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907" autoAdjust="0"/>
  </p:normalViewPr>
  <p:slideViewPr>
    <p:cSldViewPr showGuides="1">
      <p:cViewPr varScale="1">
        <p:scale>
          <a:sx n="80" d="100"/>
          <a:sy n="80" d="100"/>
        </p:scale>
        <p:origin x="-201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73784E-CC09-4EBF-A893-66466CF39973}" type="datetimeFigureOut">
              <a:rPr lang="en-US" smtClean="0"/>
              <a:t>8/13/2018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7908F8-D7AB-4F56-8E6E-FBCA4B6987B5}" type="slidenum">
              <a:rPr lang="en-US" smtClean="0"/>
              <a:t>‹#›</a:t>
            </a:fld>
            <a:endParaRPr lang="en-US"/>
          </a:p>
        </p:txBody>
      </p:sp>
    </p:spTree>
    <p:extLst>
      <p:ext uri="{BB962C8B-B14F-4D97-AF65-F5344CB8AC3E}">
        <p14:creationId xmlns:p14="http://schemas.microsoft.com/office/powerpoint/2010/main" val="293426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my name is Nick Cuneo and I will be presenting to you a little bit on the bridge design pattern I used in my class project.  </a:t>
            </a:r>
            <a:endParaRPr lang="en-US" dirty="0"/>
          </a:p>
        </p:txBody>
      </p:sp>
      <p:sp>
        <p:nvSpPr>
          <p:cNvPr id="4" name="Slide Number Placeholder 3"/>
          <p:cNvSpPr>
            <a:spLocks noGrp="1"/>
          </p:cNvSpPr>
          <p:nvPr>
            <p:ph type="sldNum" sz="quarter" idx="10"/>
          </p:nvPr>
        </p:nvSpPr>
        <p:spPr/>
        <p:txBody>
          <a:bodyPr/>
          <a:lstStyle/>
          <a:p>
            <a:fld id="{337908F8-D7AB-4F56-8E6E-FBCA4B6987B5}" type="slidenum">
              <a:rPr lang="en-US" smtClean="0"/>
              <a:t>1</a:t>
            </a:fld>
            <a:endParaRPr lang="en-US"/>
          </a:p>
        </p:txBody>
      </p:sp>
    </p:spTree>
    <p:extLst>
      <p:ext uri="{BB962C8B-B14F-4D97-AF65-F5344CB8AC3E}">
        <p14:creationId xmlns:p14="http://schemas.microsoft.com/office/powerpoint/2010/main" val="227255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bridge</a:t>
            </a:r>
            <a:r>
              <a:rPr lang="en-US" baseline="0" dirty="0" smtClean="0"/>
              <a:t> pattern is a creational design pattern which allows you to create dynamic bindings at runtime.  It is similar in nature to the adapter pattern, however it is used to allow two hierarchies to act independent of each other.  For my class project, I decided to solve this problem using a real world case that would benefit from this design pattern, and that is application skinning. </a:t>
            </a:r>
            <a:endParaRPr lang="en-US" dirty="0"/>
          </a:p>
        </p:txBody>
      </p:sp>
      <p:sp>
        <p:nvSpPr>
          <p:cNvPr id="4" name="Slide Number Placeholder 3"/>
          <p:cNvSpPr>
            <a:spLocks noGrp="1"/>
          </p:cNvSpPr>
          <p:nvPr>
            <p:ph type="sldNum" sz="quarter" idx="10"/>
          </p:nvPr>
        </p:nvSpPr>
        <p:spPr/>
        <p:txBody>
          <a:bodyPr/>
          <a:lstStyle/>
          <a:p>
            <a:fld id="{337908F8-D7AB-4F56-8E6E-FBCA4B6987B5}" type="slidenum">
              <a:rPr lang="en-US" smtClean="0"/>
              <a:t>2</a:t>
            </a:fld>
            <a:endParaRPr lang="en-US"/>
          </a:p>
        </p:txBody>
      </p:sp>
    </p:spTree>
    <p:extLst>
      <p:ext uri="{BB962C8B-B14F-4D97-AF65-F5344CB8AC3E}">
        <p14:creationId xmlns:p14="http://schemas.microsoft.com/office/powerpoint/2010/main" val="48634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instance, if we wanted to have an application which supported a light and dark theme, one could consider a design such as this.  As you can see, each time you add a new theme or a new page, we would need to create several new classes.  This is not maintainable.  If we wanted to add a new page and theme, we would need to add every combination of page and theme.  This is where the bridge pattern comes into play</a:t>
            </a:r>
            <a:endParaRPr lang="en-US" dirty="0"/>
          </a:p>
        </p:txBody>
      </p:sp>
      <p:sp>
        <p:nvSpPr>
          <p:cNvPr id="4" name="Slide Number Placeholder 3"/>
          <p:cNvSpPr>
            <a:spLocks noGrp="1"/>
          </p:cNvSpPr>
          <p:nvPr>
            <p:ph type="sldNum" sz="quarter" idx="10"/>
          </p:nvPr>
        </p:nvSpPr>
        <p:spPr/>
        <p:txBody>
          <a:bodyPr/>
          <a:lstStyle/>
          <a:p>
            <a:fld id="{337908F8-D7AB-4F56-8E6E-FBCA4B6987B5}" type="slidenum">
              <a:rPr lang="en-US" smtClean="0"/>
              <a:t>3</a:t>
            </a:fld>
            <a:endParaRPr lang="en-US"/>
          </a:p>
        </p:txBody>
      </p:sp>
    </p:spTree>
    <p:extLst>
      <p:ext uri="{BB962C8B-B14F-4D97-AF65-F5344CB8AC3E}">
        <p14:creationId xmlns:p14="http://schemas.microsoft.com/office/powerpoint/2010/main" val="32193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bridge pattern allows us to split the</a:t>
            </a:r>
            <a:r>
              <a:rPr lang="en-US" baseline="0" dirty="0" smtClean="0"/>
              <a:t> class hierarchies between themes and pages.  This gives us the ability to allow each area to concentrate on functionality only relevant to itself.  When a page is rendered it simply queries which theme is currently applied, and gets the style sheet to apply to itself.  Now when we go to add a new page and a new theme, we are only adding one class for each, rather than adding one class for each combination of theme and page.</a:t>
            </a:r>
            <a:endParaRPr lang="en-US" dirty="0"/>
          </a:p>
        </p:txBody>
      </p:sp>
      <p:sp>
        <p:nvSpPr>
          <p:cNvPr id="4" name="Slide Number Placeholder 3"/>
          <p:cNvSpPr>
            <a:spLocks noGrp="1"/>
          </p:cNvSpPr>
          <p:nvPr>
            <p:ph type="sldNum" sz="quarter" idx="10"/>
          </p:nvPr>
        </p:nvSpPr>
        <p:spPr/>
        <p:txBody>
          <a:bodyPr/>
          <a:lstStyle/>
          <a:p>
            <a:fld id="{337908F8-D7AB-4F56-8E6E-FBCA4B6987B5}" type="slidenum">
              <a:rPr lang="en-US" smtClean="0"/>
              <a:t>4</a:t>
            </a:fld>
            <a:endParaRPr lang="en-US"/>
          </a:p>
        </p:txBody>
      </p:sp>
    </p:spTree>
    <p:extLst>
      <p:ext uri="{BB962C8B-B14F-4D97-AF65-F5344CB8AC3E}">
        <p14:creationId xmlns:p14="http://schemas.microsoft.com/office/powerpoint/2010/main" val="391213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at</a:t>
            </a:r>
            <a:r>
              <a:rPr lang="en-US" baseline="0" dirty="0" smtClean="0"/>
              <a:t> our assignment, we will see that we have broken Theme and Page hierarchies out into two packages.  This gives us flexibility to add new pages and themes quite easily.</a:t>
            </a:r>
            <a:endParaRPr lang="en-US" dirty="0"/>
          </a:p>
        </p:txBody>
      </p:sp>
      <p:sp>
        <p:nvSpPr>
          <p:cNvPr id="4" name="Slide Number Placeholder 3"/>
          <p:cNvSpPr>
            <a:spLocks noGrp="1"/>
          </p:cNvSpPr>
          <p:nvPr>
            <p:ph type="sldNum" sz="quarter" idx="10"/>
          </p:nvPr>
        </p:nvSpPr>
        <p:spPr/>
        <p:txBody>
          <a:bodyPr/>
          <a:lstStyle/>
          <a:p>
            <a:fld id="{337908F8-D7AB-4F56-8E6E-FBCA4B6987B5}" type="slidenum">
              <a:rPr lang="en-US" smtClean="0"/>
              <a:t>5</a:t>
            </a:fld>
            <a:endParaRPr lang="en-US"/>
          </a:p>
        </p:txBody>
      </p:sp>
    </p:spTree>
    <p:extLst>
      <p:ext uri="{BB962C8B-B14F-4D97-AF65-F5344CB8AC3E}">
        <p14:creationId xmlns:p14="http://schemas.microsoft.com/office/powerpoint/2010/main" val="320571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theme interface is quite simple, as it provides an API to retrieve</a:t>
            </a:r>
            <a:r>
              <a:rPr lang="en-US" baseline="0" dirty="0" smtClean="0"/>
              <a:t> the theme to apply.  This application is using JavaFX which supports CSS.  So this API returns a CSS file which can be applied to our application to change the look and feel of the page we are on.</a:t>
            </a:r>
            <a:endParaRPr lang="en-US" dirty="0"/>
          </a:p>
        </p:txBody>
      </p:sp>
      <p:sp>
        <p:nvSpPr>
          <p:cNvPr id="4" name="Slide Number Placeholder 3"/>
          <p:cNvSpPr>
            <a:spLocks noGrp="1"/>
          </p:cNvSpPr>
          <p:nvPr>
            <p:ph type="sldNum" sz="quarter" idx="10"/>
          </p:nvPr>
        </p:nvSpPr>
        <p:spPr/>
        <p:txBody>
          <a:bodyPr/>
          <a:lstStyle/>
          <a:p>
            <a:fld id="{337908F8-D7AB-4F56-8E6E-FBCA4B6987B5}" type="slidenum">
              <a:rPr lang="en-US" smtClean="0"/>
              <a:t>6</a:t>
            </a:fld>
            <a:endParaRPr lang="en-US"/>
          </a:p>
        </p:txBody>
      </p:sp>
    </p:spTree>
    <p:extLst>
      <p:ext uri="{BB962C8B-B14F-4D97-AF65-F5344CB8AC3E}">
        <p14:creationId xmlns:p14="http://schemas.microsoft.com/office/powerpoint/2010/main" val="12003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an example of a page, which is constructed</a:t>
            </a:r>
            <a:r>
              <a:rPr lang="en-US" baseline="0" dirty="0" smtClean="0"/>
              <a:t> using a theme.  When the page is rendered, the </a:t>
            </a:r>
            <a:r>
              <a:rPr lang="en-US" baseline="0" dirty="0" err="1" smtClean="0"/>
              <a:t>getStyle</a:t>
            </a:r>
            <a:r>
              <a:rPr lang="en-US" baseline="0" dirty="0" smtClean="0"/>
              <a:t> </a:t>
            </a:r>
            <a:r>
              <a:rPr lang="en-US" baseline="0" dirty="0" err="1" smtClean="0"/>
              <a:t>api</a:t>
            </a:r>
            <a:r>
              <a:rPr lang="en-US" baseline="0" dirty="0" smtClean="0"/>
              <a:t> is called to retrieve the skinning file to apply to the application.</a:t>
            </a:r>
            <a:endParaRPr lang="en-US" dirty="0"/>
          </a:p>
        </p:txBody>
      </p:sp>
      <p:sp>
        <p:nvSpPr>
          <p:cNvPr id="4" name="Slide Number Placeholder 3"/>
          <p:cNvSpPr>
            <a:spLocks noGrp="1"/>
          </p:cNvSpPr>
          <p:nvPr>
            <p:ph type="sldNum" sz="quarter" idx="10"/>
          </p:nvPr>
        </p:nvSpPr>
        <p:spPr/>
        <p:txBody>
          <a:bodyPr/>
          <a:lstStyle/>
          <a:p>
            <a:fld id="{337908F8-D7AB-4F56-8E6E-FBCA4B6987B5}" type="slidenum">
              <a:rPr lang="en-US" smtClean="0"/>
              <a:t>7</a:t>
            </a:fld>
            <a:endParaRPr lang="en-US"/>
          </a:p>
        </p:txBody>
      </p:sp>
    </p:spTree>
    <p:extLst>
      <p:ext uri="{BB962C8B-B14F-4D97-AF65-F5344CB8AC3E}">
        <p14:creationId xmlns:p14="http://schemas.microsoft.com/office/powerpoint/2010/main" val="390478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Switching themes</a:t>
            </a:r>
            <a:r>
              <a:rPr lang="en-US" baseline="0" dirty="0" smtClean="0"/>
              <a:t> is supported when a button is clicked to change the theme.  We find out which button was clicked, and create a new theme instance and apply the theme to the style sheet.  We also set the metadata of the scene to the style so we can retrieve the style when we render a new page.  This gives us a mechanism to save some state on the application.</a:t>
            </a:r>
            <a:endParaRPr lang="en-US" dirty="0"/>
          </a:p>
        </p:txBody>
      </p:sp>
      <p:sp>
        <p:nvSpPr>
          <p:cNvPr id="4" name="Slide Number Placeholder 3"/>
          <p:cNvSpPr>
            <a:spLocks noGrp="1"/>
          </p:cNvSpPr>
          <p:nvPr>
            <p:ph type="sldNum" sz="quarter" idx="10"/>
          </p:nvPr>
        </p:nvSpPr>
        <p:spPr/>
        <p:txBody>
          <a:bodyPr/>
          <a:lstStyle/>
          <a:p>
            <a:fld id="{337908F8-D7AB-4F56-8E6E-FBCA4B6987B5}" type="slidenum">
              <a:rPr lang="en-US" smtClean="0"/>
              <a:t>8</a:t>
            </a:fld>
            <a:endParaRPr lang="en-US"/>
          </a:p>
        </p:txBody>
      </p:sp>
    </p:spTree>
    <p:extLst>
      <p:ext uri="{BB962C8B-B14F-4D97-AF65-F5344CB8AC3E}">
        <p14:creationId xmlns:p14="http://schemas.microsoft.com/office/powerpoint/2010/main" val="303750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Switching pages is as easy as retrieving</a:t>
            </a:r>
            <a:r>
              <a:rPr lang="en-US" baseline="0" dirty="0" smtClean="0"/>
              <a:t> the state of which skin we are on, and initializing a new page with that theme to render.</a:t>
            </a:r>
            <a:endParaRPr lang="en-US" dirty="0"/>
          </a:p>
        </p:txBody>
      </p:sp>
      <p:sp>
        <p:nvSpPr>
          <p:cNvPr id="4" name="Slide Number Placeholder 3"/>
          <p:cNvSpPr>
            <a:spLocks noGrp="1"/>
          </p:cNvSpPr>
          <p:nvPr>
            <p:ph type="sldNum" sz="quarter" idx="10"/>
          </p:nvPr>
        </p:nvSpPr>
        <p:spPr/>
        <p:txBody>
          <a:bodyPr/>
          <a:lstStyle/>
          <a:p>
            <a:fld id="{337908F8-D7AB-4F56-8E6E-FBCA4B6987B5}" type="slidenum">
              <a:rPr lang="en-US" smtClean="0"/>
              <a:t>9</a:t>
            </a:fld>
            <a:endParaRPr lang="en-US"/>
          </a:p>
        </p:txBody>
      </p:sp>
    </p:spTree>
    <p:extLst>
      <p:ext uri="{BB962C8B-B14F-4D97-AF65-F5344CB8AC3E}">
        <p14:creationId xmlns:p14="http://schemas.microsoft.com/office/powerpoint/2010/main" val="193777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27F085-4521-4780-AA2C-6F07A699E47D}"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331885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27F085-4521-4780-AA2C-6F07A699E47D}"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20543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27F085-4521-4780-AA2C-6F07A699E47D}"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128547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27F085-4521-4780-AA2C-6F07A699E47D}"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251444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27F085-4521-4780-AA2C-6F07A699E47D}"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135323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27F085-4521-4780-AA2C-6F07A699E47D}"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121011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27F085-4521-4780-AA2C-6F07A699E47D}" type="datetimeFigureOut">
              <a:rPr lang="en-US" smtClean="0"/>
              <a:t>8/13/2018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305753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27F085-4521-4780-AA2C-6F07A699E47D}" type="datetimeFigureOut">
              <a:rPr lang="en-US" smtClean="0"/>
              <a:t>8/13/2018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164348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7F085-4521-4780-AA2C-6F07A699E47D}" type="datetimeFigureOut">
              <a:rPr lang="en-US" smtClean="0"/>
              <a:t>8/13/2018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186781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7F085-4521-4780-AA2C-6F07A699E47D}"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350423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7F085-4521-4780-AA2C-6F07A699E47D}"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68ABA-2CAB-41A5-9EAB-75700B18DBF1}" type="slidenum">
              <a:rPr lang="en-US" smtClean="0"/>
              <a:t>‹#›</a:t>
            </a:fld>
            <a:endParaRPr lang="en-US"/>
          </a:p>
        </p:txBody>
      </p:sp>
    </p:spTree>
    <p:extLst>
      <p:ext uri="{BB962C8B-B14F-4D97-AF65-F5344CB8AC3E}">
        <p14:creationId xmlns:p14="http://schemas.microsoft.com/office/powerpoint/2010/main" val="3569251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7F085-4521-4780-AA2C-6F07A699E47D}" type="datetimeFigureOut">
              <a:rPr lang="en-US" smtClean="0"/>
              <a:t>8/13/2018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68ABA-2CAB-41A5-9EAB-75700B18DBF1}" type="slidenum">
              <a:rPr lang="en-US" smtClean="0"/>
              <a:t>‹#›</a:t>
            </a:fld>
            <a:endParaRPr lang="en-US"/>
          </a:p>
        </p:txBody>
      </p:sp>
    </p:spTree>
    <p:extLst>
      <p:ext uri="{BB962C8B-B14F-4D97-AF65-F5344CB8AC3E}">
        <p14:creationId xmlns:p14="http://schemas.microsoft.com/office/powerpoint/2010/main" val="160117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Project – Bridge Pattern</a:t>
            </a:r>
            <a:endParaRPr lang="en-US" dirty="0"/>
          </a:p>
        </p:txBody>
      </p:sp>
      <p:sp>
        <p:nvSpPr>
          <p:cNvPr id="3" name="Subtitle 2"/>
          <p:cNvSpPr>
            <a:spLocks noGrp="1"/>
          </p:cNvSpPr>
          <p:nvPr>
            <p:ph type="subTitle" idx="1"/>
          </p:nvPr>
        </p:nvSpPr>
        <p:spPr/>
        <p:txBody>
          <a:bodyPr/>
          <a:lstStyle/>
          <a:p>
            <a:r>
              <a:rPr lang="en-US" dirty="0" smtClean="0"/>
              <a:t>CS665 Summer 2018</a:t>
            </a:r>
          </a:p>
          <a:p>
            <a:r>
              <a:rPr lang="en-US" dirty="0" smtClean="0"/>
              <a:t>Nick Cuneo</a:t>
            </a:r>
            <a:endParaRPr lang="en-US" dirty="0"/>
          </a:p>
        </p:txBody>
      </p:sp>
    </p:spTree>
    <p:extLst>
      <p:ext uri="{BB962C8B-B14F-4D97-AF65-F5344CB8AC3E}">
        <p14:creationId xmlns:p14="http://schemas.microsoft.com/office/powerpoint/2010/main" val="151630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2014767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bridge pattern?</a:t>
            </a:r>
            <a:endParaRPr lang="en-US" dirty="0"/>
          </a:p>
        </p:txBody>
      </p:sp>
      <p:sp>
        <p:nvSpPr>
          <p:cNvPr id="14" name="Content Placeholder 2"/>
          <p:cNvSpPr>
            <a:spLocks noGrp="1"/>
          </p:cNvSpPr>
          <p:nvPr>
            <p:ph idx="1"/>
          </p:nvPr>
        </p:nvSpPr>
        <p:spPr>
          <a:xfrm>
            <a:off x="457200" y="1600200"/>
            <a:ext cx="8229600" cy="4525963"/>
          </a:xfrm>
        </p:spPr>
        <p:txBody>
          <a:bodyPr/>
          <a:lstStyle/>
          <a:p>
            <a:r>
              <a:rPr lang="en-US" dirty="0" smtClean="0"/>
              <a:t>Ability to decouple abstraction and implementation</a:t>
            </a:r>
          </a:p>
          <a:p>
            <a:r>
              <a:rPr lang="en-US" dirty="0" smtClean="0"/>
              <a:t>Runtime creation of content</a:t>
            </a:r>
          </a:p>
          <a:p>
            <a:r>
              <a:rPr lang="en-US" dirty="0" smtClean="0"/>
              <a:t>Separate class hierarchies</a:t>
            </a:r>
            <a:endParaRPr lang="en-US" dirty="0"/>
          </a:p>
        </p:txBody>
      </p:sp>
    </p:spTree>
    <p:extLst>
      <p:ext uri="{BB962C8B-B14F-4D97-AF65-F5344CB8AC3E}">
        <p14:creationId xmlns:p14="http://schemas.microsoft.com/office/powerpoint/2010/main" val="2440135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Design</a:t>
            </a:r>
            <a:endParaRPr lang="en-US" dirty="0"/>
          </a:p>
        </p:txBody>
      </p:sp>
      <p:sp>
        <p:nvSpPr>
          <p:cNvPr id="4" name="Rectangle 3"/>
          <p:cNvSpPr/>
          <p:nvPr/>
        </p:nvSpPr>
        <p:spPr>
          <a:xfrm>
            <a:off x="3583132" y="22098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a:t>
            </a:r>
            <a:endParaRPr lang="en-US" dirty="0"/>
          </a:p>
        </p:txBody>
      </p:sp>
      <p:sp>
        <p:nvSpPr>
          <p:cNvPr id="5" name="Rectangle 4"/>
          <p:cNvSpPr/>
          <p:nvPr/>
        </p:nvSpPr>
        <p:spPr>
          <a:xfrm>
            <a:off x="2516332" y="38862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LightHomepage</a:t>
            </a:r>
            <a:endParaRPr lang="en-US" dirty="0"/>
          </a:p>
        </p:txBody>
      </p:sp>
      <p:sp>
        <p:nvSpPr>
          <p:cNvPr id="6" name="Rectangle 5"/>
          <p:cNvSpPr/>
          <p:nvPr/>
        </p:nvSpPr>
        <p:spPr>
          <a:xfrm>
            <a:off x="4713762" y="38862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DarkHomepage</a:t>
            </a:r>
            <a:endParaRPr lang="en-US" dirty="0"/>
          </a:p>
        </p:txBody>
      </p:sp>
      <p:cxnSp>
        <p:nvCxnSpPr>
          <p:cNvPr id="7" name="Straight Arrow Connector 6"/>
          <p:cNvCxnSpPr>
            <a:stCxn id="5" idx="0"/>
            <a:endCxn id="4" idx="2"/>
          </p:cNvCxnSpPr>
          <p:nvPr/>
        </p:nvCxnSpPr>
        <p:spPr>
          <a:xfrm flipV="1">
            <a:off x="3468832" y="320040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0"/>
            <a:endCxn id="4" idx="2"/>
          </p:cNvCxnSpPr>
          <p:nvPr/>
        </p:nvCxnSpPr>
        <p:spPr>
          <a:xfrm flipH="1" flipV="1">
            <a:off x="4535632" y="3200400"/>
            <a:ext cx="113063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2851068"/>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GreenBlogPage</a:t>
            </a:r>
            <a:endParaRPr lang="en-US" dirty="0"/>
          </a:p>
        </p:txBody>
      </p:sp>
      <p:sp>
        <p:nvSpPr>
          <p:cNvPr id="10" name="Rectangle 9"/>
          <p:cNvSpPr/>
          <p:nvPr/>
        </p:nvSpPr>
        <p:spPr>
          <a:xfrm>
            <a:off x="152400" y="3520539"/>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LightBlogPage</a:t>
            </a:r>
            <a:endParaRPr lang="en-US" dirty="0"/>
          </a:p>
        </p:txBody>
      </p:sp>
      <p:sp>
        <p:nvSpPr>
          <p:cNvPr id="11" name="Rectangle 10"/>
          <p:cNvSpPr/>
          <p:nvPr/>
        </p:nvSpPr>
        <p:spPr>
          <a:xfrm>
            <a:off x="152400" y="43815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DarkBlogPage</a:t>
            </a:r>
            <a:endParaRPr lang="en-US" dirty="0"/>
          </a:p>
        </p:txBody>
      </p:sp>
      <p:sp>
        <p:nvSpPr>
          <p:cNvPr id="12" name="Rectangle 11"/>
          <p:cNvSpPr/>
          <p:nvPr/>
        </p:nvSpPr>
        <p:spPr>
          <a:xfrm>
            <a:off x="7086600" y="3841668"/>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GreenHomepage</a:t>
            </a:r>
            <a:endParaRPr lang="en-US" dirty="0"/>
          </a:p>
        </p:txBody>
      </p:sp>
      <p:cxnSp>
        <p:nvCxnSpPr>
          <p:cNvPr id="14" name="Straight Arrow Connector 13"/>
          <p:cNvCxnSpPr>
            <a:stCxn id="9" idx="3"/>
            <a:endCxn id="4" idx="1"/>
          </p:cNvCxnSpPr>
          <p:nvPr/>
        </p:nvCxnSpPr>
        <p:spPr>
          <a:xfrm flipV="1">
            <a:off x="2057400" y="2705100"/>
            <a:ext cx="1525732" cy="64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4" idx="1"/>
          </p:cNvCxnSpPr>
          <p:nvPr/>
        </p:nvCxnSpPr>
        <p:spPr>
          <a:xfrm flipV="1">
            <a:off x="2057400" y="2705100"/>
            <a:ext cx="1525732" cy="1310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2057400" y="2851068"/>
            <a:ext cx="1525732" cy="2025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0"/>
            <a:endCxn id="4" idx="3"/>
          </p:cNvCxnSpPr>
          <p:nvPr/>
        </p:nvCxnSpPr>
        <p:spPr>
          <a:xfrm flipH="1" flipV="1">
            <a:off x="5488132" y="2705100"/>
            <a:ext cx="2550968" cy="1136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0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a:t>
            </a:r>
            <a:endParaRPr lang="en-US" dirty="0"/>
          </a:p>
        </p:txBody>
      </p:sp>
      <p:sp>
        <p:nvSpPr>
          <p:cNvPr id="4" name="Rectangle 3"/>
          <p:cNvSpPr/>
          <p:nvPr/>
        </p:nvSpPr>
        <p:spPr>
          <a:xfrm>
            <a:off x="838200" y="16002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a:t>
            </a:r>
            <a:endParaRPr lang="en-US" dirty="0"/>
          </a:p>
        </p:txBody>
      </p:sp>
      <p:sp>
        <p:nvSpPr>
          <p:cNvPr id="5" name="Rectangle 4"/>
          <p:cNvSpPr/>
          <p:nvPr/>
        </p:nvSpPr>
        <p:spPr>
          <a:xfrm>
            <a:off x="6324600" y="1616034"/>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Theme</a:t>
            </a:r>
            <a:endParaRPr lang="en-US" dirty="0"/>
          </a:p>
        </p:txBody>
      </p:sp>
      <p:sp>
        <p:nvSpPr>
          <p:cNvPr id="6" name="Rectangle 5"/>
          <p:cNvSpPr/>
          <p:nvPr/>
        </p:nvSpPr>
        <p:spPr>
          <a:xfrm>
            <a:off x="914400" y="34290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Homepage</a:t>
            </a:r>
            <a:endParaRPr lang="en-US" dirty="0"/>
          </a:p>
        </p:txBody>
      </p:sp>
      <p:sp>
        <p:nvSpPr>
          <p:cNvPr id="7" name="Rectangle 6"/>
          <p:cNvSpPr/>
          <p:nvPr/>
        </p:nvSpPr>
        <p:spPr>
          <a:xfrm>
            <a:off x="6355278" y="34290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LightTheme</a:t>
            </a:r>
            <a:endParaRPr lang="en-US" dirty="0"/>
          </a:p>
        </p:txBody>
      </p:sp>
      <p:cxnSp>
        <p:nvCxnSpPr>
          <p:cNvPr id="9" name="Straight Arrow Connector 8"/>
          <p:cNvCxnSpPr>
            <a:stCxn id="6" idx="0"/>
            <a:endCxn id="4" idx="2"/>
          </p:cNvCxnSpPr>
          <p:nvPr/>
        </p:nvCxnSpPr>
        <p:spPr>
          <a:xfrm flipH="1" flipV="1">
            <a:off x="1790700" y="2590800"/>
            <a:ext cx="76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a:endCxn id="5" idx="2"/>
          </p:cNvCxnSpPr>
          <p:nvPr/>
        </p:nvCxnSpPr>
        <p:spPr>
          <a:xfrm flipH="1" flipV="1">
            <a:off x="7277100" y="2606634"/>
            <a:ext cx="30678" cy="822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5" idx="1"/>
          </p:cNvCxnSpPr>
          <p:nvPr/>
        </p:nvCxnSpPr>
        <p:spPr>
          <a:xfrm>
            <a:off x="2743200" y="2095500"/>
            <a:ext cx="3581400" cy="15834"/>
          </a:xfrm>
          <a:prstGeom prst="straightConnector1">
            <a:avLst/>
          </a:prstGeom>
          <a:ln>
            <a:tailEnd type="diamon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26275" y="48006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BlogPage</a:t>
            </a:r>
            <a:endParaRPr lang="en-US" dirty="0"/>
          </a:p>
        </p:txBody>
      </p:sp>
      <p:cxnSp>
        <p:nvCxnSpPr>
          <p:cNvPr id="16" name="Elbow Connector 15"/>
          <p:cNvCxnSpPr>
            <a:stCxn id="14" idx="1"/>
            <a:endCxn id="4" idx="1"/>
          </p:cNvCxnSpPr>
          <p:nvPr/>
        </p:nvCxnSpPr>
        <p:spPr>
          <a:xfrm rot="10800000">
            <a:off x="838201" y="2095500"/>
            <a:ext cx="88075" cy="3200400"/>
          </a:xfrm>
          <a:prstGeom prst="bentConnector3">
            <a:avLst>
              <a:gd name="adj1" fmla="val 35955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361216" y="48006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DarkTheme</a:t>
            </a:r>
            <a:endParaRPr lang="en-US" dirty="0"/>
          </a:p>
        </p:txBody>
      </p:sp>
      <p:cxnSp>
        <p:nvCxnSpPr>
          <p:cNvPr id="19" name="Elbow Connector 18"/>
          <p:cNvCxnSpPr>
            <a:stCxn id="17" idx="3"/>
            <a:endCxn id="5" idx="3"/>
          </p:cNvCxnSpPr>
          <p:nvPr/>
        </p:nvCxnSpPr>
        <p:spPr>
          <a:xfrm flipH="1" flipV="1">
            <a:off x="8229600" y="2111334"/>
            <a:ext cx="36616" cy="3184566"/>
          </a:xfrm>
          <a:prstGeom prst="bentConnector3">
            <a:avLst>
              <a:gd name="adj1" fmla="val -62431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36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7" y="1608117"/>
            <a:ext cx="446722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548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Interface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514600"/>
            <a:ext cx="6908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200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Implementation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5" y="1600200"/>
            <a:ext cx="45148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1409700" y="4572000"/>
            <a:ext cx="838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750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Themes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27250"/>
            <a:ext cx="47244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481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Pages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748" y="2344737"/>
            <a:ext cx="7732504"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54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583</Words>
  <Application>Microsoft Office PowerPoint</Application>
  <PresentationFormat>On-screen Show (4:3)</PresentationFormat>
  <Paragraphs>46</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Class Project – Bridge Pattern</vt:lpstr>
      <vt:lpstr>What is the bridge pattern?</vt:lpstr>
      <vt:lpstr>Poor Design</vt:lpstr>
      <vt:lpstr>Bridge Pattern</vt:lpstr>
      <vt:lpstr>Assignment</vt:lpstr>
      <vt:lpstr>Theme Interface</vt:lpstr>
      <vt:lpstr>Page Implementation</vt:lpstr>
      <vt:lpstr>Switching Themes</vt:lpstr>
      <vt:lpstr>Switching Pages</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Project – Bridge Pattern</dc:title>
  <dc:creator>Nick</dc:creator>
  <cp:lastModifiedBy>Nick</cp:lastModifiedBy>
  <cp:revision>7</cp:revision>
  <dcterms:created xsi:type="dcterms:W3CDTF">2018-08-14T00:40:28Z</dcterms:created>
  <dcterms:modified xsi:type="dcterms:W3CDTF">2018-08-14T01:45:16Z</dcterms:modified>
</cp:coreProperties>
</file>