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FB36C-3C2E-5E1E-4FB8-2447BAA3D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37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рассчёта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ежемесячного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платёжа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 кредиту «Кредитный калькулятор»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663BDE-1F40-68CE-C954-DD2C4CD62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Миронов Илья Владимирович,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ПР-31</a:t>
            </a:r>
          </a:p>
        </p:txBody>
      </p:sp>
    </p:spTree>
    <p:extLst>
      <p:ext uri="{BB962C8B-B14F-4D97-AF65-F5344CB8AC3E}">
        <p14:creationId xmlns:p14="http://schemas.microsoft.com/office/powerpoint/2010/main" val="420626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90" y="347132"/>
            <a:ext cx="5655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MironovIV_01_04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2048933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58E2D-9CAA-58A6-E1DF-C487CFC4C336}"/>
              </a:ext>
            </a:extLst>
          </p:cNvPr>
          <p:cNvSpPr txBox="1"/>
          <p:nvPr/>
        </p:nvSpPr>
        <p:spPr>
          <a:xfrm>
            <a:off x="1655724" y="6209693"/>
            <a:ext cx="234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BankActivity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08F75-763B-E8FC-95A1-0AE669F67C41}"/>
              </a:ext>
            </a:extLst>
          </p:cNvPr>
          <p:cNvSpPr txBox="1"/>
          <p:nvPr/>
        </p:nvSpPr>
        <p:spPr>
          <a:xfrm>
            <a:off x="5024427" y="6223881"/>
            <a:ext cx="261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CreditCalculatorActvity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046FA-F4C7-B230-9947-CF82352261AD}"/>
              </a:ext>
            </a:extLst>
          </p:cNvPr>
          <p:cNvSpPr txBox="1"/>
          <p:nvPr/>
        </p:nvSpPr>
        <p:spPr>
          <a:xfrm>
            <a:off x="8845952" y="6223881"/>
            <a:ext cx="201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SummaryActivity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18" y="969489"/>
            <a:ext cx="990476" cy="8888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68" y="2580570"/>
            <a:ext cx="1674980" cy="36291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38" y="2580570"/>
            <a:ext cx="1674980" cy="362912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858" y="2580570"/>
            <a:ext cx="1674980" cy="362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99" y="1207003"/>
            <a:ext cx="5172797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4E51-EF62-13AB-584D-ACD33E0DA479}"/>
              </a:ext>
            </a:extLst>
          </p:cNvPr>
          <p:cNvSpPr txBox="1"/>
          <p:nvPr/>
        </p:nvSpPr>
        <p:spPr>
          <a:xfrm>
            <a:off x="3887158" y="355600"/>
            <a:ext cx="4406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175" y="3932055"/>
            <a:ext cx="9116812" cy="24113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946" y="1001931"/>
            <a:ext cx="6057351" cy="268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0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02F1CC-BF73-08BE-4167-6A5B51DF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83" y="1629423"/>
            <a:ext cx="5465233" cy="22521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21542-E223-70AB-D90B-A5B992591C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9" y="4356671"/>
            <a:ext cx="4826000" cy="12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12372"/>
              </p:ext>
            </p:extLst>
          </p:nvPr>
        </p:nvGraphicFramePr>
        <p:xfrm>
          <a:off x="232833" y="646331"/>
          <a:ext cx="11726334" cy="525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700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107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androidx.appcompat:appcompat:1.7.0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Основная библиотека для поддержки совместимости пользовательского интерфейса. Она позволяет использовать современные компоненты интерфейса в старых версиях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включая поддержку тёмной темы и </a:t>
                      </a:r>
                      <a:r>
                        <a:rPr lang="ru-RU" sz="1200" dirty="0" err="1"/>
                        <a:t>Material</a:t>
                      </a:r>
                      <a:r>
                        <a:rPr lang="ru-RU" sz="1200" dirty="0"/>
                        <a:t>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9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androidx.core:core-ktx:1.13.1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Расширения для библиотеки Core, которые упрощают работу с основными компонентами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такими как </a:t>
                      </a:r>
                      <a:r>
                        <a:rPr lang="ru-RU" sz="1200" dirty="0" err="1"/>
                        <a:t>Context</a:t>
                      </a:r>
                      <a:r>
                        <a:rPr lang="ru-RU" sz="1200" dirty="0"/>
                        <a:t>, </a:t>
                      </a:r>
                      <a:r>
                        <a:rPr lang="ru-RU" sz="1200" dirty="0" err="1"/>
                        <a:t>SharedPreferences</a:t>
                      </a:r>
                      <a:r>
                        <a:rPr lang="ru-RU" sz="1200" dirty="0"/>
                        <a:t>, и другими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1759"/>
                  </a:ext>
                </a:extLst>
              </a:tr>
              <a:tr h="617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androidx.lifecycle:lifecycle-runtime-ktx:2.8.1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Обеспечивает поддержку жизненного цикла компонентов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 (например,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</a:t>
                      </a:r>
                      <a:r>
                        <a:rPr lang="ru-RU" sz="1200" dirty="0" err="1"/>
                        <a:t>Fragment</a:t>
                      </a:r>
                      <a:r>
                        <a:rPr lang="ru-RU" sz="1200" dirty="0"/>
                        <a:t>) с помощью </a:t>
                      </a:r>
                      <a:r>
                        <a:rPr lang="ru-RU" sz="1200" dirty="0" err="1"/>
                        <a:t>Kotlin</a:t>
                      </a:r>
                      <a:r>
                        <a:rPr lang="ru-RU" sz="1200" dirty="0"/>
                        <a:t>. Позволяет легко управлять состоянием UI в зависимости от жизненного цикла.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androidx.activity:activity-compose:1.9.0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Поддержка </a:t>
                      </a:r>
                      <a:r>
                        <a:rPr lang="ru-RU" sz="1200" dirty="0" err="1"/>
                        <a:t>Jetpack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в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. Позволяет интегрировать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с жизненным циклом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управлять состоянием.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9036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androidx.compose:compose-bom:2023.08.00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Позволяет управлять версиями всех зависимостей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одном месте, обеспечивая их совместимость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8291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Создание пользовательского интерфейса. Позволяет разрабатывать пользовательский интерфейс с использованием декларативного подхода.</a:t>
                      </a:r>
                      <a:br>
                        <a:rPr lang="ru-RU" sz="1400" dirty="0"/>
                      </a:b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3714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androidx.compose.ui:ui-graphics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графические возможности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работу с цветами, изображениями и другими графическими элементами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2013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androidx.compose.ui:ui-tooling-preview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предварительного просмотра интерфейса, созданного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Studio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4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144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Разработка мобильного приложения для рассчёта ежемесячного платёжа по кредиту «Кредитный калькулятор»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рассчёта ежемесячного платёжа по кредиту «Кредитный калькулятор»</dc:title>
  <dc:creator>HONOR</dc:creator>
  <cp:lastModifiedBy>79961784723</cp:lastModifiedBy>
  <cp:revision>9</cp:revision>
  <dcterms:created xsi:type="dcterms:W3CDTF">2024-11-25T05:24:31Z</dcterms:created>
  <dcterms:modified xsi:type="dcterms:W3CDTF">2024-11-25T16:48:59Z</dcterms:modified>
</cp:coreProperties>
</file>