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3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бронирования номера в отеле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гостинице 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HotelBooking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Миронов Илья Владимирович,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655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MironovIV_01_04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655724" y="6209693"/>
            <a:ext cx="23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MainPage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024427" y="6223881"/>
            <a:ext cx="26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CostCalculationPage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8740123" y="6223881"/>
            <a:ext cx="222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RoomSelectionPage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68" y="2580570"/>
            <a:ext cx="1674979" cy="36291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38" y="2580570"/>
            <a:ext cx="1674979" cy="36291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58" y="2580570"/>
            <a:ext cx="1674979" cy="36291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68" y="968807"/>
            <a:ext cx="1170885" cy="7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47" y="1555255"/>
            <a:ext cx="4766101" cy="46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00" y="1629423"/>
            <a:ext cx="4796799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99" y="4107290"/>
            <a:ext cx="4796799" cy="23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бронирования номера в отеле/гостинице «HotelBooking»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рассчёта ежемесячного платёжа по кредиту «Кредитный калькулятор»</dc:title>
  <dc:creator>HONOR</dc:creator>
  <cp:lastModifiedBy>79961784723</cp:lastModifiedBy>
  <cp:revision>10</cp:revision>
  <dcterms:created xsi:type="dcterms:W3CDTF">2024-11-25T05:24:31Z</dcterms:created>
  <dcterms:modified xsi:type="dcterms:W3CDTF">2024-12-06T18:01:26Z</dcterms:modified>
</cp:coreProperties>
</file>