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2577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612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0d0f539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0d0f539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056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20d0f53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20d0f53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687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0d0f539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0d0f539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489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0d0f539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0d0f539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490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20d0f539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20d0f539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227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20d0f539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20d0f539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79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0d0f539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0d0f539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73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0d0f539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0d0f539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55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0d0f539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0d0f539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786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0d0f539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0d0f539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054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0d0f539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0d0f539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445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0d0f539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20d0f539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210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0d0f539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0d0f539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16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20d0f539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20d0f539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68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544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97309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41055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78255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99700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3782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92684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98351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577037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54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80177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85711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2982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79338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04282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209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50336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30229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3605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357130" y="1601918"/>
            <a:ext cx="951096" cy="333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5100" dirty="0" smtClean="0"/>
              <a:t>00</a:t>
            </a:r>
            <a:endParaRPr sz="51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700890" y="4276366"/>
            <a:ext cx="962528" cy="8887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Your </a:t>
            </a: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University Name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Name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3078960" y="418789"/>
            <a:ext cx="2614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 Chat 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883" y="2433816"/>
            <a:ext cx="6278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Abhishek </a:t>
            </a:r>
            <a:r>
              <a:rPr lang="en-US" sz="2000" b="1" dirty="0" err="1" smtClean="0"/>
              <a:t>Kushwaha</a:t>
            </a:r>
            <a:r>
              <a:rPr lang="en-US" sz="2000" b="1" dirty="0" smtClean="0"/>
              <a:t> , Aditya </a:t>
            </a:r>
            <a:r>
              <a:rPr lang="en-US" sz="2000" b="1" dirty="0" err="1" smtClean="0"/>
              <a:t>Vishvanathan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2115000022, 2115000082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/>
              <a:t>BTech</a:t>
            </a:r>
            <a:r>
              <a:rPr lang="en-US" sz="2000" b="1" dirty="0" smtClean="0"/>
              <a:t> (CSE)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28 November, 2023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390148" y="-155723"/>
            <a:ext cx="1518736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b="1" dirty="0">
                <a:solidFill>
                  <a:schemeClr val="tx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185" b="1" dirty="0">
              <a:solidFill>
                <a:schemeClr val="tx1">
                  <a:lumMod val="9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Showcase the results or outcomes of your project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Graphs, charts, or any visual representation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2633877" y="-144424"/>
            <a:ext cx="3113780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b="1" dirty="0">
                <a:solidFill>
                  <a:schemeClr val="tx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Challenges Faced</a:t>
            </a:r>
            <a:endParaRPr sz="2185" b="1" dirty="0">
              <a:solidFill>
                <a:schemeClr val="tx1">
                  <a:lumMod val="9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4853882" y="7040192"/>
            <a:ext cx="2883623" cy="364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23134" y="673768"/>
            <a:ext cx="855273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Integration of Real-Time </a:t>
            </a:r>
            <a:r>
              <a:rPr lang="en-US" b="1" dirty="0" smtClean="0"/>
              <a:t>Communication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WebRTC</a:t>
            </a:r>
            <a:r>
              <a:rPr lang="en-US" b="1" dirty="0"/>
              <a:t> Implementation for Video </a:t>
            </a:r>
            <a:r>
              <a:rPr lang="en-US" b="1" dirty="0" smtClean="0"/>
              <a:t>Calls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User Authentication and Security </a:t>
            </a:r>
            <a:r>
              <a:rPr lang="en-US" b="1" dirty="0" smtClean="0"/>
              <a:t>Measures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Cross-Platform </a:t>
            </a:r>
            <a:r>
              <a:rPr lang="en-US" b="1" dirty="0" smtClean="0"/>
              <a:t>Compatibility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User Privacy </a:t>
            </a:r>
            <a:r>
              <a:rPr lang="en-US" b="1" dirty="0" smtClean="0"/>
              <a:t>Concerns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User Experience </a:t>
            </a:r>
            <a:r>
              <a:rPr lang="en-US" b="1" dirty="0" smtClean="0"/>
              <a:t>Optimization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232018" y="-52551"/>
            <a:ext cx="2378135" cy="52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285" b="1" dirty="0">
                <a:solidFill>
                  <a:schemeClr val="tx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Future Work</a:t>
            </a:r>
            <a:endParaRPr sz="2285" b="1" dirty="0">
              <a:solidFill>
                <a:schemeClr val="tx1">
                  <a:lumMod val="9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9453384" y="2585071"/>
            <a:ext cx="1219828" cy="1184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100" dirty="0"/>
          </a:p>
        </p:txBody>
      </p:sp>
      <p:sp>
        <p:nvSpPr>
          <p:cNvPr id="2" name="TextBox 1"/>
          <p:cNvSpPr txBox="1"/>
          <p:nvPr/>
        </p:nvSpPr>
        <p:spPr>
          <a:xfrm>
            <a:off x="295633" y="763146"/>
            <a:ext cx="842210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Advanced Matching </a:t>
            </a:r>
            <a:r>
              <a:rPr lang="en-US" b="1" dirty="0" smtClean="0"/>
              <a:t>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Group Chat and Community </a:t>
            </a:r>
            <a:r>
              <a:rPr lang="en-US" b="1" dirty="0" smtClean="0"/>
              <a:t>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Multilingual </a:t>
            </a:r>
            <a:r>
              <a:rPr lang="en-US" b="1" dirty="0" smtClean="0"/>
              <a:t>Support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Enhanced Media </a:t>
            </a:r>
            <a:r>
              <a:rPr lang="en-US" b="1" dirty="0" smtClean="0"/>
              <a:t>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Geolocation and Localized </a:t>
            </a:r>
            <a:r>
              <a:rPr lang="en-US" b="1" dirty="0" smtClean="0"/>
              <a:t>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Interactive User </a:t>
            </a:r>
            <a:r>
              <a:rPr lang="en-US" b="1" dirty="0" smtClean="0"/>
              <a:t>Profiles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Gamification and Rewards </a:t>
            </a:r>
            <a:r>
              <a:rPr lang="en-US" b="1" dirty="0" smtClean="0"/>
              <a:t>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Live </a:t>
            </a:r>
            <a:r>
              <a:rPr lang="en-US" b="1" dirty="0" smtClean="0"/>
              <a:t>Streaming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Voice Chat </a:t>
            </a:r>
            <a:r>
              <a:rPr lang="en-US" b="1" dirty="0" smtClean="0"/>
              <a:t>Rooms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Personalized AI Recommendations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2819507" y="-178755"/>
            <a:ext cx="2275007" cy="73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285" dirty="0">
                <a:solidFill>
                  <a:schemeClr val="tx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285" dirty="0">
              <a:solidFill>
                <a:schemeClr val="tx1">
                  <a:lumMod val="9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14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9467134" y="2468192"/>
            <a:ext cx="776896" cy="115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100" dirty="0"/>
          </a:p>
        </p:txBody>
      </p:sp>
      <p:sp>
        <p:nvSpPr>
          <p:cNvPr id="2" name="TextBox 1"/>
          <p:cNvSpPr txBox="1"/>
          <p:nvPr/>
        </p:nvSpPr>
        <p:spPr>
          <a:xfrm>
            <a:off x="309384" y="806198"/>
            <a:ext cx="83258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Unified Communication </a:t>
            </a:r>
            <a:r>
              <a:rPr lang="en-US" b="1" dirty="0" smtClean="0"/>
              <a:t>Experience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Privacy and </a:t>
            </a:r>
            <a:r>
              <a:rPr lang="en-US" b="1" dirty="0" smtClean="0"/>
              <a:t>Security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Innovative </a:t>
            </a:r>
            <a:r>
              <a:rPr lang="en-US" b="1" dirty="0" smtClean="0"/>
              <a:t>Features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Cross-Platform </a:t>
            </a:r>
            <a:r>
              <a:rPr lang="en-US" b="1" dirty="0" smtClean="0"/>
              <a:t>Integration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Future Expansion and </a:t>
            </a:r>
            <a:r>
              <a:rPr lang="en-US" b="1" dirty="0" smtClean="0"/>
              <a:t>Improvement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Versatility and Spontaneity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2688879" y="-114427"/>
            <a:ext cx="2990027" cy="114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 b="1" dirty="0">
                <a:solidFill>
                  <a:schemeClr val="tx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Acknowledgments</a:t>
            </a:r>
            <a:endParaRPr sz="2085" b="1" dirty="0">
              <a:solidFill>
                <a:schemeClr val="tx1">
                  <a:lumMod val="9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309383" y="1185101"/>
            <a:ext cx="8387729" cy="2953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 would like to extend my sincere thanks to Mentor Robin Mam for her invaluable guidance and support throughout the development of the V Chat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project.</a:t>
            </a:r>
          </a:p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I'm also grateful for the collaborative efforts of my dedicated team mate, whose commitment and contributions have significantly enriched the project.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761408" y="-265682"/>
            <a:ext cx="1051224" cy="93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dirty="0">
                <a:solidFill>
                  <a:schemeClr val="tx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sz="2185" dirty="0">
              <a:solidFill>
                <a:schemeClr val="tx1">
                  <a:lumMod val="9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0" y="625642"/>
            <a:ext cx="8855242" cy="4592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4605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1. Q</a:t>
            </a:r>
            <a:r>
              <a:rPr lang="en-US" sz="2000" dirty="0">
                <a:solidFill>
                  <a:schemeClr val="bg1"/>
                </a:solidFill>
              </a:rPr>
              <a:t>: How does V Chat ensure user privacy?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4605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A</a:t>
            </a:r>
            <a:r>
              <a:rPr lang="en-US" sz="2000" dirty="0">
                <a:solidFill>
                  <a:schemeClr val="bg1"/>
                </a:solidFill>
              </a:rPr>
              <a:t>: V Chat ensures user privacy through end-to-end encryption and secure authentication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14605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4605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2.	Q</a:t>
            </a:r>
            <a:r>
              <a:rPr lang="en-US" sz="2000" dirty="0">
                <a:solidFill>
                  <a:schemeClr val="bg1"/>
                </a:solidFill>
              </a:rPr>
              <a:t>: What inspired the matching algorithm in V Chat?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4605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A</a:t>
            </a:r>
            <a:r>
              <a:rPr lang="en-US" sz="2000" dirty="0">
                <a:solidFill>
                  <a:schemeClr val="bg1"/>
                </a:solidFill>
              </a:rPr>
              <a:t>: The matching algorithm is inspired by Tinder, enhancing intentional connections based on </a:t>
            </a:r>
            <a:r>
              <a:rPr lang="en-US" sz="2000" dirty="0" smtClean="0">
                <a:solidFill>
                  <a:schemeClr val="bg1"/>
                </a:solidFill>
              </a:rPr>
              <a:t>		     user </a:t>
            </a:r>
            <a:r>
              <a:rPr lang="en-US" sz="2000" dirty="0">
                <a:solidFill>
                  <a:schemeClr val="bg1"/>
                </a:solidFill>
              </a:rPr>
              <a:t>preferences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14605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4605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3.	Q</a:t>
            </a:r>
            <a:r>
              <a:rPr lang="en-US" sz="2000" dirty="0">
                <a:solidFill>
                  <a:schemeClr val="bg1"/>
                </a:solidFill>
              </a:rPr>
              <a:t>: Can users access V Chat on both web and mobile?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4605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A</a:t>
            </a:r>
            <a:r>
              <a:rPr lang="en-US" sz="2000" dirty="0">
                <a:solidFill>
                  <a:schemeClr val="bg1"/>
                </a:solidFill>
              </a:rPr>
              <a:t>: Yes, V Chat is accessible on both web and mobile platforms for a seamless user experience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14605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4605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4.	Q</a:t>
            </a:r>
            <a:r>
              <a:rPr lang="en-US" sz="2000" dirty="0">
                <a:solidFill>
                  <a:schemeClr val="bg1"/>
                </a:solidFill>
              </a:rPr>
              <a:t>: What role does </a:t>
            </a:r>
            <a:r>
              <a:rPr lang="en-US" sz="2000" dirty="0" err="1">
                <a:solidFill>
                  <a:schemeClr val="bg1"/>
                </a:solidFill>
              </a:rPr>
              <a:t>WebSocket</a:t>
            </a:r>
            <a:r>
              <a:rPr lang="en-US" sz="2000" dirty="0">
                <a:solidFill>
                  <a:schemeClr val="bg1"/>
                </a:solidFill>
              </a:rPr>
              <a:t> play in V Chat</a:t>
            </a:r>
            <a:r>
              <a:rPr lang="en-US" sz="2000" dirty="0" smtClean="0">
                <a:solidFill>
                  <a:schemeClr val="bg1"/>
                </a:solidFill>
              </a:rPr>
              <a:t>?</a:t>
            </a:r>
          </a:p>
          <a:p>
            <a:pPr marL="14605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	A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 err="1">
                <a:solidFill>
                  <a:schemeClr val="bg1"/>
                </a:solidFill>
              </a:rPr>
              <a:t>WebSocket</a:t>
            </a:r>
            <a:r>
              <a:rPr lang="en-US" sz="2000" dirty="0">
                <a:solidFill>
                  <a:schemeClr val="bg1"/>
                </a:solidFill>
              </a:rPr>
              <a:t> enables real-time communication, ensuring instant message updates and </a:t>
            </a:r>
            <a:r>
              <a:rPr lang="en-US" sz="2000" dirty="0" smtClean="0">
                <a:solidFill>
                  <a:schemeClr val="bg1"/>
                </a:solidFill>
              </a:rPr>
              <a:t>		   	     seamless </a:t>
            </a:r>
            <a:r>
              <a:rPr lang="en-US" sz="2000" dirty="0">
                <a:solidFill>
                  <a:schemeClr val="bg1"/>
                </a:solidFill>
              </a:rPr>
              <a:t>chat experiences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14605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4605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5.	Q</a:t>
            </a:r>
            <a:r>
              <a:rPr lang="en-US" sz="2000" dirty="0">
                <a:solidFill>
                  <a:schemeClr val="bg1"/>
                </a:solidFill>
              </a:rPr>
              <a:t>: How does V Chat handle video calls?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4605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A</a:t>
            </a:r>
            <a:r>
              <a:rPr lang="en-US" sz="2000" dirty="0">
                <a:solidFill>
                  <a:schemeClr val="bg1"/>
                </a:solidFill>
              </a:rPr>
              <a:t>: V Chat utilizes </a:t>
            </a:r>
            <a:r>
              <a:rPr lang="en-US" sz="2000" dirty="0" err="1">
                <a:solidFill>
                  <a:schemeClr val="bg1"/>
                </a:solidFill>
              </a:rPr>
              <a:t>WebRTC</a:t>
            </a:r>
            <a:r>
              <a:rPr lang="en-US" sz="2000" dirty="0">
                <a:solidFill>
                  <a:schemeClr val="bg1"/>
                </a:solidFill>
              </a:rPr>
              <a:t> for secure and low-latency video calls, enhancing face-to-face </a:t>
            </a:r>
            <a:r>
              <a:rPr lang="en-US" sz="2000" dirty="0" smtClean="0">
                <a:solidFill>
                  <a:schemeClr val="bg1"/>
                </a:solidFill>
              </a:rPr>
              <a:t>	    	 	      Interactions.</a:t>
            </a:r>
          </a:p>
          <a:p>
            <a:pPr marL="14605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4605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6.	Q</a:t>
            </a:r>
            <a:r>
              <a:rPr lang="en-US" sz="2000" dirty="0">
                <a:solidFill>
                  <a:schemeClr val="bg1"/>
                </a:solidFill>
              </a:rPr>
              <a:t>: Are there plans for future feature additions in V Chat?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4605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A: </a:t>
            </a:r>
            <a:r>
              <a:rPr lang="en-US" sz="2000" dirty="0">
                <a:solidFill>
                  <a:schemeClr val="bg1"/>
                </a:solidFill>
              </a:rPr>
              <a:t>Yes, V Chat is committed to continuous improvement and will explore new features based on </a:t>
            </a:r>
            <a:r>
              <a:rPr lang="en-US" sz="2000" dirty="0" smtClean="0">
                <a:solidFill>
                  <a:schemeClr val="bg1"/>
                </a:solidFill>
              </a:rPr>
              <a:t>	     user </a:t>
            </a:r>
            <a:r>
              <a:rPr lang="en-US" sz="2000" dirty="0">
                <a:solidFill>
                  <a:schemeClr val="bg1"/>
                </a:solidFill>
              </a:rPr>
              <a:t>feedback and emerging trends.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536944" y="433136"/>
            <a:ext cx="3740103" cy="831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00" b="1" dirty="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32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2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275008" y="1698171"/>
            <a:ext cx="8143142" cy="2641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lvl="0" indent="0" algn="ctr">
              <a:lnSpc>
                <a:spcPct val="200000"/>
              </a:lnSpc>
              <a:buClr>
                <a:schemeClr val="dk1"/>
              </a:buClr>
              <a:buSzPts val="2000"/>
              <a:buNone/>
            </a:pPr>
            <a:r>
              <a:rPr lang="en-US" sz="2000" b="1" dirty="0"/>
              <a:t>A comprehensive communication platform integrating features from </a:t>
            </a:r>
            <a:r>
              <a:rPr lang="en-US" sz="2000" b="1" dirty="0" err="1"/>
              <a:t>Omegle</a:t>
            </a:r>
            <a:r>
              <a:rPr lang="en-US" sz="2000" b="1" dirty="0"/>
              <a:t>, Tinder, and </a:t>
            </a:r>
            <a:r>
              <a:rPr lang="en-US" sz="2000" b="1" dirty="0" smtClean="0"/>
              <a:t>WhatsApp</a:t>
            </a:r>
          </a:p>
          <a:p>
            <a:pPr marL="0" lvl="0" indent="0" algn="ctr" rtl="0">
              <a:lnSpc>
                <a:spcPct val="2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sz="2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-728770" y="1289231"/>
            <a:ext cx="563766" cy="2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74448" y="1755741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49250">
              <a:lnSpc>
                <a:spcPct val="150000"/>
              </a:lnSpc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2000" b="1" dirty="0"/>
              <a:t>Create a Versatile Communication </a:t>
            </a:r>
            <a:r>
              <a:rPr lang="en-US" sz="2000" b="1" dirty="0" smtClean="0"/>
              <a:t>Platform</a:t>
            </a:r>
          </a:p>
          <a:p>
            <a:pPr lvl="0" indent="-349250">
              <a:lnSpc>
                <a:spcPct val="150000"/>
              </a:lnSpc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2000" b="1" dirty="0"/>
              <a:t>Enhance User Engagement and </a:t>
            </a:r>
            <a:r>
              <a:rPr lang="en-US" sz="2000" b="1" dirty="0" smtClean="0"/>
              <a:t>Interaction</a:t>
            </a:r>
          </a:p>
          <a:p>
            <a:pPr lvl="0" indent="-349250">
              <a:lnSpc>
                <a:spcPct val="150000"/>
              </a:lnSpc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2000" b="1" dirty="0"/>
              <a:t>Prioritize Security and </a:t>
            </a:r>
            <a:r>
              <a:rPr lang="en-US" sz="2000" b="1" dirty="0" smtClean="0"/>
              <a:t>Privacy</a:t>
            </a:r>
          </a:p>
          <a:p>
            <a:pPr lvl="0" indent="-349250">
              <a:lnSpc>
                <a:spcPct val="150000"/>
              </a:lnSpc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-US" sz="2000" b="1" dirty="0"/>
              <a:t>Optimize User Experience Across Platforms</a:t>
            </a:r>
            <a:endParaRPr sz="2000" dirty="0"/>
          </a:p>
        </p:txBody>
      </p:sp>
      <p:sp>
        <p:nvSpPr>
          <p:cNvPr id="2" name="Rectangle 1"/>
          <p:cNvSpPr/>
          <p:nvPr/>
        </p:nvSpPr>
        <p:spPr>
          <a:xfrm>
            <a:off x="2625862" y="323597"/>
            <a:ext cx="3182281" cy="9592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>
              <a:lnSpc>
                <a:spcPct val="160000"/>
              </a:lnSpc>
              <a:spcBef>
                <a:spcPts val="1400"/>
              </a:spcBef>
              <a:buSzPts val="990"/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lang="en-US" sz="4000" b="1" dirty="0">
              <a:solidFill>
                <a:schemeClr val="tx1">
                  <a:lumMod val="9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 flipH="1">
            <a:off x="9910065" y="797522"/>
            <a:ext cx="368341" cy="7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84446" y="1643829"/>
            <a:ext cx="7955157" cy="1092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2000" b="1" dirty="0"/>
              <a:t>Fragmented Communication </a:t>
            </a:r>
            <a:r>
              <a:rPr lang="en-US" sz="2000" b="1" dirty="0" smtClean="0"/>
              <a:t>Platforms</a:t>
            </a:r>
          </a:p>
          <a:p>
            <a:pPr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2000" b="1" dirty="0"/>
              <a:t>Privacy Concerns and </a:t>
            </a:r>
            <a:r>
              <a:rPr lang="en-US" sz="2000" b="1" dirty="0" smtClean="0"/>
              <a:t>Insecurity</a:t>
            </a:r>
            <a:endParaRPr sz="2000" dirty="0"/>
          </a:p>
        </p:txBody>
      </p:sp>
      <p:sp>
        <p:nvSpPr>
          <p:cNvPr id="2" name="Rectangle 1"/>
          <p:cNvSpPr/>
          <p:nvPr/>
        </p:nvSpPr>
        <p:spPr>
          <a:xfrm>
            <a:off x="2055854" y="209669"/>
            <a:ext cx="5109091" cy="1045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>
              <a:lnSpc>
                <a:spcPct val="160000"/>
              </a:lnSpc>
              <a:spcBef>
                <a:spcPts val="1400"/>
              </a:spcBef>
              <a:buSzPts val="990"/>
            </a:pPr>
            <a:r>
              <a:rPr lang="en-US" sz="4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lang="en-US" sz="44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446" y="2939287"/>
            <a:ext cx="684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is it Important or Relevant: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59195" y="3535164"/>
            <a:ext cx="58071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Holistic Communication 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Experience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Trust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and User Satisfaction</a:t>
            </a:r>
            <a:endParaRPr lang="en-US" sz="2400" b="1" spc="50" dirty="0">
              <a:ln w="0"/>
              <a:solidFill>
                <a:schemeClr val="bg2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544499" y="-200766"/>
            <a:ext cx="467444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Literature Review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400" b="1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206934" y="6297671"/>
            <a:ext cx="5558073" cy="49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3750" y="565435"/>
            <a:ext cx="91302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Omegle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Summary: </a:t>
            </a:r>
            <a:r>
              <a:rPr lang="en-US" dirty="0"/>
              <a:t>Provides random text and video chat for spontaneous conversations with strangers</a:t>
            </a:r>
            <a:r>
              <a:rPr lang="en-US" dirty="0" smtClean="0"/>
              <a:t>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Gap: </a:t>
            </a:r>
            <a:r>
              <a:rPr lang="en-US" dirty="0"/>
              <a:t>Lacks structured profiles, intentional matching, and a comprehensive set of communication </a:t>
            </a:r>
            <a:r>
              <a:rPr lang="en-US" dirty="0" smtClean="0"/>
              <a:t>tools.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Tinder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Summary:</a:t>
            </a:r>
            <a:r>
              <a:rPr lang="en-US" dirty="0"/>
              <a:t> </a:t>
            </a:r>
            <a:r>
              <a:rPr lang="en-US" dirty="0"/>
              <a:t>Dating app with user profiles, swiping, and intentional matching for relationships</a:t>
            </a:r>
            <a:r>
              <a:rPr lang="en-US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Gap: </a:t>
            </a:r>
            <a:r>
              <a:rPr lang="en-US" dirty="0"/>
              <a:t>Primarily dating-focused, missing random chat and secure, non-dating interaction features</a:t>
            </a:r>
            <a:r>
              <a:rPr lang="en-US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WhatsApp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Summary:</a:t>
            </a:r>
            <a:r>
              <a:rPr lang="en-US" dirty="0"/>
              <a:t> </a:t>
            </a:r>
            <a:r>
              <a:rPr lang="en-US" dirty="0"/>
              <a:t>Widely-used messaging app with end-to-end encryption for secure communication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Gap: </a:t>
            </a:r>
            <a:r>
              <a:rPr lang="en-US" dirty="0"/>
              <a:t>Secure but lacks spontaneity of random chat and intentional friend-building features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b="1" u="sng" dirty="0"/>
              <a:t>Gap </a:t>
            </a:r>
            <a:r>
              <a:rPr lang="en-US" b="1" u="sng" dirty="0" smtClean="0"/>
              <a:t>Filled</a:t>
            </a:r>
          </a:p>
          <a:p>
            <a:pPr lvl="1"/>
            <a:endParaRPr lang="en-US" u="sng" dirty="0"/>
          </a:p>
          <a:p>
            <a:pPr lvl="1"/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1. Holistic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Communication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Platform: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Objective</a:t>
            </a:r>
            <a:r>
              <a:rPr lang="en-US" b="1" dirty="0" smtClean="0"/>
              <a:t>:</a:t>
            </a:r>
            <a:r>
              <a:rPr lang="en-US" dirty="0" smtClean="0"/>
              <a:t> Offer a versatile communication experience.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Outcome</a:t>
            </a:r>
            <a:r>
              <a:rPr lang="en-US" b="1" dirty="0" smtClean="0"/>
              <a:t>:</a:t>
            </a:r>
            <a:r>
              <a:rPr lang="en-US" dirty="0" smtClean="0"/>
              <a:t> Address fragmented experiences by integrating features from various platforms.</a:t>
            </a:r>
          </a:p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2. Privacy-Conscious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and Diverse Interactions: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Objective</a:t>
            </a:r>
            <a:r>
              <a:rPr lang="en-US" b="1" dirty="0"/>
              <a:t>:</a:t>
            </a:r>
            <a:r>
              <a:rPr lang="en-US" dirty="0"/>
              <a:t> Prioritize security with diverse communication modes.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Outcome</a:t>
            </a:r>
            <a:r>
              <a:rPr lang="en-US" b="1" dirty="0"/>
              <a:t>:</a:t>
            </a:r>
            <a:r>
              <a:rPr lang="en-US" dirty="0"/>
              <a:t> Bridge the gap by ensuring robust security without compromising on the spontaneity of interactions.</a:t>
            </a:r>
          </a:p>
          <a:p>
            <a:pPr marL="342900" lvl="1" indent="-342900">
              <a:buFont typeface="+mj-lt"/>
              <a:buAutoNum type="arabicPeriod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2792007" y="-63263"/>
            <a:ext cx="27975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b="1" dirty="0">
                <a:solidFill>
                  <a:schemeClr val="tx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2185" b="1" dirty="0">
              <a:solidFill>
                <a:schemeClr val="tx1">
                  <a:lumMod val="9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63145" y="5053262"/>
            <a:ext cx="7462499" cy="661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Explain the approach you took to solve the problem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Algorithms, techniques, tools, languages used</a:t>
            </a:r>
            <a:endParaRPr sz="1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16879" y="1361287"/>
            <a:ext cx="91096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Full-Stack MERN </a:t>
            </a:r>
            <a:r>
              <a:rPr lang="en-US" sz="2000" b="1" dirty="0" smtClean="0">
                <a:solidFill>
                  <a:schemeClr val="bg1"/>
                </a:solidFill>
              </a:rPr>
              <a:t>Development (</a:t>
            </a:r>
            <a:r>
              <a:rPr lang="en-US" sz="2000" dirty="0" smtClean="0"/>
              <a:t>MongoDB</a:t>
            </a:r>
            <a:r>
              <a:rPr lang="en-US" sz="2000" dirty="0"/>
              <a:t>, Express.js, React.js, </a:t>
            </a:r>
            <a:r>
              <a:rPr lang="en-US" sz="2000" dirty="0" smtClean="0"/>
              <a:t>Node.js)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Real-Time Communication with </a:t>
            </a:r>
            <a:r>
              <a:rPr lang="en-US" sz="2000" b="1" dirty="0" err="1" smtClean="0"/>
              <a:t>WebSocket</a:t>
            </a:r>
            <a:endParaRPr lang="en-US" sz="2000" b="1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Secure Video Calls with </a:t>
            </a:r>
            <a:r>
              <a:rPr lang="en-US" sz="2000" b="1" dirty="0" err="1" smtClean="0"/>
              <a:t>WebRTC</a:t>
            </a:r>
            <a:endParaRPr lang="en-US" sz="2000" b="1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User Authentication and Authorization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590648" y="0"/>
            <a:ext cx="396630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385" dirty="0">
                <a:solidFill>
                  <a:schemeClr val="tx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System Architecture</a:t>
            </a:r>
            <a:endParaRPr sz="2385" dirty="0">
              <a:solidFill>
                <a:schemeClr val="tx1">
                  <a:lumMod val="9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24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1574417" y="5182226"/>
            <a:ext cx="6561849" cy="1536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" sz="2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Present the overall architecture of your system</a:t>
            </a:r>
            <a:endParaRPr sz="2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" sz="2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Components and how they interact</a:t>
            </a:r>
            <a:endParaRPr sz="2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200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36" y="1196282"/>
            <a:ext cx="5731510" cy="37867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14330" y="906992"/>
            <a:ext cx="3120137" cy="390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Frontend (Web and Mobile</a:t>
            </a:r>
            <a:r>
              <a:rPr lang="en-US" b="1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Backend (Node.js and Express.js</a:t>
            </a:r>
            <a:r>
              <a:rPr lang="en-US" b="1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Database (MongoDB</a:t>
            </a:r>
            <a:r>
              <a:rPr lang="en-US" b="1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Real-Time Communication (</a:t>
            </a:r>
            <a:r>
              <a:rPr lang="en-US" b="1" dirty="0" err="1"/>
              <a:t>WebSocket</a:t>
            </a:r>
            <a:r>
              <a:rPr lang="en-US" b="1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Video Call Module (</a:t>
            </a:r>
            <a:r>
              <a:rPr lang="en-US" b="1" dirty="0" err="1"/>
              <a:t>WebRTC</a:t>
            </a:r>
            <a:r>
              <a:rPr lang="en-US" b="1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Authentication and Authorization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2785130" y="-185631"/>
            <a:ext cx="2935026" cy="17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185" b="1" dirty="0">
                <a:solidFill>
                  <a:schemeClr val="tx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sz="2185" b="1" dirty="0">
              <a:solidFill>
                <a:schemeClr val="tx1">
                  <a:lumMod val="9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9419008" y="3836354"/>
            <a:ext cx="360430" cy="613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61257" y="1021924"/>
            <a:ext cx="4173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Setting Up the MERN </a:t>
            </a:r>
            <a:r>
              <a:rPr lang="en-US" b="1" dirty="0" smtClean="0"/>
              <a:t>Stack</a:t>
            </a:r>
          </a:p>
          <a:p>
            <a:endParaRPr lang="en-US" dirty="0" smtClean="0"/>
          </a:p>
          <a:p>
            <a:r>
              <a:rPr lang="en-US" b="1" dirty="0"/>
              <a:t>Real-Time Communication with </a:t>
            </a:r>
            <a:r>
              <a:rPr lang="en-US" b="1" dirty="0" err="1" smtClean="0"/>
              <a:t>WebSocket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/>
              <a:t>WebRTC</a:t>
            </a:r>
            <a:r>
              <a:rPr lang="en-US" b="1" dirty="0"/>
              <a:t> for Video Calls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22" y="613234"/>
            <a:ext cx="3643850" cy="1808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35" y="2576458"/>
            <a:ext cx="2551373" cy="2361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613" y="2542049"/>
            <a:ext cx="3582773" cy="2361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012013" y="-231306"/>
            <a:ext cx="1690616" cy="231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85" b="1" dirty="0">
                <a:solidFill>
                  <a:schemeClr val="tx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sz="2085" b="1" dirty="0">
              <a:solidFill>
                <a:schemeClr val="tx1">
                  <a:lumMod val="9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94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1148157" y="5143500"/>
            <a:ext cx="5778078" cy="503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Highlight the key features of your project</a:t>
            </a:r>
            <a:endParaRPr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Any unique functionalities</a:t>
            </a:r>
            <a:endParaRPr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900" dirty="0"/>
          </a:p>
        </p:txBody>
      </p:sp>
      <p:sp>
        <p:nvSpPr>
          <p:cNvPr id="3" name="TextBox 2"/>
          <p:cNvSpPr txBox="1"/>
          <p:nvPr/>
        </p:nvSpPr>
        <p:spPr>
          <a:xfrm>
            <a:off x="144380" y="728770"/>
            <a:ext cx="7961468" cy="376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Unified Communication </a:t>
            </a:r>
            <a:r>
              <a:rPr lang="en-US" b="1" dirty="0" smtClean="0"/>
              <a:t>Platform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Random Chat </a:t>
            </a:r>
            <a:r>
              <a:rPr lang="en-US" b="1" dirty="0" smtClean="0"/>
              <a:t>Functionality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Versatile Media </a:t>
            </a:r>
            <a:r>
              <a:rPr lang="en-US" b="1" dirty="0" smtClean="0"/>
              <a:t>Support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Secure Video Calls with </a:t>
            </a:r>
            <a:r>
              <a:rPr lang="en-US" b="1" dirty="0" err="1" smtClean="0"/>
              <a:t>WebRTC</a:t>
            </a:r>
            <a:endParaRPr lang="en-US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Intuitive Matching </a:t>
            </a:r>
            <a:r>
              <a:rPr lang="en-US" b="1" dirty="0" smtClean="0"/>
              <a:t>Algorithm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Web and Mobile </a:t>
            </a:r>
            <a:r>
              <a:rPr lang="en-US" b="1" dirty="0" smtClean="0"/>
              <a:t>Integration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Dynamic User Profiles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667</TotalTime>
  <Words>533</Words>
  <Application>Microsoft Office PowerPoint</Application>
  <PresentationFormat>On-screen Show (16:9)</PresentationFormat>
  <Paragraphs>125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Wingdings 3</vt:lpstr>
      <vt:lpstr>Century Gothic</vt:lpstr>
      <vt:lpstr>Roboto</vt:lpstr>
      <vt:lpstr>Slice</vt:lpstr>
      <vt:lpstr>00</vt:lpstr>
      <vt:lpstr>Introduction </vt:lpstr>
      <vt:lpstr>PowerPoint Presentation</vt:lpstr>
      <vt:lpstr>PowerPoint Presentation</vt:lpstr>
      <vt:lpstr>Literature Review </vt:lpstr>
      <vt:lpstr>Methodology </vt:lpstr>
      <vt:lpstr>System Architecture </vt:lpstr>
      <vt:lpstr>Implementation </vt:lpstr>
      <vt:lpstr>Features </vt:lpstr>
      <vt:lpstr>Results </vt:lpstr>
      <vt:lpstr>Challenges Faced </vt:lpstr>
      <vt:lpstr>Future Work </vt:lpstr>
      <vt:lpstr>Conclusion </vt:lpstr>
      <vt:lpstr>Acknowledgments </vt:lpstr>
      <vt:lpstr>Q&amp;A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14</cp:revision>
  <dcterms:modified xsi:type="dcterms:W3CDTF">2023-11-28T16:08:51Z</dcterms:modified>
</cp:coreProperties>
</file>