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A7C9"/>
    <a:srgbClr val="24A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8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E5AD3-5742-B230-C022-D08160787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7270E3-A679-13FF-2E2A-27A54291D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C4B38-1A3E-6483-7CC0-327C3BC1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EB653-44C8-2F02-3DDC-B689585F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116B5F-DB38-6248-0DF4-847BFF51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2742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BE05A-7FBC-B428-2A2A-7BA7BD16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1674C4-EEBC-B90E-A0D2-71B7D4741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21223-B878-801C-A749-92C377A7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DF29D-63A4-3FAA-4614-B174F6B3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E5A95-51F8-4F0F-2260-42437D2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392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2D3889-706F-2C8A-5127-F07CC39F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D01743-6E66-417F-FB1F-25E789E74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759771-64EA-63D7-2233-1143F1FB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A9ECB-19F8-F548-4629-BF0185C2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0A1BB-89F4-855E-E5E0-D81B6828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21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274E-EE8E-8E3C-1F3F-7DAE77D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E292A2-79F5-10D5-1651-6428F07A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31CBF-26A4-7144-C411-0B78342E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D6FAF-1BDE-7282-BEA1-EC1159B1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7D889-4587-73C9-7AA0-F1141CEF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07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0ECD-C44E-8712-7752-77391935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9172E0-2A6E-8320-3EBD-82FF7B4F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DA22A-E4C9-5BE4-D1B5-558CB298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9F10C-B327-32E3-B1C1-381EC66D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9FFC6-2824-FFCC-48F9-E9186133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17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10E98-D2FB-F4F7-E60A-AD16AE16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58CE5-B9F6-6644-BC94-536E1D26F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89DCAB-037F-F67F-7994-0200749DF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9BAF89-BD6D-08D3-1E08-DB9C340F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DC2B68-1C97-8418-23ED-1329EEF4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F75C23-E0D7-1106-54A0-0F5891CC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936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10C2D-5EF8-E260-6380-58DB89C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15DA1F-7050-0194-03EC-13A3D336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DE63A2-D74A-7271-B2C1-3D38268CD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D7C11D-C729-41FD-E346-16106C75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E64545-D120-0663-C390-6AECBB228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D2F13C-00B8-DB8A-4DAF-96E7E6D3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47AD65-B067-6A52-E5B4-7194208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E38D0E-041C-34E4-3D45-1D74FC0B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22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32F09-20FC-ED56-5B06-13988934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6BEC99D-5849-AF1B-47DB-30FA66B4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3744DA-1879-E142-4E8E-DD2E7CAE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8AD7A6-DDDE-9292-A2F6-78EE558F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045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00625B-D755-00B7-348A-BA2C0879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8169B8-B934-08AF-5B8B-A66ABBA1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B854E3-F269-11BE-2758-A0A75FE6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63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D9C79-32B0-BB29-5805-B2EC104B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7CA574-D3FB-405A-1125-6F40D3471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20F3FE-2CB2-609D-AB9C-08B3E47EF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16A8F-CE3A-DAE2-7998-408301DE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C1A486-A08B-5149-DE97-D1968735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740DA8-84DE-952A-C9B9-544A1477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90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B6B2-48F5-D351-BBD4-A90D562C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7B1A5D-24FC-011D-E070-7BB83C544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B3D8A-B63A-3C15-210F-D220DC437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49131B-586E-E1B4-6DF1-08754CE5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245E2-E21B-4B42-51BD-9FAE98C7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C0E14-6D07-0875-2CB9-87495334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766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2B0897-D490-F3B5-DCC3-A14BDF98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B19223-F751-EFF1-3F4E-17816211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CC879-4C66-7617-281F-9D6D8913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0D662-8113-4293-92C5-6BD8BD47B3E2}" type="datetimeFigureOut">
              <a:rPr lang="es-PE" smtClean="0"/>
              <a:t>18/04/2025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34579C-3EC9-541F-D11C-6F45D3152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2212F-C4F8-1246-EC37-78EE3CF8F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0AB93-E3CC-4292-91FE-46511C48B3F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72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58772C7-5B1C-FFC7-9ECC-561A93A9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0" t="13462" r="1130" b="8974"/>
          <a:stretch/>
        </p:blipFill>
        <p:spPr>
          <a:xfrm>
            <a:off x="137746" y="923192"/>
            <a:ext cx="11916508" cy="5319346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A462BCD8-29A6-1068-869A-92A069795B6A}"/>
              </a:ext>
            </a:extLst>
          </p:cNvPr>
          <p:cNvSpPr/>
          <p:nvPr/>
        </p:nvSpPr>
        <p:spPr>
          <a:xfrm>
            <a:off x="7429500" y="3015762"/>
            <a:ext cx="1512277" cy="10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8CF0990-AF7D-65A0-BC2E-F7096FB2EA04}"/>
              </a:ext>
            </a:extLst>
          </p:cNvPr>
          <p:cNvGrpSpPr/>
          <p:nvPr/>
        </p:nvGrpSpPr>
        <p:grpSpPr>
          <a:xfrm>
            <a:off x="7866478" y="3219430"/>
            <a:ext cx="638319" cy="636663"/>
            <a:chOff x="8213627" y="2719952"/>
            <a:chExt cx="267084" cy="266391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842683B5-E5BB-0460-5AB7-77A6FA6FA40B}"/>
                </a:ext>
              </a:extLst>
            </p:cNvPr>
            <p:cNvSpPr/>
            <p:nvPr/>
          </p:nvSpPr>
          <p:spPr>
            <a:xfrm>
              <a:off x="8370316" y="2862351"/>
              <a:ext cx="110394" cy="77723"/>
            </a:xfrm>
            <a:custGeom>
              <a:avLst/>
              <a:gdLst>
                <a:gd name="connsiteX0" fmla="*/ 0 w 110394"/>
                <a:gd name="connsiteY0" fmla="*/ 0 h 77723"/>
                <a:gd name="connsiteX1" fmla="*/ 77724 w 110394"/>
                <a:gd name="connsiteY1" fmla="*/ 77724 h 77723"/>
                <a:gd name="connsiteX2" fmla="*/ 110395 w 110394"/>
                <a:gd name="connsiteY2" fmla="*/ 0 h 7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394" h="77723">
                  <a:moveTo>
                    <a:pt x="0" y="0"/>
                  </a:moveTo>
                  <a:lnTo>
                    <a:pt x="77724" y="77724"/>
                  </a:lnTo>
                  <a:cubicBezTo>
                    <a:pt x="96793" y="56068"/>
                    <a:pt x="108265" y="28776"/>
                    <a:pt x="11039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F087419-ADA2-3C3B-987A-D49ECEBD268F}"/>
                </a:ext>
              </a:extLst>
            </p:cNvPr>
            <p:cNvSpPr/>
            <p:nvPr/>
          </p:nvSpPr>
          <p:spPr>
            <a:xfrm>
              <a:off x="8213627" y="2719952"/>
              <a:ext cx="220982" cy="266391"/>
            </a:xfrm>
            <a:custGeom>
              <a:avLst/>
              <a:gdLst>
                <a:gd name="connsiteX0" fmla="*/ 124208 w 220982"/>
                <a:gd name="connsiteY0" fmla="*/ 136779 h 266391"/>
                <a:gd name="connsiteX1" fmla="*/ 124208 w 220982"/>
                <a:gd name="connsiteY1" fmla="*/ 0 h 266391"/>
                <a:gd name="connsiteX2" fmla="*/ 319 w 220982"/>
                <a:gd name="connsiteY2" fmla="*/ 142183 h 266391"/>
                <a:gd name="connsiteX3" fmla="*/ 142502 w 220982"/>
                <a:gd name="connsiteY3" fmla="*/ 266072 h 266391"/>
                <a:gd name="connsiteX4" fmla="*/ 220982 w 220982"/>
                <a:gd name="connsiteY4" fmla="*/ 233553 h 26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982" h="266391">
                  <a:moveTo>
                    <a:pt x="124208" y="136779"/>
                  </a:moveTo>
                  <a:lnTo>
                    <a:pt x="124208" y="0"/>
                  </a:lnTo>
                  <a:cubicBezTo>
                    <a:pt x="50734" y="5051"/>
                    <a:pt x="-4733" y="68709"/>
                    <a:pt x="319" y="142183"/>
                  </a:cubicBezTo>
                  <a:cubicBezTo>
                    <a:pt x="5371" y="215657"/>
                    <a:pt x="69028" y="271123"/>
                    <a:pt x="142502" y="266072"/>
                  </a:cubicBezTo>
                  <a:cubicBezTo>
                    <a:pt x="171508" y="264078"/>
                    <a:pt x="199066" y="252658"/>
                    <a:pt x="220982" y="23355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9B114C51-EAFB-9A06-7B50-918F15DA837D}"/>
                </a:ext>
              </a:extLst>
            </p:cNvPr>
            <p:cNvSpPr/>
            <p:nvPr/>
          </p:nvSpPr>
          <p:spPr>
            <a:xfrm>
              <a:off x="8356886" y="2719952"/>
              <a:ext cx="123825" cy="123348"/>
            </a:xfrm>
            <a:custGeom>
              <a:avLst/>
              <a:gdLst>
                <a:gd name="connsiteX0" fmla="*/ 0 w 123825"/>
                <a:gd name="connsiteY0" fmla="*/ 123349 h 123348"/>
                <a:gd name="connsiteX1" fmla="*/ 123825 w 123825"/>
                <a:gd name="connsiteY1" fmla="*/ 123349 h 123348"/>
                <a:gd name="connsiteX2" fmla="*/ 0 w 123825"/>
                <a:gd name="connsiteY2" fmla="*/ 0 h 1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123348">
                  <a:moveTo>
                    <a:pt x="0" y="123349"/>
                  </a:moveTo>
                  <a:lnTo>
                    <a:pt x="123825" y="123349"/>
                  </a:lnTo>
                  <a:cubicBezTo>
                    <a:pt x="119003" y="57144"/>
                    <a:pt x="66223" y="456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E8AC4C5-2F91-AF3E-DEF1-4DF221C208CF}"/>
              </a:ext>
            </a:extLst>
          </p:cNvPr>
          <p:cNvSpPr/>
          <p:nvPr/>
        </p:nvSpPr>
        <p:spPr>
          <a:xfrm>
            <a:off x="3294161" y="3273546"/>
            <a:ext cx="1512277" cy="1044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14A315D-A905-F16E-74E5-6E1F60A091D4}"/>
              </a:ext>
            </a:extLst>
          </p:cNvPr>
          <p:cNvSpPr/>
          <p:nvPr/>
        </p:nvSpPr>
        <p:spPr>
          <a:xfrm>
            <a:off x="4129430" y="4643795"/>
            <a:ext cx="1843200" cy="11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FBF91A7-CB85-CB5E-4595-9750DC2B9855}"/>
              </a:ext>
            </a:extLst>
          </p:cNvPr>
          <p:cNvGrpSpPr/>
          <p:nvPr/>
        </p:nvGrpSpPr>
        <p:grpSpPr>
          <a:xfrm>
            <a:off x="3645430" y="3433300"/>
            <a:ext cx="809738" cy="708520"/>
            <a:chOff x="6167579" y="3401433"/>
            <a:chExt cx="528780" cy="462682"/>
          </a:xfrm>
        </p:grpSpPr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72A73928-3D4D-F2AD-90E2-47AB60BB269A}"/>
                </a:ext>
              </a:extLst>
            </p:cNvPr>
            <p:cNvSpPr/>
            <p:nvPr/>
          </p:nvSpPr>
          <p:spPr>
            <a:xfrm>
              <a:off x="6564164" y="3401433"/>
              <a:ext cx="132195" cy="462682"/>
            </a:xfrm>
            <a:custGeom>
              <a:avLst/>
              <a:gdLst>
                <a:gd name="connsiteX0" fmla="*/ 0 w 132195"/>
                <a:gd name="connsiteY0" fmla="*/ 0 h 462682"/>
                <a:gd name="connsiteX1" fmla="*/ 132195 w 132195"/>
                <a:gd name="connsiteY1" fmla="*/ 0 h 462682"/>
                <a:gd name="connsiteX2" fmla="*/ 132195 w 132195"/>
                <a:gd name="connsiteY2" fmla="*/ 462683 h 462682"/>
                <a:gd name="connsiteX3" fmla="*/ 0 w 132195"/>
                <a:gd name="connsiteY3" fmla="*/ 462683 h 46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195" h="462682">
                  <a:moveTo>
                    <a:pt x="0" y="0"/>
                  </a:moveTo>
                  <a:lnTo>
                    <a:pt x="132195" y="0"/>
                  </a:lnTo>
                  <a:lnTo>
                    <a:pt x="132195" y="462683"/>
                  </a:lnTo>
                  <a:lnTo>
                    <a:pt x="0" y="462683"/>
                  </a:lnTo>
                  <a:close/>
                </a:path>
              </a:pathLst>
            </a:custGeom>
            <a:solidFill>
              <a:srgbClr val="000000"/>
            </a:solidFill>
            <a:ln w="16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99D9DB6C-6827-A020-76CD-D703BB17DA8E}"/>
                </a:ext>
              </a:extLst>
            </p:cNvPr>
            <p:cNvSpPr/>
            <p:nvPr/>
          </p:nvSpPr>
          <p:spPr>
            <a:xfrm>
              <a:off x="6365871" y="3550152"/>
              <a:ext cx="132195" cy="313963"/>
            </a:xfrm>
            <a:custGeom>
              <a:avLst/>
              <a:gdLst>
                <a:gd name="connsiteX0" fmla="*/ 0 w 132195"/>
                <a:gd name="connsiteY0" fmla="*/ 0 h 313963"/>
                <a:gd name="connsiteX1" fmla="*/ 132195 w 132195"/>
                <a:gd name="connsiteY1" fmla="*/ 0 h 313963"/>
                <a:gd name="connsiteX2" fmla="*/ 132195 w 132195"/>
                <a:gd name="connsiteY2" fmla="*/ 313963 h 313963"/>
                <a:gd name="connsiteX3" fmla="*/ 0 w 132195"/>
                <a:gd name="connsiteY3" fmla="*/ 313963 h 313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195" h="313963">
                  <a:moveTo>
                    <a:pt x="0" y="0"/>
                  </a:moveTo>
                  <a:lnTo>
                    <a:pt x="132195" y="0"/>
                  </a:lnTo>
                  <a:lnTo>
                    <a:pt x="132195" y="313963"/>
                  </a:lnTo>
                  <a:lnTo>
                    <a:pt x="0" y="313963"/>
                  </a:lnTo>
                  <a:close/>
                </a:path>
              </a:pathLst>
            </a:custGeom>
            <a:solidFill>
              <a:srgbClr val="000000"/>
            </a:solidFill>
            <a:ln w="16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A3531EA-0440-7991-4121-E04E7BBDB25F}"/>
                </a:ext>
              </a:extLst>
            </p:cNvPr>
            <p:cNvSpPr/>
            <p:nvPr/>
          </p:nvSpPr>
          <p:spPr>
            <a:xfrm>
              <a:off x="6167579" y="3665823"/>
              <a:ext cx="132195" cy="198292"/>
            </a:xfrm>
            <a:custGeom>
              <a:avLst/>
              <a:gdLst>
                <a:gd name="connsiteX0" fmla="*/ 0 w 132195"/>
                <a:gd name="connsiteY0" fmla="*/ 0 h 198292"/>
                <a:gd name="connsiteX1" fmla="*/ 132195 w 132195"/>
                <a:gd name="connsiteY1" fmla="*/ 0 h 198292"/>
                <a:gd name="connsiteX2" fmla="*/ 132195 w 132195"/>
                <a:gd name="connsiteY2" fmla="*/ 198293 h 198292"/>
                <a:gd name="connsiteX3" fmla="*/ 0 w 132195"/>
                <a:gd name="connsiteY3" fmla="*/ 198293 h 19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195" h="198292">
                  <a:moveTo>
                    <a:pt x="0" y="0"/>
                  </a:moveTo>
                  <a:lnTo>
                    <a:pt x="132195" y="0"/>
                  </a:lnTo>
                  <a:lnTo>
                    <a:pt x="132195" y="198293"/>
                  </a:lnTo>
                  <a:lnTo>
                    <a:pt x="0" y="198293"/>
                  </a:lnTo>
                  <a:close/>
                </a:path>
              </a:pathLst>
            </a:custGeom>
            <a:solidFill>
              <a:srgbClr val="000000"/>
            </a:solidFill>
            <a:ln w="164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/>
            </a:p>
          </p:txBody>
        </p:sp>
      </p:grp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458EFC5-3B9B-E38F-94AA-F0C9FF4CD85D}"/>
              </a:ext>
            </a:extLst>
          </p:cNvPr>
          <p:cNvSpPr/>
          <p:nvPr/>
        </p:nvSpPr>
        <p:spPr>
          <a:xfrm>
            <a:off x="6260970" y="1577803"/>
            <a:ext cx="1843200" cy="111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2" name="Gráfico 31" descr="Camera con relleno sólido">
            <a:extLst>
              <a:ext uri="{FF2B5EF4-FFF2-40B4-BE49-F238E27FC236}">
                <a16:creationId xmlns:a16="http://schemas.microsoft.com/office/drawing/2014/main" id="{6A2A9726-C41E-DCF4-AEA2-6EF1FE43B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3830" y="4744595"/>
            <a:ext cx="914400" cy="914400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955095B0-56EA-2795-10BC-2CB0F0FC283A}"/>
              </a:ext>
            </a:extLst>
          </p:cNvPr>
          <p:cNvSpPr/>
          <p:nvPr/>
        </p:nvSpPr>
        <p:spPr>
          <a:xfrm>
            <a:off x="6260970" y="4593710"/>
            <a:ext cx="918000" cy="1534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Sol 33">
            <a:extLst>
              <a:ext uri="{FF2B5EF4-FFF2-40B4-BE49-F238E27FC236}">
                <a16:creationId xmlns:a16="http://schemas.microsoft.com/office/drawing/2014/main" id="{2F5A54C6-B0A6-38DB-F01A-62377B2D4D8B}"/>
              </a:ext>
            </a:extLst>
          </p:cNvPr>
          <p:cNvSpPr/>
          <p:nvPr/>
        </p:nvSpPr>
        <p:spPr>
          <a:xfrm>
            <a:off x="6372389" y="5027291"/>
            <a:ext cx="695162" cy="695160"/>
          </a:xfrm>
          <a:prstGeom prst="sun">
            <a:avLst>
              <a:gd name="adj" fmla="val 31146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53450750-72F4-DB67-01A0-B8E72121AAC6}"/>
              </a:ext>
            </a:extLst>
          </p:cNvPr>
          <p:cNvSpPr/>
          <p:nvPr/>
        </p:nvSpPr>
        <p:spPr>
          <a:xfrm>
            <a:off x="5058022" y="1082772"/>
            <a:ext cx="918000" cy="1534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CE3C3E0-C0EA-00FD-9F93-722F28C102BC}"/>
              </a:ext>
            </a:extLst>
          </p:cNvPr>
          <p:cNvSpPr/>
          <p:nvPr/>
        </p:nvSpPr>
        <p:spPr>
          <a:xfrm>
            <a:off x="7429500" y="4326338"/>
            <a:ext cx="1188000" cy="1187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D1C4CFE-14DE-32DA-AC12-D70B7F6BDDB0}"/>
              </a:ext>
            </a:extLst>
          </p:cNvPr>
          <p:cNvSpPr/>
          <p:nvPr/>
        </p:nvSpPr>
        <p:spPr>
          <a:xfrm>
            <a:off x="3611450" y="1819106"/>
            <a:ext cx="1188000" cy="1187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4" name="Gráfico 43" descr="Apple con relleno sólido">
            <a:extLst>
              <a:ext uri="{FF2B5EF4-FFF2-40B4-BE49-F238E27FC236}">
                <a16:creationId xmlns:a16="http://schemas.microsoft.com/office/drawing/2014/main" id="{965FD093-0744-3DF5-6430-4CBC39712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8250" y="1957951"/>
            <a:ext cx="914400" cy="914400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0C8DCAD3-63BB-99DC-0A19-9D2034C2240A}"/>
              </a:ext>
            </a:extLst>
          </p:cNvPr>
          <p:cNvSpPr/>
          <p:nvPr/>
        </p:nvSpPr>
        <p:spPr>
          <a:xfrm>
            <a:off x="5058280" y="3039406"/>
            <a:ext cx="2113200" cy="121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7" name="Gráfico 46" descr="Open hand with plant con relleno sólido">
            <a:extLst>
              <a:ext uri="{FF2B5EF4-FFF2-40B4-BE49-F238E27FC236}">
                <a16:creationId xmlns:a16="http://schemas.microsoft.com/office/drawing/2014/main" id="{EB9888EF-07DB-6B44-7CF7-0DA9CDE3A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3307" y="3100795"/>
            <a:ext cx="1103678" cy="1103678"/>
          </a:xfrm>
          <a:prstGeom prst="rect">
            <a:avLst/>
          </a:prstGeom>
        </p:spPr>
      </p:pic>
      <p:pic>
        <p:nvPicPr>
          <p:cNvPr id="49" name="Gráfico 48" descr="Leaf con relleno sólido">
            <a:extLst>
              <a:ext uri="{FF2B5EF4-FFF2-40B4-BE49-F238E27FC236}">
                <a16:creationId xmlns:a16="http://schemas.microsoft.com/office/drawing/2014/main" id="{B75DCC21-F5D4-8DD6-AE27-40280F445B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66300" y="4463070"/>
            <a:ext cx="914400" cy="914400"/>
          </a:xfrm>
          <a:prstGeom prst="rect">
            <a:avLst/>
          </a:prstGeom>
        </p:spPr>
      </p:pic>
      <p:pic>
        <p:nvPicPr>
          <p:cNvPr id="51" name="Gráfico 50" descr="Splash con relleno sólido">
            <a:extLst>
              <a:ext uri="{FF2B5EF4-FFF2-40B4-BE49-F238E27FC236}">
                <a16:creationId xmlns:a16="http://schemas.microsoft.com/office/drawing/2014/main" id="{139269A9-2BEC-0469-4A10-B711B475F8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66814" y="1426298"/>
            <a:ext cx="914400" cy="914400"/>
          </a:xfrm>
          <a:prstGeom prst="rect">
            <a:avLst/>
          </a:prstGeom>
        </p:spPr>
      </p:pic>
      <p:pic>
        <p:nvPicPr>
          <p:cNvPr id="53" name="Gráfico 52" descr="Bar chart con relleno sólido">
            <a:extLst>
              <a:ext uri="{FF2B5EF4-FFF2-40B4-BE49-F238E27FC236}">
                <a16:creationId xmlns:a16="http://schemas.microsoft.com/office/drawing/2014/main" id="{1560607F-87C9-5A3A-9AD0-B4AE5D3334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11039" y="1576625"/>
            <a:ext cx="1126192" cy="112619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11A36C-5099-BAEB-05A5-DCE492CA5A86}"/>
              </a:ext>
            </a:extLst>
          </p:cNvPr>
          <p:cNvSpPr txBox="1"/>
          <p:nvPr/>
        </p:nvSpPr>
        <p:spPr>
          <a:xfrm>
            <a:off x="700754" y="410198"/>
            <a:ext cx="14106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0" dirty="0">
                <a:solidFill>
                  <a:srgbClr val="24AACF"/>
                </a:solidFill>
                <a:latin typeface="Arial Rounded MT Bold" panose="020F0704030504030204" pitchFamily="34" charset="0"/>
              </a:rPr>
              <a:t>“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25C814-ADD8-A87E-8930-A8E25D2F32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72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673" y="-763389"/>
            <a:ext cx="487619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17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Mauricci</dc:creator>
  <cp:lastModifiedBy>Leandro Mauricci</cp:lastModifiedBy>
  <cp:revision>3</cp:revision>
  <dcterms:created xsi:type="dcterms:W3CDTF">2025-04-15T22:05:36Z</dcterms:created>
  <dcterms:modified xsi:type="dcterms:W3CDTF">2025-04-18T14:52:43Z</dcterms:modified>
</cp:coreProperties>
</file>