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7" r:id="rId4"/>
    <p:sldId id="289" r:id="rId5"/>
    <p:sldId id="288" r:id="rId6"/>
    <p:sldId id="286" r:id="rId7"/>
    <p:sldId id="283" r:id="rId8"/>
    <p:sldId id="284" r:id="rId9"/>
    <p:sldId id="262" r:id="rId10"/>
    <p:sldId id="270" r:id="rId11"/>
    <p:sldId id="268" r:id="rId12"/>
    <p:sldId id="285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3C4"/>
    <a:srgbClr val="1B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F30-AF0D-4948-BF63-0C09B748AFDA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A71E0-64AB-4CED-9CE4-8D92BEFF5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34AE-5F6B-4058-B4B8-2DA1EE8DA227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D90F-5D7B-4D2C-80F6-DE249E1BE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8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76349"/>
            <a:ext cx="9144000" cy="22336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68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6E5B-40E7-4147-927F-FD7E05449C5C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20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1199-33F1-421A-91B4-74C948AFC3F9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DCA4-4B5A-44CB-A76A-683329B1BE56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383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32238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43037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9F28-DDE3-421A-9BEE-E1CB7BDF96E2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6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0DA0-0DB0-400F-9025-3CAECC7A5869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8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F2C1-0554-4993-816F-2A36DD454A9B}" type="datetime1">
              <a:rPr lang="de-DE" smtClean="0"/>
              <a:t>17.01.2024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0DE-B7F2-43BC-8073-87CB4392C074}" type="datetime1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1459-DBD3-44D6-ABED-C1D1AFD755A0}" type="datetime1">
              <a:rPr lang="de-DE" smtClean="0"/>
              <a:t>17.01.2024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91BD-B406-4724-8CB9-F814ED4C9CEC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EFE0-A60E-4C6A-A1C8-75153CE8CC63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327275"/>
            <a:ext cx="10515600" cy="386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1151" y="6530982"/>
            <a:ext cx="254000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CEB6-04F8-4650-9005-590AD902B746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51376" y="6533371"/>
            <a:ext cx="2889250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Universität Leipzig / Logistics Living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629776" y="6530982"/>
            <a:ext cx="2359025" cy="23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3B3B-EC1F-4A1A-87ED-86BA59647E28}" type="slidenum">
              <a:rPr lang="de-DE" smtClean="0"/>
              <a:t>‹Nr.›</a:t>
            </a:fld>
            <a:endParaRPr lang="de-DE" dirty="0"/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6322967"/>
            <a:ext cx="12192000" cy="130205"/>
            <a:chOff x="590550" y="107950"/>
            <a:chExt cx="4775200" cy="84520"/>
          </a:xfrm>
        </p:grpSpPr>
        <p:sp>
          <p:nvSpPr>
            <p:cNvPr id="19" name="Rechteck 18"/>
            <p:cNvSpPr/>
            <p:nvPr userDrawn="1"/>
          </p:nvSpPr>
          <p:spPr>
            <a:xfrm>
              <a:off x="590550" y="107950"/>
              <a:ext cx="1193800" cy="8452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784350" y="107950"/>
              <a:ext cx="1193800" cy="845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978150" y="107950"/>
              <a:ext cx="1193800" cy="8452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4171950" y="107950"/>
              <a:ext cx="1193800" cy="845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723A6325-8D35-4D6D-8542-5F50B379CEB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" y="201683"/>
            <a:ext cx="1054565" cy="69581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AA1617-DC41-4F97-8710-E4361C3B4B3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56" y="201683"/>
            <a:ext cx="1649344" cy="69581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97C2B88-E65F-48A8-B3B2-AA0410F197A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8" y="280240"/>
            <a:ext cx="952621" cy="5387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A7FED44-09DF-4818-BA70-A8AC9C029BC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52" y="75366"/>
            <a:ext cx="1018448" cy="10392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6DA44A-4207-45E2-B8B3-6365E1DAAA8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85" y="121646"/>
            <a:ext cx="1632167" cy="9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Trebuchet MS (Überschriften)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tx1"/>
          </a:solidFill>
          <a:latin typeface="Trebuchet MS (Textkörper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2000" kern="1200">
          <a:solidFill>
            <a:schemeClr val="tx1"/>
          </a:solidFill>
          <a:latin typeface="Trebuchet MS (Textkörper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tx1"/>
          </a:solidFill>
          <a:latin typeface="Trebuchet MS (Textkörper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habitatmap.org/airbea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abitatmap.org/airb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ruuv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7721" y="2078015"/>
            <a:ext cx="10101567" cy="2233613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latin typeface="Trebuchet MS" panose="020B0603020202020204" pitchFamily="34" charset="0"/>
              </a:rPr>
              <a:t>Quickstart</a:t>
            </a:r>
            <a:r>
              <a:rPr lang="en-US" dirty="0">
                <a:latin typeface="Trebuchet MS" panose="020B0603020202020204" pitchFamily="34" charset="0"/>
              </a:rPr>
              <a:t> – 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DE4L Sensing App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E93-2082-4E61-851D-EB746B52BEFB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A753BE-75CE-4BDF-8361-70DF90B41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27" y="1219863"/>
            <a:ext cx="2240593" cy="497909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1A594-BDAB-4674-B822-BD2B5AC8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95707" cy="3880773"/>
          </a:xfrm>
        </p:spPr>
        <p:txBody>
          <a:bodyPr/>
          <a:lstStyle/>
          <a:p>
            <a:r>
              <a:rPr lang="de-DE" sz="1600" dirty="0"/>
              <a:t>Tracking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started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at least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and a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logged</a:t>
            </a:r>
            <a:r>
              <a:rPr lang="de-DE" sz="1600" dirty="0"/>
              <a:t> in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7BBC7-9902-4D6E-A458-9C2FC00B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33809-8A21-41B0-AEE4-6E14BDBC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Start Tracking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11477B4C-A9BA-408E-A58F-EAF3A2B79811}"/>
              </a:ext>
            </a:extLst>
          </p:cNvPr>
          <p:cNvSpPr/>
          <p:nvPr/>
        </p:nvSpPr>
        <p:spPr>
          <a:xfrm rot="5400000">
            <a:off x="8051696" y="1695954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73086DA5-F120-43E0-961D-5C74865D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8AC8FCDB-D4EB-4440-98B0-507EAC75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3542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6F16F6-5AF5-473C-92D1-6E7A49A95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23" y="1438246"/>
            <a:ext cx="2071403" cy="4603116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2DFB9-A614-498E-9446-3FA83C76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851178" cy="3880773"/>
          </a:xfrm>
        </p:spPr>
        <p:txBody>
          <a:bodyPr>
            <a:normAutofit/>
          </a:bodyPr>
          <a:lstStyle/>
          <a:p>
            <a:r>
              <a:rPr lang="de-DE" sz="1600" dirty="0"/>
              <a:t>1. </a:t>
            </a:r>
            <a:r>
              <a:rPr lang="de-DE" sz="1600" dirty="0" err="1"/>
              <a:t>Disconnect</a:t>
            </a:r>
            <a:r>
              <a:rPr lang="de-DE" sz="1600" dirty="0"/>
              <a:t> Sensor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2. Log out</a:t>
            </a:r>
          </a:p>
          <a:p>
            <a:pPr marL="457200" lvl="1" indent="0">
              <a:buNone/>
            </a:pPr>
            <a:r>
              <a:rPr lang="de-DE" sz="1600" i="1" dirty="0"/>
              <a:t>(Data </a:t>
            </a:r>
            <a:r>
              <a:rPr lang="de-DE" sz="1600" i="1" dirty="0" err="1"/>
              <a:t>transmission</a:t>
            </a:r>
            <a:r>
              <a:rPr lang="de-DE" sz="1600" i="1" dirty="0"/>
              <a:t> and </a:t>
            </a:r>
            <a:r>
              <a:rPr lang="de-DE" sz="1600" i="1" dirty="0" err="1"/>
              <a:t>tracking</a:t>
            </a:r>
            <a:r>
              <a:rPr lang="de-DE" sz="1600" i="1" dirty="0"/>
              <a:t> </a:t>
            </a:r>
            <a:r>
              <a:rPr lang="de-DE" sz="1600" i="1" dirty="0" err="1"/>
              <a:t>is</a:t>
            </a:r>
            <a:r>
              <a:rPr lang="de-DE" sz="1600" i="1" dirty="0"/>
              <a:t> </a:t>
            </a:r>
            <a:r>
              <a:rPr lang="de-DE" sz="1600" i="1" dirty="0" err="1"/>
              <a:t>stopped</a:t>
            </a:r>
            <a:r>
              <a:rPr lang="de-DE" sz="1600" i="1" dirty="0"/>
              <a:t> </a:t>
            </a:r>
            <a:r>
              <a:rPr lang="de-DE" sz="1600" i="1" dirty="0" err="1"/>
              <a:t>automatically</a:t>
            </a:r>
            <a:r>
              <a:rPr lang="de-DE" sz="1600" i="1" dirty="0"/>
              <a:t>)</a:t>
            </a:r>
          </a:p>
          <a:p>
            <a:r>
              <a:rPr lang="de-DE" sz="1600" dirty="0"/>
              <a:t>3. </a:t>
            </a:r>
            <a:r>
              <a:rPr lang="de-DE" sz="1600" dirty="0" err="1"/>
              <a:t>Stop</a:t>
            </a:r>
            <a:r>
              <a:rPr lang="de-DE" sz="1600" dirty="0"/>
              <a:t> Tracking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b="1" dirty="0" err="1"/>
              <a:t>Notification</a:t>
            </a:r>
            <a:r>
              <a:rPr lang="de-DE" sz="1600" b="1" dirty="0"/>
              <a:t> in </a:t>
            </a:r>
            <a:r>
              <a:rPr lang="de-DE" sz="1600" b="1" dirty="0" err="1"/>
              <a:t>status</a:t>
            </a:r>
            <a:r>
              <a:rPr lang="de-DE" sz="1600" b="1" dirty="0"/>
              <a:t> bar</a:t>
            </a:r>
          </a:p>
          <a:p>
            <a:r>
              <a:rPr lang="de-DE" sz="1600" dirty="0"/>
              <a:t>4. </a:t>
            </a:r>
            <a:r>
              <a:rPr lang="de-DE" sz="1600" dirty="0" err="1"/>
              <a:t>Stop</a:t>
            </a:r>
            <a:r>
              <a:rPr lang="de-DE" sz="1600" dirty="0"/>
              <a:t> Tracking and </a:t>
            </a:r>
            <a:r>
              <a:rPr lang="de-DE" sz="1600" dirty="0" err="1"/>
              <a:t>disconnect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endParaRPr lang="de-DE" sz="160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6E4F5A51-010B-4E6E-9631-876509AB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7250" y="5967311"/>
            <a:ext cx="2359025" cy="236842"/>
          </a:xfrm>
        </p:spPr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55E3093-D228-472B-8BE8-8A6C01A4DA4B}"/>
              </a:ext>
            </a:extLst>
          </p:cNvPr>
          <p:cNvSpPr/>
          <p:nvPr/>
        </p:nvSpPr>
        <p:spPr>
          <a:xfrm>
            <a:off x="6638162" y="128620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F0BE4876-F68B-4A03-A1A8-2A385991779D}"/>
              </a:ext>
            </a:extLst>
          </p:cNvPr>
          <p:cNvSpPr/>
          <p:nvPr/>
        </p:nvSpPr>
        <p:spPr>
          <a:xfrm>
            <a:off x="7261095" y="128620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F5638FE-3C5A-40DD-9C7D-9840C97A8989}"/>
              </a:ext>
            </a:extLst>
          </p:cNvPr>
          <p:cNvSpPr/>
          <p:nvPr/>
        </p:nvSpPr>
        <p:spPr>
          <a:xfrm>
            <a:off x="7884028" y="128620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48FB40-7856-48E8-9FA1-1F7B50960A7C}"/>
              </a:ext>
            </a:extLst>
          </p:cNvPr>
          <p:cNvSpPr txBox="1"/>
          <p:nvPr/>
        </p:nvSpPr>
        <p:spPr>
          <a:xfrm>
            <a:off x="6635842" y="9063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DEC054-0264-4024-8708-EB7DFB63EFF3}"/>
              </a:ext>
            </a:extLst>
          </p:cNvPr>
          <p:cNvSpPr txBox="1"/>
          <p:nvPr/>
        </p:nvSpPr>
        <p:spPr>
          <a:xfrm>
            <a:off x="7259935" y="9063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96B3FF-955C-4A84-9789-A6145DBE732D}"/>
              </a:ext>
            </a:extLst>
          </p:cNvPr>
          <p:cNvSpPr txBox="1"/>
          <p:nvPr/>
        </p:nvSpPr>
        <p:spPr>
          <a:xfrm>
            <a:off x="7884028" y="9063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DDEF5F96-B951-48D5-9EBA-55A224AB3E1D}"/>
              </a:ext>
            </a:extLst>
          </p:cNvPr>
          <p:cNvSpPr/>
          <p:nvPr/>
        </p:nvSpPr>
        <p:spPr>
          <a:xfrm rot="16200000">
            <a:off x="9687467" y="2816046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28B872-0531-441D-A557-53F31C937B40}"/>
              </a:ext>
            </a:extLst>
          </p:cNvPr>
          <p:cNvSpPr txBox="1"/>
          <p:nvPr/>
        </p:nvSpPr>
        <p:spPr>
          <a:xfrm>
            <a:off x="9261476" y="284238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81D7085F-F1FE-494A-87B4-89CE96A74521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App – Start Tracking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7CDBDF-432B-484B-A2F8-CCBD7A17B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81" y="1438246"/>
            <a:ext cx="2071402" cy="4603116"/>
          </a:xfrm>
          <a:prstGeom prst="rect">
            <a:avLst/>
          </a:prstGeom>
        </p:spPr>
      </p:pic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E3734EDD-F046-4FB9-A964-53AC276DCAEE}"/>
              </a:ext>
            </a:extLst>
          </p:cNvPr>
          <p:cNvSpPr/>
          <p:nvPr/>
        </p:nvSpPr>
        <p:spPr>
          <a:xfrm rot="5400000">
            <a:off x="9863582" y="3051883"/>
            <a:ext cx="236844" cy="296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AB40A50-6E43-43FA-A84C-69B85F74A423}"/>
              </a:ext>
            </a:extLst>
          </p:cNvPr>
          <p:cNvSpPr txBox="1"/>
          <p:nvPr/>
        </p:nvSpPr>
        <p:spPr>
          <a:xfrm>
            <a:off x="10130368" y="30041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22" name="Datumsplatzhalter 2">
            <a:extLst>
              <a:ext uri="{FF2B5EF4-FFF2-40B4-BE49-F238E27FC236}">
                <a16:creationId xmlns:a16="http://schemas.microsoft.com/office/drawing/2014/main" id="{3B73146F-DA5D-4C4A-BBCC-A1538CFB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23" name="Fußzeilenplatzhalter 3">
            <a:extLst>
              <a:ext uri="{FF2B5EF4-FFF2-40B4-BE49-F238E27FC236}">
                <a16:creationId xmlns:a16="http://schemas.microsoft.com/office/drawing/2014/main" id="{D63EFBC7-7C2C-416F-948A-128D2815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31095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54ACD3-D12B-4162-A7BD-D945E49EA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52" y="1302706"/>
            <a:ext cx="2215229" cy="492272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836F3C-53D9-4888-8E7B-CE1A797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7C0A920B-A6A5-4A1F-AA11-50781EE35A8F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45383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 </a:t>
            </a:r>
            <a:r>
              <a:rPr lang="de-DE" dirty="0" err="1"/>
              <a:t>unexpectedly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reconnect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cancel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reconnect</a:t>
            </a:r>
            <a:r>
              <a:rPr lang="de-DE" dirty="0"/>
              <a:t> </a:t>
            </a:r>
            <a:r>
              <a:rPr lang="de-DE" dirty="0" err="1"/>
              <a:t>trials</a:t>
            </a:r>
            <a:r>
              <a:rPr lang="de-DE" dirty="0"/>
              <a:t>, press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„</a:t>
            </a:r>
            <a:r>
              <a:rPr lang="de-DE" dirty="0" err="1"/>
              <a:t>button</a:t>
            </a:r>
            <a:r>
              <a:rPr lang="de-DE" dirty="0"/>
              <a:t>“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7F831CD8-0CC0-4EFA-A687-719ED63090E6}"/>
              </a:ext>
            </a:extLst>
          </p:cNvPr>
          <p:cNvSpPr/>
          <p:nvPr/>
        </p:nvSpPr>
        <p:spPr>
          <a:xfrm>
            <a:off x="7589202" y="1152394"/>
            <a:ext cx="352299" cy="508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C934078-69A7-4539-BD43-88F9D5F3DA1D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App – Features – </a:t>
            </a:r>
            <a:r>
              <a:rPr lang="de-DE" dirty="0" err="1">
                <a:solidFill>
                  <a:schemeClr val="accent2"/>
                </a:solidFill>
              </a:rPr>
              <a:t>Reconnect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" name="Datumsplatzhalter 2">
            <a:extLst>
              <a:ext uri="{FF2B5EF4-FFF2-40B4-BE49-F238E27FC236}">
                <a16:creationId xmlns:a16="http://schemas.microsoft.com/office/drawing/2014/main" id="{537D1EA1-7DB5-4F77-8C45-3DD5177E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4C3224F-0561-4BED-964C-7CBE8393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74098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A50-2DDA-4158-824D-7AFDA6B0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4779723" cy="3864693"/>
          </a:xfrm>
        </p:spPr>
        <p:txBody>
          <a:bodyPr>
            <a:normAutofit/>
          </a:bodyPr>
          <a:lstStyle/>
          <a:p>
            <a:r>
              <a:rPr lang="de-DE" sz="1600" dirty="0"/>
              <a:t>The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transmits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an MQTT </a:t>
            </a:r>
            <a:r>
              <a:rPr lang="de-DE" sz="1600" dirty="0" err="1"/>
              <a:t>Endpoint</a:t>
            </a:r>
            <a:r>
              <a:rPr lang="de-DE" sz="1600" dirty="0"/>
              <a:t> in real-time</a:t>
            </a:r>
          </a:p>
          <a:p>
            <a:r>
              <a:rPr lang="de-DE" sz="1600" dirty="0" err="1"/>
              <a:t>Transmitted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includes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measurements</a:t>
            </a:r>
            <a:r>
              <a:rPr lang="de-DE" sz="1600" dirty="0"/>
              <a:t>, </a:t>
            </a:r>
            <a:r>
              <a:rPr lang="de-DE" sz="1600" dirty="0" err="1"/>
              <a:t>timestamp</a:t>
            </a:r>
            <a:r>
              <a:rPr lang="de-DE" sz="1600" dirty="0"/>
              <a:t>, </a:t>
            </a:r>
            <a:r>
              <a:rPr lang="de-DE" sz="1600" dirty="0" err="1"/>
              <a:t>location</a:t>
            </a:r>
            <a:r>
              <a:rPr lang="de-DE" sz="1600" dirty="0"/>
              <a:t>, </a:t>
            </a:r>
            <a:r>
              <a:rPr lang="de-DE" sz="1600" dirty="0" err="1"/>
              <a:t>username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version</a:t>
            </a:r>
            <a:r>
              <a:rPr lang="de-DE" sz="1600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76373E-04D5-4BAB-9B71-3DF188A0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BED477-677D-499C-BB83-077FE7E0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transmission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4B5044-259F-49DD-9712-6F40C689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57" y="1277605"/>
            <a:ext cx="2976969" cy="4914363"/>
          </a:xfrm>
          <a:prstGeom prst="rect">
            <a:avLst/>
          </a:prstGeom>
        </p:spPr>
      </p:pic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8B07F7D7-B7EE-4A92-9B00-D3481F3C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D39DB9E-4745-408D-8708-A9139B4B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251597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Google Play Store</a:t>
            </a:r>
          </a:p>
          <a:p>
            <a:r>
              <a:rPr lang="de-DE" sz="1600" dirty="0"/>
              <a:t>TODO LINK + QR CODE AND SCREENSHOT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diGuRaL</a:t>
            </a:r>
            <a:r>
              <a:rPr lang="de-DE" dirty="0"/>
              <a:t> Sensing App</a:t>
            </a:r>
          </a:p>
        </p:txBody>
      </p:sp>
      <p:sp>
        <p:nvSpPr>
          <p:cNvPr id="5" name="Fußzeilenplatzhalter 12">
            <a:extLst>
              <a:ext uri="{FF2B5EF4-FFF2-40B4-BE49-F238E27FC236}">
                <a16:creationId xmlns:a16="http://schemas.microsoft.com/office/drawing/2014/main" id="{E73E6276-C76F-4668-8D41-7660C851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8" name="Datumsplatzhalter 11">
            <a:extLst>
              <a:ext uri="{FF2B5EF4-FFF2-40B4-BE49-F238E27FC236}">
                <a16:creationId xmlns:a16="http://schemas.microsoft.com/office/drawing/2014/main" id="{A5DD1C48-4E05-40BF-AC1A-DCD9399B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0B1F5E93-2082-4E61-851D-EB746B52BEFB}" type="datetime1">
              <a:rPr lang="de-DE" smtClean="0"/>
              <a:t>17.01.2024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7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88623B-5EEC-465E-B665-2BE4D18F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https://www.habitatmap.org/airbeam</a:t>
            </a:r>
            <a:endParaRPr lang="de-DE" dirty="0"/>
          </a:p>
          <a:p>
            <a:r>
              <a:rPr lang="de-DE" dirty="0"/>
              <a:t>Bluetooth Classic</a:t>
            </a:r>
          </a:p>
          <a:p>
            <a:r>
              <a:rPr lang="de-DE" dirty="0"/>
              <a:t>PM1, PM2.5, PM10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C5C908-8445-42FE-BF91-05E13E6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ADB3DE-7B80-4723-8489-C88EF4A8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F51210-B688-45CF-AE11-815B468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AirBeam</a:t>
            </a:r>
            <a:r>
              <a:rPr lang="de-DE" dirty="0"/>
              <a:t> 2</a:t>
            </a:r>
          </a:p>
        </p:txBody>
      </p:sp>
      <p:pic>
        <p:nvPicPr>
          <p:cNvPr id="2052" name="Picture 4" descr="https://www.habitatmap.org/images/uploads/AB2Features+Dimensions.jpg?nf_resize=fit&amp;w=1200">
            <a:extLst>
              <a:ext uri="{FF2B5EF4-FFF2-40B4-BE49-F238E27FC236}">
                <a16:creationId xmlns:a16="http://schemas.microsoft.com/office/drawing/2014/main" id="{B2B88290-5886-47CA-A16B-EB25178C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43" y="2120595"/>
            <a:ext cx="2731228" cy="38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https://www.habitatmap.org/assets/img/airbeam-buy-it-now.jpg?nf_resize=fit&amp;w=750">
            <a:extLst>
              <a:ext uri="{FF2B5EF4-FFF2-40B4-BE49-F238E27FC236}">
                <a16:creationId xmlns:a16="http://schemas.microsoft.com/office/drawing/2014/main" id="{6BD95D20-FADF-4EC8-99AC-EF9583BA8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Fußzeilenplatzhalter 12">
            <a:extLst>
              <a:ext uri="{FF2B5EF4-FFF2-40B4-BE49-F238E27FC236}">
                <a16:creationId xmlns:a16="http://schemas.microsoft.com/office/drawing/2014/main" id="{5ECBB116-9E9C-48AB-90C8-26675B92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651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C71F74-59E1-47A9-B00C-20F0C24F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https://www.habitatmap.org/airbeam</a:t>
            </a:r>
            <a:endParaRPr lang="de-DE" dirty="0"/>
          </a:p>
          <a:p>
            <a:r>
              <a:rPr lang="de-DE" dirty="0"/>
              <a:t>Bluetooth LE</a:t>
            </a:r>
          </a:p>
          <a:p>
            <a:r>
              <a:rPr lang="de-DE" dirty="0"/>
              <a:t>PM1, PM2.5, PM10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ED001F-D4D8-462E-B453-3EA1BA6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268A8-2178-40E9-8D85-758F625E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FD128-98D8-4BCE-9DB1-F35DB4A3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10B8FCA-CCDE-4D5C-B716-53FA5943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AirBeam</a:t>
            </a:r>
            <a:r>
              <a:rPr lang="de-DE" dirty="0"/>
              <a:t> 3</a:t>
            </a:r>
          </a:p>
        </p:txBody>
      </p:sp>
      <p:pic>
        <p:nvPicPr>
          <p:cNvPr id="2050" name="Picture 2" descr="https://www.habitatmap.org/images/uploads/ab3features-dimensions.png?nf_resize=fit&amp;w=1200">
            <a:extLst>
              <a:ext uri="{FF2B5EF4-FFF2-40B4-BE49-F238E27FC236}">
                <a16:creationId xmlns:a16="http://schemas.microsoft.com/office/drawing/2014/main" id="{D643B513-E701-41A6-8BD5-C2102AFE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7" y="3352647"/>
            <a:ext cx="2316504" cy="29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rbeam">
            <a:extLst>
              <a:ext uri="{FF2B5EF4-FFF2-40B4-BE49-F238E27FC236}">
                <a16:creationId xmlns:a16="http://schemas.microsoft.com/office/drawing/2014/main" id="{609DBB0D-75DF-4007-9C7E-6BB86F2A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55" y="188613"/>
            <a:ext cx="4609448" cy="30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EA18B8-E1C8-435F-88D5-A46DC6FF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7065723" cy="386469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https://ruuvi.com/</a:t>
            </a:r>
            <a:endParaRPr lang="de-DE" dirty="0"/>
          </a:p>
          <a:p>
            <a:r>
              <a:rPr lang="de-DE" dirty="0"/>
              <a:t>BLE </a:t>
            </a:r>
            <a:r>
              <a:rPr lang="de-DE" dirty="0" err="1"/>
              <a:t>Beacon</a:t>
            </a:r>
            <a:endParaRPr lang="de-DE" dirty="0"/>
          </a:p>
          <a:p>
            <a:r>
              <a:rPr lang="de-DE" dirty="0" err="1"/>
              <a:t>Temperature</a:t>
            </a:r>
            <a:r>
              <a:rPr lang="de-DE" dirty="0"/>
              <a:t>, </a:t>
            </a:r>
            <a:r>
              <a:rPr lang="de-DE" dirty="0" err="1"/>
              <a:t>Humidity</a:t>
            </a:r>
            <a:r>
              <a:rPr lang="de-DE" dirty="0"/>
              <a:t>, Air </a:t>
            </a:r>
            <a:r>
              <a:rPr lang="de-DE" dirty="0" err="1"/>
              <a:t>Pressure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BBE96F-580B-4408-8074-D09B927A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77508-E411-47F1-A6A7-99B13899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7EF22D-1082-4B7F-B5EA-CBE30032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3B3B-EC1F-4A1A-87ED-86BA59647E28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E7FAD67-5804-47A6-A7CF-ADBE66F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Ruuvi</a:t>
            </a:r>
            <a:r>
              <a:rPr lang="de-DE" dirty="0"/>
              <a:t> Tag</a:t>
            </a:r>
          </a:p>
        </p:txBody>
      </p:sp>
      <p:pic>
        <p:nvPicPr>
          <p:cNvPr id="1026" name="Picture 2" descr="https://ruuvi.com/i/u/ruuvitag-product-sensors-en.jpg">
            <a:extLst>
              <a:ext uri="{FF2B5EF4-FFF2-40B4-BE49-F238E27FC236}">
                <a16:creationId xmlns:a16="http://schemas.microsoft.com/office/drawing/2014/main" id="{176D601C-E662-4BCE-9186-C3A86FEB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57" y="1006193"/>
            <a:ext cx="4183693" cy="41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120DB-69B1-465B-B677-085C180D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75"/>
            <a:ext cx="4466573" cy="3864693"/>
          </a:xfrm>
        </p:spPr>
        <p:txBody>
          <a:bodyPr/>
          <a:lstStyle/>
          <a:p>
            <a:r>
              <a:rPr lang="de-DE" sz="1600" dirty="0"/>
              <a:t>App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and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foreground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active</a:t>
            </a:r>
            <a:r>
              <a:rPr lang="de-DE" sz="1600" dirty="0"/>
              <a:t> - 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hidden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tracking</a:t>
            </a:r>
            <a:endParaRPr lang="de-DE" sz="1600" dirty="0"/>
          </a:p>
          <a:p>
            <a:pPr lvl="1"/>
            <a:r>
              <a:rPr lang="en-US" sz="1200" dirty="0"/>
              <a:t>Select </a:t>
            </a:r>
            <a:r>
              <a:rPr lang="en-US" sz="1200" b="1" dirty="0"/>
              <a:t>“Allowed only while in use” </a:t>
            </a:r>
            <a:r>
              <a:rPr lang="en-US" sz="1200" dirty="0"/>
              <a:t>when asked for permission</a:t>
            </a:r>
          </a:p>
          <a:p>
            <a:r>
              <a:rPr lang="de-DE" sz="1600" dirty="0"/>
              <a:t>App </a:t>
            </a:r>
            <a:r>
              <a:rPr lang="de-DE" sz="1600" dirty="0" err="1"/>
              <a:t>uses</a:t>
            </a:r>
            <a:r>
              <a:rPr lang="de-DE" sz="1600" dirty="0"/>
              <a:t> Bluetooth </a:t>
            </a:r>
            <a:r>
              <a:rPr lang="de-DE" sz="1600" dirty="0" err="1"/>
              <a:t>device</a:t>
            </a:r>
            <a:r>
              <a:rPr lang="de-DE" sz="1600" dirty="0"/>
              <a:t> </a:t>
            </a:r>
            <a:r>
              <a:rPr lang="de-DE" sz="1600" dirty="0" err="1"/>
              <a:t>discovery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connection</a:t>
            </a:r>
            <a:endParaRPr lang="de-DE" sz="1600" dirty="0"/>
          </a:p>
          <a:p>
            <a:pPr lvl="1"/>
            <a:r>
              <a:rPr lang="en-US" sz="1200" dirty="0"/>
              <a:t>Select </a:t>
            </a:r>
            <a:r>
              <a:rPr lang="en-US" sz="1200" b="1" dirty="0"/>
              <a:t>“Allow” </a:t>
            </a:r>
            <a:r>
              <a:rPr lang="en-US" sz="1200" dirty="0"/>
              <a:t>when asked for permission</a:t>
            </a:r>
          </a:p>
          <a:p>
            <a:r>
              <a:rPr lang="de-DE" sz="1600" dirty="0"/>
              <a:t>App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display</a:t>
            </a:r>
            <a:r>
              <a:rPr lang="de-DE" sz="1600" dirty="0"/>
              <a:t> a </a:t>
            </a:r>
            <a:r>
              <a:rPr lang="de-DE" sz="1600" dirty="0" err="1"/>
              <a:t>notification</a:t>
            </a:r>
            <a:r>
              <a:rPr lang="de-DE" sz="1600" dirty="0"/>
              <a:t>, so </a:t>
            </a:r>
            <a:r>
              <a:rPr lang="de-DE" sz="1600" dirty="0" err="1"/>
              <a:t>tracking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possible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in </a:t>
            </a:r>
            <a:r>
              <a:rPr lang="de-DE" sz="1600" dirty="0" err="1"/>
              <a:t>background</a:t>
            </a:r>
            <a:endParaRPr lang="de-DE" sz="1600" dirty="0"/>
          </a:p>
          <a:p>
            <a:pPr lvl="1"/>
            <a:r>
              <a:rPr lang="en-US" sz="1200" dirty="0"/>
              <a:t>Select </a:t>
            </a:r>
            <a:r>
              <a:rPr lang="en-US" sz="1200" b="1" dirty="0"/>
              <a:t>“</a:t>
            </a:r>
            <a:r>
              <a:rPr lang="en-US" sz="1200" dirty="0"/>
              <a:t>Allow</a:t>
            </a:r>
            <a:r>
              <a:rPr lang="en-US" sz="1200" b="1" dirty="0"/>
              <a:t>” </a:t>
            </a:r>
            <a:r>
              <a:rPr lang="en-US" sz="1200" dirty="0"/>
              <a:t>when asked for permission</a:t>
            </a:r>
          </a:p>
          <a:p>
            <a:pPr lvl="1"/>
            <a:endParaRPr lang="en-US" sz="1200" dirty="0"/>
          </a:p>
          <a:p>
            <a:pPr lvl="1"/>
            <a:endParaRPr lang="de-DE" sz="1200" dirty="0"/>
          </a:p>
          <a:p>
            <a:endParaRPr lang="en-US" sz="1600" dirty="0"/>
          </a:p>
          <a:p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9D80E7-CB1C-47A0-996A-1DC6B99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64AD3F-86AB-4360-883C-56271EA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</a:t>
            </a:r>
            <a:r>
              <a:rPr lang="de-DE" dirty="0" err="1"/>
              <a:t>Permissions</a:t>
            </a:r>
            <a:r>
              <a:rPr lang="de-DE" dirty="0"/>
              <a:t> – Location / Bluetooth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680DF1-7B9F-43DD-A70C-660701696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73" y="2078480"/>
            <a:ext cx="1746646" cy="3881437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5B21F98-89CC-40E4-9163-3707FB1A6DB9}"/>
              </a:ext>
            </a:extLst>
          </p:cNvPr>
          <p:cNvSpPr/>
          <p:nvPr/>
        </p:nvSpPr>
        <p:spPr>
          <a:xfrm rot="5400000">
            <a:off x="7773321" y="4262470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053279-2D4C-4130-B2EE-22D3A37F74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564" y="2078481"/>
            <a:ext cx="1746646" cy="3881436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BBD07B2-92FA-467C-A9D1-CD2682817823}"/>
              </a:ext>
            </a:extLst>
          </p:cNvPr>
          <p:cNvSpPr/>
          <p:nvPr/>
        </p:nvSpPr>
        <p:spPr>
          <a:xfrm rot="5400000">
            <a:off x="9764778" y="4100748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E858CB-2AC1-4475-B667-8A6951310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155" y="2078480"/>
            <a:ext cx="1746646" cy="3881436"/>
          </a:xfrm>
          <a:prstGeom prst="rect">
            <a:avLst/>
          </a:prstGeom>
        </p:spPr>
      </p:pic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84768916-DD5E-4527-B549-21610A619795}"/>
              </a:ext>
            </a:extLst>
          </p:cNvPr>
          <p:cNvSpPr/>
          <p:nvPr/>
        </p:nvSpPr>
        <p:spPr>
          <a:xfrm rot="5400000">
            <a:off x="11720718" y="4034900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Datumsplatzhalter 2">
            <a:extLst>
              <a:ext uri="{FF2B5EF4-FFF2-40B4-BE49-F238E27FC236}">
                <a16:creationId xmlns:a16="http://schemas.microsoft.com/office/drawing/2014/main" id="{A1937894-4C4D-43D5-B2B2-003A32E7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5CB15D3C-868F-4686-954C-84FD9E8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281859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1A86F54B-DC30-4089-9594-76493C656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85" y="2486416"/>
            <a:ext cx="1663715" cy="36971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1DD95-C9DC-4186-9031-EF0D630254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33" y="2486416"/>
            <a:ext cx="1663715" cy="3697144"/>
          </a:xfrm>
          <a:prstGeom prst="rect">
            <a:avLst/>
          </a:prstGeom>
        </p:spPr>
      </p:pic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915537C9-C652-4536-A534-86F72AEB8490}"/>
              </a:ext>
            </a:extLst>
          </p:cNvPr>
          <p:cNvSpPr/>
          <p:nvPr/>
        </p:nvSpPr>
        <p:spPr>
          <a:xfrm rot="16200000">
            <a:off x="10648260" y="3090938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94387" cy="3880773"/>
          </a:xfrm>
        </p:spPr>
        <p:txBody>
          <a:bodyPr>
            <a:normAutofit/>
          </a:bodyPr>
          <a:lstStyle/>
          <a:p>
            <a:r>
              <a:rPr lang="de-DE" sz="1600" dirty="0"/>
              <a:t>Link Sensor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endParaRPr lang="de-DE" sz="1600" dirty="0"/>
          </a:p>
          <a:p>
            <a:r>
              <a:rPr lang="de-DE" sz="1600" dirty="0"/>
              <a:t>Default </a:t>
            </a:r>
            <a:r>
              <a:rPr lang="de-DE" sz="1600" dirty="0" err="1"/>
              <a:t>scan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BLE </a:t>
            </a:r>
            <a:r>
              <a:rPr lang="de-DE" sz="1600" dirty="0" err="1"/>
              <a:t>devices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endParaRPr lang="de-DE" sz="1600" dirty="0"/>
          </a:p>
          <a:p>
            <a:r>
              <a:rPr lang="de-DE" sz="1600" dirty="0" err="1"/>
              <a:t>Enable</a:t>
            </a:r>
            <a:r>
              <a:rPr lang="de-DE" sz="1600" dirty="0"/>
              <a:t> Legacy Scan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scan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BT classic </a:t>
            </a:r>
            <a:r>
              <a:rPr lang="de-DE" sz="1600" dirty="0" err="1"/>
              <a:t>devices</a:t>
            </a:r>
            <a:r>
              <a:rPr lang="de-DE" sz="1600" dirty="0"/>
              <a:t>. </a:t>
            </a:r>
            <a:r>
              <a:rPr lang="de-DE" sz="1600" b="1" dirty="0" err="1"/>
              <a:t>Currently</a:t>
            </a:r>
            <a:r>
              <a:rPr lang="de-DE" sz="1600" b="1" dirty="0"/>
              <a:t> </a:t>
            </a:r>
            <a:r>
              <a:rPr lang="de-DE" sz="1600" b="1" dirty="0" err="1"/>
              <a:t>only</a:t>
            </a:r>
            <a:r>
              <a:rPr lang="de-DE" sz="1600" b="1" dirty="0"/>
              <a:t> </a:t>
            </a:r>
            <a:r>
              <a:rPr lang="de-DE" sz="1600" b="1" dirty="0" err="1"/>
              <a:t>needed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AirBeam2</a:t>
            </a:r>
          </a:p>
          <a:p>
            <a:endParaRPr lang="de-DE" sz="16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1300" y="5974005"/>
            <a:ext cx="2105186" cy="211357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Link Sensor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)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3672642-F7B6-4052-BFBF-AFE0C1C0E794}"/>
              </a:ext>
            </a:extLst>
          </p:cNvPr>
          <p:cNvSpPr/>
          <p:nvPr/>
        </p:nvSpPr>
        <p:spPr>
          <a:xfrm>
            <a:off x="6300079" y="2465051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73A6A4F4-805E-4FFC-85F1-70DCFF37F976}"/>
              </a:ext>
            </a:extLst>
          </p:cNvPr>
          <p:cNvSpPr/>
          <p:nvPr/>
        </p:nvSpPr>
        <p:spPr>
          <a:xfrm>
            <a:off x="6544509" y="5517302"/>
            <a:ext cx="237835" cy="31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9EDC62-6CBE-4789-99DD-7E3FF69D6914}"/>
              </a:ext>
            </a:extLst>
          </p:cNvPr>
          <p:cNvSpPr txBox="1"/>
          <p:nvPr/>
        </p:nvSpPr>
        <p:spPr>
          <a:xfrm>
            <a:off x="5975164" y="1971320"/>
            <a:ext cx="784078" cy="27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DA6F4E-48BB-4235-AFDC-2F78466D069E}"/>
              </a:ext>
            </a:extLst>
          </p:cNvPr>
          <p:cNvSpPr txBox="1"/>
          <p:nvPr/>
        </p:nvSpPr>
        <p:spPr>
          <a:xfrm>
            <a:off x="6247088" y="5157362"/>
            <a:ext cx="784078" cy="271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Option 2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546790F-8929-401C-A1BA-48ADAA3C9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20" y="2486416"/>
            <a:ext cx="1663715" cy="3697145"/>
          </a:xfrm>
          <a:prstGeom prst="rect">
            <a:avLst/>
          </a:prstGeom>
        </p:spPr>
      </p:pic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FC22E439-B216-4338-A03C-52D1BA2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9" name="Fußzeilenplatzhalter 3">
            <a:extLst>
              <a:ext uri="{FF2B5EF4-FFF2-40B4-BE49-F238E27FC236}">
                <a16:creationId xmlns:a16="http://schemas.microsoft.com/office/drawing/2014/main" id="{581943B5-9716-49CB-9EFB-AF0BB17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21977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8E91DE3-45F7-4BC8-86C9-08FF3F4B1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52" y="2019136"/>
            <a:ext cx="1685551" cy="37456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299608B-81F9-4CAD-9022-22D782C46D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14" y="2019136"/>
            <a:ext cx="1685551" cy="374566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2637366" cy="3880773"/>
          </a:xfrm>
        </p:spPr>
        <p:txBody>
          <a:bodyPr>
            <a:noAutofit/>
          </a:bodyPr>
          <a:lstStyle/>
          <a:p>
            <a:r>
              <a:rPr lang="de-DE" sz="1600" dirty="0"/>
              <a:t>Press „Connect“ in „Devices“ screen</a:t>
            </a:r>
          </a:p>
          <a:p>
            <a:r>
              <a:rPr lang="de-DE" sz="1600" dirty="0"/>
              <a:t>Connection </a:t>
            </a:r>
            <a:r>
              <a:rPr lang="de-DE" sz="1600" dirty="0" err="1"/>
              <a:t>process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last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60 </a:t>
            </a:r>
            <a:r>
              <a:rPr lang="de-DE" sz="1600" dirty="0" err="1"/>
              <a:t>seconds</a:t>
            </a:r>
            <a:endParaRPr lang="de-DE" sz="1600" dirty="0"/>
          </a:p>
          <a:p>
            <a:r>
              <a:rPr lang="de-DE" sz="1600" dirty="0" err="1"/>
              <a:t>When</a:t>
            </a:r>
            <a:r>
              <a:rPr lang="de-DE" sz="1600" dirty="0"/>
              <a:t> the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the </a:t>
            </a:r>
            <a:r>
              <a:rPr lang="de-DE" sz="1600" dirty="0" err="1"/>
              <a:t>first</a:t>
            </a:r>
            <a:r>
              <a:rPr lang="de-DE" sz="1600" dirty="0"/>
              <a:t> time, a </a:t>
            </a:r>
            <a:r>
              <a:rPr lang="de-DE" sz="1600" dirty="0" err="1"/>
              <a:t>pairing</a:t>
            </a:r>
            <a:r>
              <a:rPr lang="de-DE" sz="1600" dirty="0"/>
              <a:t> </a:t>
            </a:r>
            <a:r>
              <a:rPr lang="de-DE" sz="1600" dirty="0" err="1"/>
              <a:t>notification</a:t>
            </a:r>
            <a:r>
              <a:rPr lang="de-DE" sz="1600" dirty="0"/>
              <a:t> </a:t>
            </a:r>
            <a:r>
              <a:rPr lang="de-DE" sz="1600" dirty="0" err="1"/>
              <a:t>might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shown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Android</a:t>
            </a:r>
          </a:p>
          <a:p>
            <a:r>
              <a:rPr lang="de-DE" sz="1600" dirty="0"/>
              <a:t>On </a:t>
            </a:r>
            <a:r>
              <a:rPr lang="de-DE" sz="1600" dirty="0" err="1"/>
              <a:t>success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switches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„Home“ screen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91CCC-4827-407E-8E7B-BEB99FBB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E130B-94E8-4CAA-B302-7DE06D74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– Connect Sensor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5AD12DD1-329A-4FD5-A4FF-5647B8B8ADE1}"/>
              </a:ext>
            </a:extLst>
          </p:cNvPr>
          <p:cNvSpPr/>
          <p:nvPr/>
        </p:nvSpPr>
        <p:spPr>
          <a:xfrm rot="16200000">
            <a:off x="3267846" y="2374029"/>
            <a:ext cx="255747" cy="36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A5375A-A2BF-4430-BF51-3886E9FBDC30}"/>
              </a:ext>
            </a:extLst>
          </p:cNvPr>
          <p:cNvSpPr/>
          <p:nvPr/>
        </p:nvSpPr>
        <p:spPr>
          <a:xfrm>
            <a:off x="3988322" y="5424616"/>
            <a:ext cx="400973" cy="255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E46323E9-15E5-4C6E-B0A5-65CCF7030241}"/>
              </a:ext>
            </a:extLst>
          </p:cNvPr>
          <p:cNvSpPr/>
          <p:nvPr/>
        </p:nvSpPr>
        <p:spPr>
          <a:xfrm rot="5400000">
            <a:off x="8884335" y="5400096"/>
            <a:ext cx="239004" cy="32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C4F37A-90BE-4489-93E8-24548814F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83" y="2019136"/>
            <a:ext cx="1685551" cy="3745668"/>
          </a:xfrm>
          <a:prstGeom prst="rect">
            <a:avLst/>
          </a:prstGeom>
        </p:spPr>
      </p:pic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E5E4B768-CF28-4571-A5FE-0D68DE31DD0C}"/>
              </a:ext>
            </a:extLst>
          </p:cNvPr>
          <p:cNvSpPr/>
          <p:nvPr/>
        </p:nvSpPr>
        <p:spPr>
          <a:xfrm rot="5400000">
            <a:off x="4445952" y="5392447"/>
            <a:ext cx="239004" cy="321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3E9A44-0F92-4D7C-9F94-B87770921C97}"/>
              </a:ext>
            </a:extLst>
          </p:cNvPr>
          <p:cNvSpPr/>
          <p:nvPr/>
        </p:nvSpPr>
        <p:spPr>
          <a:xfrm>
            <a:off x="8630433" y="5441359"/>
            <a:ext cx="212638" cy="231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atumsplatzhalter 2">
            <a:extLst>
              <a:ext uri="{FF2B5EF4-FFF2-40B4-BE49-F238E27FC236}">
                <a16:creationId xmlns:a16="http://schemas.microsoft.com/office/drawing/2014/main" id="{53DE0B44-6018-404F-AAD5-E535E849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EC45E3D6-4A78-4E7F-BB81-D34249FD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96363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6AF6FA8-0A08-4C75-A229-223B76F3E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27" y="2039976"/>
            <a:ext cx="1854899" cy="412199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C6279-4AF5-4A5E-B910-C568905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3581" cy="3880773"/>
          </a:xfrm>
        </p:spPr>
        <p:txBody>
          <a:bodyPr>
            <a:norm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diGuRaL</a:t>
            </a:r>
            <a:r>
              <a:rPr lang="de-DE" sz="1600" dirty="0"/>
              <a:t> </a:t>
            </a:r>
            <a:r>
              <a:rPr lang="de-DE" sz="1600" dirty="0" err="1"/>
              <a:t>account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login</a:t>
            </a:r>
            <a:endParaRPr lang="de-DE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FF630-05C1-41BE-84A7-A49B73E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74EFDB4F-2091-4E29-B46A-9EE7366FD488}"/>
              </a:ext>
            </a:extLst>
          </p:cNvPr>
          <p:cNvSpPr/>
          <p:nvPr/>
        </p:nvSpPr>
        <p:spPr>
          <a:xfrm>
            <a:off x="5781352" y="1898031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5EE5649-DDB4-46C8-8086-B6BE64E0499B}"/>
              </a:ext>
            </a:extLst>
          </p:cNvPr>
          <p:cNvSpPr txBox="1">
            <a:spLocks/>
          </p:cNvSpPr>
          <p:nvPr/>
        </p:nvSpPr>
        <p:spPr>
          <a:xfrm>
            <a:off x="838200" y="1219863"/>
            <a:ext cx="10515600" cy="95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65A3C4"/>
                </a:solidFill>
                <a:latin typeface="Trebuchet MS (Überschriften)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App – Login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78860D-C819-46EF-BBB4-D88F022DF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36" y="2039976"/>
            <a:ext cx="1854899" cy="41219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5B1C0DA2-81CC-4016-A82D-2EE908083875}"/>
              </a:ext>
            </a:extLst>
          </p:cNvPr>
          <p:cNvSpPr/>
          <p:nvPr/>
        </p:nvSpPr>
        <p:spPr>
          <a:xfrm rot="16200000">
            <a:off x="7219108" y="3379717"/>
            <a:ext cx="323447" cy="42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71AB92-A6F7-4700-AE96-8A6752497556}"/>
              </a:ext>
            </a:extLst>
          </p:cNvPr>
          <p:cNvSpPr/>
          <p:nvPr/>
        </p:nvSpPr>
        <p:spPr>
          <a:xfrm>
            <a:off x="5730518" y="2749463"/>
            <a:ext cx="419761" cy="105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atumsplatzhalter 2">
            <a:extLst>
              <a:ext uri="{FF2B5EF4-FFF2-40B4-BE49-F238E27FC236}">
                <a16:creationId xmlns:a16="http://schemas.microsoft.com/office/drawing/2014/main" id="{A5043856-E9E2-4AAC-A61F-8AB49A31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1151" y="6530982"/>
            <a:ext cx="2540000" cy="236842"/>
          </a:xfrm>
        </p:spPr>
        <p:txBody>
          <a:bodyPr/>
          <a:lstStyle/>
          <a:p>
            <a:fld id="{9B7FDC79-3A10-4D3E-8D3A-910B010F3C2E}" type="datetime1">
              <a:rPr lang="de-DE" smtClean="0"/>
              <a:t>17.01.2024</a:t>
            </a:fld>
            <a:endParaRPr lang="de-DE" dirty="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2DE2BC4-03FE-4604-812A-E6C7B84C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376" y="6533371"/>
            <a:ext cx="2889250" cy="236842"/>
          </a:xfrm>
        </p:spPr>
        <p:txBody>
          <a:bodyPr/>
          <a:lstStyle/>
          <a:p>
            <a:r>
              <a:rPr lang="de-DE" dirty="0"/>
              <a:t>Universität Leipzig / Logistics Living Lab</a:t>
            </a:r>
          </a:p>
        </p:txBody>
      </p:sp>
    </p:spTree>
    <p:extLst>
      <p:ext uri="{BB962C8B-B14F-4D97-AF65-F5344CB8AC3E}">
        <p14:creationId xmlns:p14="http://schemas.microsoft.com/office/powerpoint/2010/main" val="309924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Breitbild</PresentationFormat>
  <Paragraphs>100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Trebuchet MS</vt:lpstr>
      <vt:lpstr>Trebuchet MS (Textkörper)</vt:lpstr>
      <vt:lpstr>Trebuchet MS (Überschriften)</vt:lpstr>
      <vt:lpstr>Wingdings 3</vt:lpstr>
      <vt:lpstr>Office</vt:lpstr>
      <vt:lpstr>Quickstart –  DE4L Sensing App</vt:lpstr>
      <vt:lpstr>diGuRaL Sensing App</vt:lpstr>
      <vt:lpstr>AirBeam 2</vt:lpstr>
      <vt:lpstr>AirBeam 3</vt:lpstr>
      <vt:lpstr>Ruuvi Tag</vt:lpstr>
      <vt:lpstr>App – Permissions – Location / Bluetooth</vt:lpstr>
      <vt:lpstr>App – Link Sensor (only once)</vt:lpstr>
      <vt:lpstr>App – Connect Sensor</vt:lpstr>
      <vt:lpstr>PowerPoint-Präsentation</vt:lpstr>
      <vt:lpstr>App – Start Tracking</vt:lpstr>
      <vt:lpstr>PowerPoint-Präsentation</vt:lpstr>
      <vt:lpstr>PowerPoint-Präsentation</vt:lpstr>
      <vt:lpstr>Data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gaunitz</dc:creator>
  <cp:lastModifiedBy>Benjamin Gaunitz</cp:lastModifiedBy>
  <cp:revision>130</cp:revision>
  <dcterms:created xsi:type="dcterms:W3CDTF">2020-01-06T13:02:54Z</dcterms:created>
  <dcterms:modified xsi:type="dcterms:W3CDTF">2024-01-17T12:49:03Z</dcterms:modified>
</cp:coreProperties>
</file>