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57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A9C09-4FDB-4A37-B355-BB8A98691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90600C-627D-4277-A220-B5397548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9F17A-C185-4D21-B2CF-A0D77FCC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8FBB5B-C3D5-49D8-BBF4-AFBDC4B0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6BBF07-B839-4340-B74B-55C9B1E8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29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A6F1D-CB21-4A7E-A5B9-CA48FAD6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C3CC2-9E13-4299-A8C1-337235F76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E47027-0B80-4524-817F-BA3F6BEB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B3A5A1-C125-4228-B784-2B6DB1A1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EDBF59-9949-499C-976F-1037BCCB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CACFC9-D2A5-4250-8109-CB649555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E28ECB-FDE7-4832-A3A2-F6F3340B9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3D932-D7F6-4BF4-AA4E-1AF6B499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BC620-14D5-4E49-8152-5D060076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F9D9FF-3D68-44B8-8722-B376B118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0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DDAEA-1BBB-48EF-B8AF-DB9371EF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21F89B-68A3-4239-9BE8-A6E0CD21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C4E47-7BD7-4D06-B481-41188BA6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D3FDE-5024-4EC0-BCFE-B058248E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DA809-9064-4205-9D83-2B2A7282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02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CE9E9-2C4F-4EE2-932A-0079D05D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F45AF-499B-456F-997C-B5CF000D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0420EF-57BC-48E9-B929-0E8000A8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5CEB9-D18F-4753-944B-DE11DD94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31E24E-3FEC-40D8-893B-25C01D44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79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43495-44D7-4508-B613-59E689D4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30F5B1-90E1-4DF6-B844-72980F4B0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758D02-F052-4708-952D-BF7F861B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E69EF7-B09E-4766-BBE9-C0E5AB37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73A06-65E0-40F0-B61C-1B9FD007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F31D93-793A-4E11-A10E-4858D58D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4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95605-0256-41C8-ACE7-A9CE7270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0F3EB7-F02D-4B3C-AEEF-E45180BD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2B0659-C299-4B96-AF67-B381132A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DF39B0-B37D-4BC1-9B11-AFE22535B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58C187-9011-4A2F-9197-7D00778E0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72605C-EEAA-446C-A789-48113E17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D3C379-02DC-42FD-950B-EDED4A53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498ADA-C4BE-4207-9950-B7832BC7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99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D6A59-19FD-4E95-800E-AD6C5529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5D9BD4-D222-4316-AF2A-63F3B22F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6AAB0D-723C-4A5C-8DC0-EA197AD1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4C10B5-E311-41D4-8811-0489318B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64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CF50EC-3CD5-4441-BFBE-FF08268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600B66-F870-4E90-9301-CE3D6FF2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43ACB4-A849-436C-9EB0-C13E9A3A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04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6A472-1AE4-4558-A57D-CF9953DF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5A24B-51F9-41D3-A06C-EA13086B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4E7561-28D8-4482-B4EA-C495A241B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18DF3-8484-4774-BB0E-49A26815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007BDF-67C8-4D04-9B6D-583C779E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33CB2D-DFD1-42C4-9C4A-27DFC538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5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803F7-72B9-4929-ADF2-CDFD598B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BAE815-1958-4643-985C-63963599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8A9F46-3047-43C9-8A04-62688BD91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7AFA48-37D3-4619-B674-77643ECF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8E11-A72F-442B-85F4-46B8167B2619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AAE26-E42C-4BE2-9800-BDCA9E57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54F91-B475-42C8-B076-901ADA87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60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10ED27-BE42-4CB3-B15A-F5BD0102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4E130C-4056-4A94-ADB8-0B7EE47C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D580F-B296-4913-8B19-F8E563A95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8E11-A72F-442B-85F4-46B8167B2619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7637B-F287-4E65-BBFE-D6F9CA18A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54ABC-0502-444B-BF02-AEE4FA322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036B-DF89-4180-883C-69CD3617F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1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pw/ABLVV842vp_mChmlMXQLguZ9TsnTmePXpYzswX-qYB53WRqjpXmshiVWdnysUPp8RhS5KPvuvxenMULrF1hOuPHfe4-2VN5EpaDiMoyU5oB4I4cufxxzKQIgtz8kFrX0OEd-7dNGICmOmiG_neIauLXCo7Q7OAjNrkt1Wojgtz0catnPmGsuknopGcCKTtutQQbuzJCRI4jY2uVwh7oMdf7lcFTOzG8kMdwHU9wNv0RIJTzWFLRTCorqj5nLichwXpSelf7X1_cbYB6SgDEkXC1VIQYLEoMuiLQZY4K_885KoCpZVjyN-HlBGLF-Q6nYFUOhswIOZdeUuGUInu7wvaOcjtZCSnPan4B_VLRJ-dYX1jF9jNxX5LPJi0v87Gk23e3O3W0KlVqg-Vvsjv6tvrm_ckW3geWS0d7fDXK2ly1YWFNjo4XpWNZ1BXQM9iB30cvzlgbtBgfUmGvAfSHHCgBWPr6d6npQ7Zngk4vgpg7eey0_fgy0cDDGwJx_g7OHq0cV7MqM_ArWbcoSesl3PYZJVNjG14pwQaWau912LTkDxozPae9it9nyVu2v6TFbTOOXx0zyIXB_OlGR_z-pLILy2peDAxOWlsSQxY1ZDd7bC3d18rtPgFl-tbLe6-kFUJbHIGcpQ249-1-_qlUBjwEZ7ScvhtdYDNQaavQlbTa0aIy5uoaj9-L-1PQf5C_gZutLjZYQGxAM4Xkv2S9qTL2W8zonnQ5eolmKf-lk17Zi5lbG35ufqPebhMsfZUVTYqgtdiLQfSt7S3D09ewCoOEyIrIeZRFJ8WL7q678GDTnROEikaaMwZzC0yJvUCcTuT2hJE2ur69nVwONi13lmCOjMW5lCyaJBwMHPKzHUw1ANqd8eOEAIV5lHJxMabaYI9QSqH61pMnU20Ix7Q0G8Nnp3dPbVtzl-vvPlc-Bzpo6s-KwLnNt9bR5h21Cw4DfDi__TY9NdlL1HzEy=w576-h1279-s-no-gm?authuser=0">
            <a:extLst>
              <a:ext uri="{FF2B5EF4-FFF2-40B4-BE49-F238E27FC236}">
                <a16:creationId xmlns:a16="http://schemas.microsoft.com/office/drawing/2014/main" id="{7BA4B39F-BBA9-4051-8F1B-F0D476A5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89275" cy="6858000"/>
          </a:xfrm>
          <a:prstGeom prst="rect">
            <a:avLst/>
          </a:prstGeom>
          <a:noFill/>
          <a:ln>
            <a:solidFill>
              <a:srgbClr val="FB8C0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pw/ABLVV85PNY9JDt65xM4n33bhkpwwwH7qc44aR9nXZdI_nH3O3zoYjf13DUIGVxhjcRw6_Tc8bH8-IwGM-0BOjXpEzso7xmHcMtWMcWY-wNRQVGax0T3XECLK6uO2XQ__v0Os_yObLQ1uTENCOs6Js_GB-MS3rdJazuyOk25YFQD-_pMUVas1kafe5TifziQQp_HlRKXeO-reCespzjm8NL2MyFmUTLLZeRZevyJgS4Y4oD4I2btEobVZLfu68yUt8cGlP-4CoG-gm8KNUE81Yqsqxo25hCf32UX5H35xw2aCpPn7Wiy86eXPbzixJ3uIjzEU1UGQpx6K_CV6JTUxsvPashloRKJqr_8V4kC239dvyfFSRBJfcd-0kugGW8ZSYjzIXXcpTTBsFrRRxKjvAqdKgwpQcUdMY6c6Qyh_4zr4qonXjooCsgrR9m6brSxmSYjar76lqRPvTtzl4r8sSOPPVZ5jQlhdQqHUhXYRIGdkt_LKO4ETC6V3TRILJ3PLlmDHWnCrR0JC5UbBd90KudkOws9Rq-_JSmOMCUEbaak2Q1pICIcrDLOKkGc_TOd1kWJObsE4YVNOeSjnUVE3IutDHhRNnZCR6q7WHilSU3r2hdO77TorUC79Ddz7GidqQhUXw9rInpge5wsH6vFHlUP9g2U7EpEYCiAjB05PFaXzY_Tmrbh6c8J5-A-az-7dg7fK7Ija34DlHA44BuQrNwIIyk9dkWAdsYi0ej1oJJzUon62ZrZqqqvpypuZ7q2-621AWi9OZ7AzxDOMJuqVjaE8zKTDmXxYRfTziXuOi9mDrKfcZ8QfALuU8LmasL2hF_DU1KIsXdCML3atFxSuaY0T2n61TjZZ8djIYLvG8UmvY3QnFq-wbbEWvsT3eRTI_Cbe9p4qEBHnSHUQe_FRZ0Ic3kwYprgrte6Y_oZP2YJYQSJCr5NCtfPOsY4eBTOxRvm6YnwxAiGAoCg8=w576-h1279-s-no-gm?authuser=0">
            <a:extLst>
              <a:ext uri="{FF2B5EF4-FFF2-40B4-BE49-F238E27FC236}">
                <a16:creationId xmlns:a16="http://schemas.microsoft.com/office/drawing/2014/main" id="{D1864906-99C5-4428-91EE-2F382059D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531" y="0"/>
            <a:ext cx="3089275" cy="6858000"/>
          </a:xfrm>
          <a:prstGeom prst="rect">
            <a:avLst/>
          </a:prstGeom>
          <a:noFill/>
          <a:ln>
            <a:solidFill>
              <a:srgbClr val="FB8C0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pw/ABLVV857OUZcG2QGyBcapq5zGR4YHJlKiJDAv7f2VrUFB0UtCXvpdRflCwz5beHGfscj-SyaZaEBoMpJANQNB7dHr5bSHI-BznSp1QeujzatVe0o2E5ZiFcM2uhFFVExcAee0VHfKH7FKSqsp-yzfXFlxTV1VE_8uA7r5N-JlV5hBvwhg2hDOEnajB13MMrUsT6XRM8g8TLF30DIia8-mfiamZcR817aUXwj7NyKG5h9bb-Jq7PGlTlluGodA8bZDtEklVyayeohmwyH0cpDdo2-A_jvlhu0Mg8R0A_SUy-TvWXTbzE_glAmFmntMuGdFS9IuQnpm_xb-63C-vg6Jy_FqLmZs4iQLHxQ6g_Qf90hJ7XeFAmY1WRLYSOpri5ZwGjsd4_3jgiWJ12yLoi2ejc6ojJNx3PMf_Pl9ArHVjPIlJTy4D4wmJECk8LqOqMfSAjzQ5m_8RZk3zcNWbr7C1Z9-ujSKHB2cHVuHD_-RD-5YhoTaZZXCxYsnzWRxEhc8Q-flHzNgo5e1HIk2j6IjQgws3ejCH4rV3lnmi8fY0EvOiTCvsCBMr6Pea4T3bMu_TFk2nEKbUaw8ZZLxFbvBAKYloxo-T4qOtJeNUX224CJVnhsnlJEVb23EDHzJ3BjBo-o0mVTVE9hRoTQQbz6Sj8YtALL6HhD6r6kp2mJFKlCSlOR52Xj85pewGnE79pnLAyI044ziJq-WO2eJEsS5ZxOMfvDCZd4CKbGvxTNls1ebFMoj-oJDiSeLJR2Ip5nI9mTfpBVIJ9xHBglDmI02Uha9ZT6nh5UNq85MHR-WXfCTtTvzvpTJxnDuQOR7UdV1Fv7WJrn-0gEqhPjamKq5oAh6ZKhwMIIQvSbor2AfiS20-KRX09h0w3smsjy4gDc-igsIT9SyRBibkDGPz_GqQDQFdJuC7DGm9DyyL8bQuOt-h-IQiyLePrfiYqKfKCwAWg3u-dAwwLCJglH=w576-h1279-s-no-gm?authuser=0">
            <a:extLst>
              <a:ext uri="{FF2B5EF4-FFF2-40B4-BE49-F238E27FC236}">
                <a16:creationId xmlns:a16="http://schemas.microsoft.com/office/drawing/2014/main" id="{C8A997EF-4050-485F-8992-524DCE8D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2" y="0"/>
            <a:ext cx="3089275" cy="6858000"/>
          </a:xfrm>
          <a:prstGeom prst="rect">
            <a:avLst/>
          </a:prstGeom>
          <a:noFill/>
          <a:ln>
            <a:solidFill>
              <a:srgbClr val="FB8C0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2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3C0D25-A6D3-40D7-BFF7-B58145D9D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0" y="1408071"/>
            <a:ext cx="1929430" cy="19688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964E801-703C-4BA2-AD91-1F5C05368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0" y="0"/>
            <a:ext cx="1929430" cy="10861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E08D5A-5566-4B72-BD1D-9AB59C5D60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2" b="11185"/>
          <a:stretch/>
        </p:blipFill>
        <p:spPr>
          <a:xfrm>
            <a:off x="0" y="0"/>
            <a:ext cx="5441950" cy="239247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1B67D4D-F67E-472A-B759-05D3C2877A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8" t="20913" r="13631" b="21035"/>
          <a:stretch/>
        </p:blipFill>
        <p:spPr>
          <a:xfrm>
            <a:off x="78651" y="2661178"/>
            <a:ext cx="1123950" cy="5888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125BD57-9463-49BD-A61F-3AB863268E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19" y="2661178"/>
            <a:ext cx="1041289" cy="58884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BC8C034-887A-4BD0-AC3D-68D4F1BE60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8" b="12807"/>
          <a:stretch/>
        </p:blipFill>
        <p:spPr>
          <a:xfrm>
            <a:off x="3565525" y="2661178"/>
            <a:ext cx="1876425" cy="5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9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Gaunitz</dc:creator>
  <cp:lastModifiedBy>Benjamin Gaunitz</cp:lastModifiedBy>
  <cp:revision>7</cp:revision>
  <dcterms:created xsi:type="dcterms:W3CDTF">2022-06-02T09:01:56Z</dcterms:created>
  <dcterms:modified xsi:type="dcterms:W3CDTF">2024-01-17T09:49:08Z</dcterms:modified>
</cp:coreProperties>
</file>