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9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3356-5F35-469B-94AB-9E336348A0D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2398-D0E4-4EDD-9365-D04CCA68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6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3356-5F35-469B-94AB-9E336348A0D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2398-D0E4-4EDD-9365-D04CCA68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4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3356-5F35-469B-94AB-9E336348A0D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2398-D0E4-4EDD-9365-D04CCA68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3356-5F35-469B-94AB-9E336348A0D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2398-D0E4-4EDD-9365-D04CCA68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3356-5F35-469B-94AB-9E336348A0D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2398-D0E4-4EDD-9365-D04CCA68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7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3356-5F35-469B-94AB-9E336348A0D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2398-D0E4-4EDD-9365-D04CCA68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9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3356-5F35-469B-94AB-9E336348A0D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2398-D0E4-4EDD-9365-D04CCA68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9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3356-5F35-469B-94AB-9E336348A0D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2398-D0E4-4EDD-9365-D04CCA68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6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3356-5F35-469B-94AB-9E336348A0D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2398-D0E4-4EDD-9365-D04CCA68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3356-5F35-469B-94AB-9E336348A0D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2398-D0E4-4EDD-9365-D04CCA68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8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3356-5F35-469B-94AB-9E336348A0D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2398-D0E4-4EDD-9365-D04CCA68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7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93356-5F35-469B-94AB-9E336348A0D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D2398-D0E4-4EDD-9365-D04CCA68D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4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198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Automated Signature/Handwritten Text Processing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21623"/>
            <a:ext cx="9144000" cy="258283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50"/>
                </a:solidFill>
              </a:rPr>
              <a:t>Team Googlers</a:t>
            </a:r>
          </a:p>
          <a:p>
            <a:pPr algn="l"/>
            <a:r>
              <a:rPr lang="en-US" sz="1600" b="1" dirty="0" smtClean="0"/>
              <a:t>Anubhav Nanda</a:t>
            </a:r>
          </a:p>
          <a:p>
            <a:pPr algn="l"/>
            <a:r>
              <a:rPr lang="en-US" sz="1600" b="1" dirty="0" smtClean="0"/>
              <a:t>Ashutosh Pathak</a:t>
            </a:r>
          </a:p>
          <a:p>
            <a:pPr algn="l"/>
            <a:r>
              <a:rPr lang="en-US" sz="1600" b="1" dirty="0" smtClean="0"/>
              <a:t>Neeraj Agrawal</a:t>
            </a:r>
          </a:p>
          <a:p>
            <a:pPr algn="l"/>
            <a:r>
              <a:rPr lang="en-US" sz="1600" b="1" dirty="0" smtClean="0"/>
              <a:t>Vijayendra Grampurohit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9519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</a:rPr>
              <a:t>Steps for Project: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67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Data Extraction:</a:t>
            </a:r>
          </a:p>
          <a:p>
            <a:pPr lvl="1"/>
            <a:r>
              <a:rPr lang="en-US" dirty="0" smtClean="0"/>
              <a:t>Extracting Signature from Multiple formats and Sources</a:t>
            </a:r>
          </a:p>
          <a:p>
            <a:pPr lvl="1"/>
            <a:r>
              <a:rPr lang="en-US" dirty="0" smtClean="0"/>
              <a:t>Extracting Handwritten Text from Multiple formats and Sources</a:t>
            </a:r>
          </a:p>
          <a:p>
            <a:r>
              <a:rPr lang="en-US" dirty="0" smtClean="0"/>
              <a:t>Data Validation:</a:t>
            </a:r>
          </a:p>
          <a:p>
            <a:pPr lvl="1"/>
            <a:r>
              <a:rPr lang="en-US" dirty="0" smtClean="0"/>
              <a:t>Validating Extracted Signature Matches with Original Signature.</a:t>
            </a:r>
          </a:p>
          <a:p>
            <a:pPr lvl="1"/>
            <a:r>
              <a:rPr lang="en-US" dirty="0" smtClean="0"/>
              <a:t>Validating Extracted Handwritten Texts Matches with Original Handwritten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Signature Extraction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5154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Signature extraction we will follow following Approach: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Deep learning based approach</a:t>
            </a:r>
            <a:r>
              <a:rPr lang="en-US" sz="2000" dirty="0" smtClean="0"/>
              <a:t>: </a:t>
            </a:r>
          </a:p>
          <a:p>
            <a:pPr lvl="1"/>
            <a:endParaRPr lang="en-US" sz="2000" dirty="0" smtClean="0"/>
          </a:p>
          <a:p>
            <a:pPr lvl="2"/>
            <a:r>
              <a:rPr lang="en-US" sz="1800" dirty="0" smtClean="0"/>
              <a:t>We will train our model which will automatically identify location of signature in Input Documents.</a:t>
            </a:r>
          </a:p>
          <a:p>
            <a:pPr lvl="2"/>
            <a:r>
              <a:rPr lang="en-US" sz="1800" dirty="0" smtClean="0">
                <a:solidFill>
                  <a:srgbClr val="00B0F0"/>
                </a:solidFill>
              </a:rPr>
              <a:t>VGG16 CNN </a:t>
            </a:r>
            <a:r>
              <a:rPr lang="en-US" sz="1800" dirty="0" smtClean="0"/>
              <a:t>architecture will be used to train the model. </a:t>
            </a:r>
          </a:p>
        </p:txBody>
      </p:sp>
    </p:spTree>
    <p:extLst>
      <p:ext uri="{BB962C8B-B14F-4D97-AF65-F5344CB8AC3E}">
        <p14:creationId xmlns:p14="http://schemas.microsoft.com/office/powerpoint/2010/main" val="286666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Handwritten Text Extraction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5154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Handwritten Text extraction we will follow following Approach: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Deep learning based approach</a:t>
            </a:r>
            <a:r>
              <a:rPr lang="en-US" sz="2000" dirty="0" smtClean="0"/>
              <a:t>: </a:t>
            </a:r>
          </a:p>
          <a:p>
            <a:pPr lvl="1"/>
            <a:endParaRPr lang="en-US" sz="2000" dirty="0" smtClean="0"/>
          </a:p>
          <a:p>
            <a:pPr lvl="2"/>
            <a:r>
              <a:rPr lang="en-US" sz="1800" dirty="0" smtClean="0"/>
              <a:t>We will train our model which will automatically identify location of Handwritten Text in Input Documents.</a:t>
            </a:r>
          </a:p>
          <a:p>
            <a:pPr lvl="2"/>
            <a:r>
              <a:rPr lang="en-US" sz="1800" dirty="0" smtClean="0">
                <a:solidFill>
                  <a:srgbClr val="00B0F0"/>
                </a:solidFill>
              </a:rPr>
              <a:t>YOLO CNN </a:t>
            </a:r>
            <a:r>
              <a:rPr lang="en-US" sz="1800" dirty="0" smtClean="0"/>
              <a:t>architecture will be used to train the model. </a:t>
            </a:r>
          </a:p>
        </p:txBody>
      </p:sp>
    </p:spTree>
    <p:extLst>
      <p:ext uri="{BB962C8B-B14F-4D97-AF65-F5344CB8AC3E}">
        <p14:creationId xmlns:p14="http://schemas.microsoft.com/office/powerpoint/2010/main" val="243987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Data Validation: Extracted Signature Matches with Original Signature.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After extracting information from Handwritten Forms/Sources.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VGG16 CNN deep learning model is trained. </a:t>
            </a:r>
          </a:p>
          <a:p>
            <a:r>
              <a:rPr lang="en-US" sz="2400" dirty="0" smtClean="0"/>
              <a:t>Model will identify whether extracted signature matches with original signature</a:t>
            </a:r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Validating Handwritten Text Matches with Original Data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For detecting amount in word:</a:t>
            </a:r>
          </a:p>
          <a:p>
            <a:pPr lvl="1"/>
            <a:r>
              <a:rPr lang="en-US" sz="2000" dirty="0" smtClean="0">
                <a:solidFill>
                  <a:srgbClr val="00B0F0"/>
                </a:solidFill>
              </a:rPr>
              <a:t>YOLO CNN Deep learning architecture </a:t>
            </a:r>
            <a:r>
              <a:rPr lang="en-US" sz="2000" dirty="0" smtClean="0"/>
              <a:t>will be used to Train the model.</a:t>
            </a:r>
          </a:p>
          <a:p>
            <a:pPr lvl="1"/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/>
              <a:t>Model will identify whether </a:t>
            </a:r>
            <a:r>
              <a:rPr lang="en-US" sz="2000" dirty="0" smtClean="0"/>
              <a:t>extracted Handwritten Text matches </a:t>
            </a:r>
            <a:r>
              <a:rPr lang="en-US" sz="2000" dirty="0"/>
              <a:t>with original </a:t>
            </a:r>
            <a:r>
              <a:rPr lang="en-US" sz="2000" dirty="0" smtClean="0"/>
              <a:t>data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57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219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Automated Signature/Handwritten Text Processing</vt:lpstr>
      <vt:lpstr>Steps for Project:</vt:lpstr>
      <vt:lpstr>Signature Extraction</vt:lpstr>
      <vt:lpstr>Handwritten Text Extraction</vt:lpstr>
      <vt:lpstr>Data Validation: Extracted Signature Matches with Original Signature. </vt:lpstr>
      <vt:lpstr>Validating Handwritten Text Matches with Original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On-Us Cheque Processing</dc:title>
  <dc:creator>Agrawal, Neeraj</dc:creator>
  <cp:lastModifiedBy>Nanda, Anubhav</cp:lastModifiedBy>
  <cp:revision>18</cp:revision>
  <dcterms:created xsi:type="dcterms:W3CDTF">2017-11-19T11:38:09Z</dcterms:created>
  <dcterms:modified xsi:type="dcterms:W3CDTF">2018-02-13T05:11:23Z</dcterms:modified>
</cp:coreProperties>
</file>