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1" r:id="rId2"/>
    <p:sldId id="332" r:id="rId3"/>
    <p:sldId id="333" r:id="rId4"/>
    <p:sldId id="312" r:id="rId5"/>
    <p:sldId id="311" r:id="rId6"/>
    <p:sldId id="313" r:id="rId7"/>
    <p:sldId id="314" r:id="rId8"/>
    <p:sldId id="320" r:id="rId9"/>
    <p:sldId id="323" r:id="rId10"/>
    <p:sldId id="315" r:id="rId11"/>
    <p:sldId id="317" r:id="rId12"/>
    <p:sldId id="316" r:id="rId13"/>
    <p:sldId id="318" r:id="rId14"/>
    <p:sldId id="321" r:id="rId15"/>
    <p:sldId id="319" r:id="rId16"/>
    <p:sldId id="322" r:id="rId17"/>
    <p:sldId id="324" r:id="rId18"/>
    <p:sldId id="310" r:id="rId19"/>
    <p:sldId id="326" r:id="rId20"/>
    <p:sldId id="325" r:id="rId21"/>
    <p:sldId id="327" r:id="rId22"/>
    <p:sldId id="328" r:id="rId23"/>
    <p:sldId id="330" r:id="rId24"/>
    <p:sldId id="309" r:id="rId25"/>
    <p:sldId id="306" r:id="rId26"/>
    <p:sldId id="307" r:id="rId27"/>
    <p:sldId id="308" r:id="rId28"/>
    <p:sldId id="336" r:id="rId29"/>
    <p:sldId id="334" r:id="rId30"/>
    <p:sldId id="337" r:id="rId31"/>
    <p:sldId id="335" r:id="rId32"/>
    <p:sldId id="338" r:id="rId33"/>
    <p:sldId id="340" r:id="rId34"/>
    <p:sldId id="339" r:id="rId35"/>
  </p:sldIdLst>
  <p:sldSz cx="9144000" cy="6858000" type="screen4x3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3366"/>
        </a:solidFill>
        <a:latin typeface="Batang" pitchFamily="18" charset="-12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66"/>
    <a:srgbClr val="FAAF05"/>
    <a:srgbClr val="0000CC"/>
    <a:srgbClr val="333333"/>
    <a:srgbClr val="9E0000"/>
    <a:srgbClr val="FFFFFF"/>
    <a:srgbClr val="7DA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9189" autoAdjust="0"/>
  </p:normalViewPr>
  <p:slideViewPr>
    <p:cSldViewPr>
      <p:cViewPr>
        <p:scale>
          <a:sx n="125" d="100"/>
          <a:sy n="125" d="100"/>
        </p:scale>
        <p:origin x="198" y="-1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1" tIns="45595" rIns="91191" bIns="45595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1" tIns="45595" rIns="91191" bIns="4559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1" tIns="45595" rIns="91191" bIns="455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1" tIns="45595" rIns="91191" bIns="45595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1" tIns="45595" rIns="91191" bIns="4559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40991B4-4758-4ECD-A630-5C44F092107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824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45432" y="2852936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1EE107-D9F9-424E-A58D-4CD210BD95D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82B26E-BFF6-4174-8159-84852606DD3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BA3A7-F32E-43DD-8736-CB1B34BFB54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829469"/>
            <a:ext cx="7776864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003366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2097088"/>
            <a:ext cx="7704856" cy="44275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83FD65-CF38-431F-85BA-3D32BEE0ACF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8E017-B931-4268-A72F-25504136EFF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80F291-A657-4059-A6AC-063BE9AD08B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0A04C-4E52-4F00-8AD8-9C1DDA24AD6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99D481-6B46-4C5B-95E5-BA5FF60AA1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18D692-58E4-48AA-9B63-A5097EB0929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2AD58A-C2A9-47A7-80B1-4F905870837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B744DD-DA11-4A0C-97E6-A9859042F44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11638" y="6524625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fld id="{790ECE1A-3CD6-48F7-9150-77C07108D4C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¿Mobile? !</a:t>
            </a:r>
            <a:r>
              <a:rPr lang="es-ES" dirty="0" err="1" smtClean="0"/>
              <a:t>Android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Confesiones de un programador (y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Android</a:t>
            </a:r>
            <a:r>
              <a:rPr lang="es-ES" dirty="0" smtClean="0"/>
              <a:t>)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255568" y="57332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+mj-lt"/>
              </a:rPr>
              <a:t>manuel.jimenez@logitravel.com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0990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0728"/>
            <a:ext cx="2752381" cy="514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80728"/>
            <a:ext cx="2723809" cy="504761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36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6712"/>
            <a:ext cx="2714286" cy="53047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6712"/>
            <a:ext cx="2742857" cy="54095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03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3429000"/>
            <a:ext cx="7776864" cy="1143000"/>
          </a:xfrm>
        </p:spPr>
        <p:txBody>
          <a:bodyPr/>
          <a:lstStyle/>
          <a:p>
            <a:pPr algn="ctr"/>
            <a:r>
              <a:rPr lang="es-ES" sz="6000" dirty="0" smtClean="0"/>
              <a:t>…</a:t>
            </a:r>
            <a:endParaRPr lang="es-ES" sz="6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814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96" y="908720"/>
            <a:ext cx="2761905" cy="54761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08720"/>
            <a:ext cx="2752381" cy="507619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127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3429000"/>
            <a:ext cx="7776864" cy="1143000"/>
          </a:xfrm>
        </p:spPr>
        <p:txBody>
          <a:bodyPr/>
          <a:lstStyle/>
          <a:p>
            <a:pPr algn="ctr"/>
            <a:r>
              <a:rPr lang="es-ES" sz="6000" dirty="0" smtClean="0"/>
              <a:t>…</a:t>
            </a:r>
            <a:endParaRPr lang="es-ES" sz="6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523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908720"/>
            <a:ext cx="2771429" cy="5400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622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2942857" cy="203809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697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hacemos aquí?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una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Android</a:t>
            </a:r>
            <a:r>
              <a:rPr lang="es-ES" dirty="0" smtClean="0"/>
              <a:t> desde (casi) cero</a:t>
            </a:r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practices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967695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Activity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Punto de entrada</a:t>
            </a:r>
          </a:p>
          <a:p>
            <a:r>
              <a:rPr lang="es-ES" dirty="0" smtClean="0"/>
              <a:t>Maneja el ciclo de vida de la aplicación</a:t>
            </a:r>
          </a:p>
          <a:p>
            <a:r>
              <a:rPr lang="es-ES" dirty="0" smtClean="0"/>
              <a:t>.java + .</a:t>
            </a:r>
            <a:r>
              <a:rPr lang="es-ES" dirty="0" err="1" smtClean="0"/>
              <a:t>xml</a:t>
            </a:r>
            <a:r>
              <a:rPr lang="es-ES" dirty="0" smtClean="0"/>
              <a:t> (+ .</a:t>
            </a:r>
            <a:r>
              <a:rPr lang="es-ES" dirty="0" err="1" smtClean="0"/>
              <a:t>xml</a:t>
            </a:r>
            <a:r>
              <a:rPr lang="es-ES" dirty="0" smtClean="0"/>
              <a:t>…)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90412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63025"/>
            <a:ext cx="7272808" cy="534434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SmileActivity.java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878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Vamos a hacer una </a:t>
            </a:r>
            <a:r>
              <a:rPr lang="es-ES" dirty="0" err="1" smtClean="0"/>
              <a:t>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de paso os contaré algo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3382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5361905" cy="355238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activity_smile.xml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40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752"/>
            <a:ext cx="3066667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269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752"/>
            <a:ext cx="3066667" cy="48952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952" y="1182466"/>
            <a:ext cx="3028571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96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3429000"/>
            <a:ext cx="7776864" cy="1143000"/>
          </a:xfrm>
        </p:spPr>
        <p:txBody>
          <a:bodyPr/>
          <a:lstStyle/>
          <a:p>
            <a:pPr algn="ctr"/>
            <a:r>
              <a:rPr lang="es-ES" sz="6000" dirty="0" smtClean="0"/>
              <a:t>…</a:t>
            </a:r>
            <a:endParaRPr lang="es-ES" sz="6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Logitravel-android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252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9632" y="1556792"/>
            <a:ext cx="7704856" cy="4427538"/>
          </a:xfrm>
        </p:spPr>
        <p:txBody>
          <a:bodyPr/>
          <a:lstStyle/>
          <a:p>
            <a:r>
              <a:rPr lang="es-ES" dirty="0" smtClean="0"/>
              <a:t>Elementos de la UI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44824"/>
            <a:ext cx="3447619" cy="43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06" y="1983145"/>
            <a:ext cx="1590476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80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Layouts</a:t>
            </a:r>
            <a:endParaRPr lang="es-ES" dirty="0"/>
          </a:p>
        </p:txBody>
      </p:sp>
      <p:pic>
        <p:nvPicPr>
          <p:cNvPr id="36866" name="Picture 2" descr="http://developer.android.com/images/ui/relative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24128" y="3717032"/>
            <a:ext cx="2295148" cy="169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33800"/>
            <a:ext cx="2315560" cy="17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11760" y="319639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+mj-lt"/>
              </a:rPr>
              <a:t>LinearLayout</a:t>
            </a:r>
            <a:endParaRPr lang="es-ES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40152" y="319639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+mj-lt"/>
              </a:rPr>
              <a:t>RelativeLayout</a:t>
            </a:r>
            <a:endParaRPr lang="es-ES" dirty="0">
              <a:latin typeface="+mj-lt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259632" y="1628800"/>
            <a:ext cx="7704856" cy="4427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b="0" kern="0" dirty="0" smtClean="0"/>
              <a:t>Organización de la interfaz</a:t>
            </a:r>
          </a:p>
          <a:p>
            <a:r>
              <a:rPr lang="es-ES" b="0" kern="0" dirty="0" smtClean="0"/>
              <a:t>Toda View tienen un </a:t>
            </a:r>
            <a:r>
              <a:rPr lang="es-ES" b="0" kern="0" dirty="0" err="1" smtClean="0"/>
              <a:t>layout</a:t>
            </a:r>
            <a:r>
              <a:rPr lang="es-ES" b="0" kern="0" dirty="0" smtClean="0"/>
              <a:t> padre</a:t>
            </a:r>
            <a:endParaRPr lang="es-ES" b="0" kern="0" dirty="0"/>
          </a:p>
        </p:txBody>
      </p:sp>
    </p:spTree>
    <p:extLst>
      <p:ext uri="{BB962C8B-B14F-4D97-AF65-F5344CB8AC3E}">
        <p14:creationId xmlns:p14="http://schemas.microsoft.com/office/powerpoint/2010/main" val="18877401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LinearLayout</a:t>
            </a:r>
            <a:endParaRPr lang="es-E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648" y="1628800"/>
            <a:ext cx="6840760" cy="403823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android:paddingLeft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android:paddingRight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android:orientation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"vertical"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android:hint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android:hint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android:gravity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android:hint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android:layout_gravity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0" name="Picture 2" descr="http://developer.android.com/images/ui/sample-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095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Layouts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642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RelativeLayout</a:t>
            </a:r>
            <a:endParaRPr lang="es-E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648" y="1623283"/>
            <a:ext cx="7128792" cy="44537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android:paddingLeft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android:paddingRight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android:hint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reminder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"@+id/dates"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android:layout_below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android:layout_alignParentLeft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android:layout_toLeftOf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"@+id/times"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Spinner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"@id/times"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android:layout_below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android:layout_alignParentRight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"96dp"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android:layout_below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"@id/times"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1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android:layout_alignParentRight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/done"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E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http://developer.android.com/images/ui/sample-relative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55476"/>
            <a:ext cx="2222452" cy="37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Layouts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22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Mira el </a:t>
            </a:r>
            <a:r>
              <a:rPr lang="es-ES" dirty="0" err="1" smtClean="0"/>
              <a:t>Postman</a:t>
            </a:r>
            <a:endParaRPr lang="es-ES" dirty="0" smtClean="0"/>
          </a:p>
          <a:p>
            <a:r>
              <a:rPr lang="es-ES" dirty="0" smtClean="0"/>
              <a:t>¿Qué objetos recibimos? Crear modelos semejantes usando GSON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5685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vista tiene su lógica en las actividades. PERO ABSTRAÍDA CON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36640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LogiHotels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708920"/>
            <a:ext cx="2160240" cy="34563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21602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544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6992"/>
            <a:ext cx="2771429" cy="80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57" y="3353564"/>
            <a:ext cx="3419048" cy="113333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Vista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00655" y="256490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Lista</a:t>
            </a:r>
            <a:endParaRPr lang="es-ES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940152" y="256490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Mapa</a:t>
            </a:r>
            <a:endParaRPr lang="es-ES" sz="3200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00480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el </a:t>
            </a:r>
            <a:r>
              <a:rPr lang="es-ES" dirty="0" err="1" smtClean="0"/>
              <a:t>adapter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060848"/>
            <a:ext cx="6133333" cy="400952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Vista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316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el </a:t>
            </a:r>
            <a:r>
              <a:rPr lang="es-ES" dirty="0" err="1" smtClean="0"/>
              <a:t>adapter</a:t>
            </a:r>
            <a:endParaRPr lang="es-E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Vista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adapter</a:t>
            </a:r>
            <a:r>
              <a:rPr lang="es-ES" dirty="0" smtClean="0"/>
              <a:t> dicta cómo debe ser pintado cada ítem de una lista</a:t>
            </a:r>
          </a:p>
          <a:p>
            <a:r>
              <a:rPr lang="es-ES" dirty="0" smtClean="0"/>
              <a:t>Cread el ítem a vuestro aire… ¿Qué propiedades tiene el modelo que queremos mostrar? ¿Título, Imagen?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6208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Bindeo</a:t>
            </a:r>
            <a:endParaRPr lang="es-E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Vista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Ahora hay que rellenar el ítem con los datos del modelo (clase </a:t>
            </a:r>
            <a:r>
              <a:rPr lang="es-ES" dirty="0" err="1" smtClean="0"/>
              <a:t>HotelsAdapter</a:t>
            </a:r>
            <a:r>
              <a:rPr lang="es-ES" dirty="0" smtClean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62323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143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Presenter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presenter</a:t>
            </a:r>
            <a:r>
              <a:rPr lang="es-ES" dirty="0" smtClean="0"/>
              <a:t> por cada </a:t>
            </a:r>
            <a:r>
              <a:rPr lang="es-ES" dirty="0" err="1" smtClean="0"/>
              <a:t>screen</a:t>
            </a:r>
            <a:endParaRPr lang="es-ES" dirty="0" smtClean="0"/>
          </a:p>
          <a:p>
            <a:r>
              <a:rPr lang="es-ES" dirty="0" smtClean="0"/>
              <a:t>En el </a:t>
            </a:r>
            <a:r>
              <a:rPr lang="es-ES" dirty="0" err="1" smtClean="0"/>
              <a:t>presenter</a:t>
            </a:r>
            <a:r>
              <a:rPr lang="es-ES" dirty="0" smtClean="0"/>
              <a:t> vive la lógica de negocio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40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2123810" cy="6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01008"/>
            <a:ext cx="2695238" cy="666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56665"/>
            <a:ext cx="2085714" cy="6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84" y="4293096"/>
            <a:ext cx="2047619" cy="7333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744" y="5026429"/>
            <a:ext cx="1961905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792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 librerías</a:t>
            </a:r>
          </a:p>
          <a:p>
            <a:r>
              <a:rPr lang="es-ES" dirty="0" smtClean="0"/>
              <a:t>Código duplicado es fuente de bugs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8670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 View </a:t>
            </a:r>
            <a:r>
              <a:rPr lang="es-ES" dirty="0" err="1" smtClean="0"/>
              <a:t>Presenter</a:t>
            </a:r>
            <a:r>
              <a:rPr lang="es-ES" dirty="0" smtClean="0"/>
              <a:t> (MVP)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MVC, MVP, MVVM…</a:t>
            </a:r>
          </a:p>
          <a:p>
            <a:r>
              <a:rPr lang="es-ES" dirty="0" smtClean="0"/>
              <a:t>Hay que trabajar con partes bien separadas</a:t>
            </a:r>
          </a:p>
          <a:p>
            <a:r>
              <a:rPr lang="es-ES" dirty="0" smtClean="0"/>
              <a:t>Menor acoplamiento </a:t>
            </a:r>
            <a:r>
              <a:rPr lang="es-ES" dirty="0" smtClean="0">
                <a:sym typeface="Wingdings" panose="05000000000000000000" pitchFamily="2" charset="2"/>
              </a:rPr>
              <a:t> Mejor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0700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imgur.com/xbe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84" y="1988840"/>
            <a:ext cx="5955532" cy="319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MVP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609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Menor acoplamiento… mejor código…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WHY??</a:t>
            </a:r>
            <a:endParaRPr lang="es-E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smtClean="0">
                <a:solidFill>
                  <a:schemeClr val="bg1"/>
                </a:solidFill>
                <a:latin typeface="Trebuchet MS" pitchFamily="34" charset="0"/>
              </a:rPr>
              <a:t>MVP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74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246" y="1628800"/>
            <a:ext cx="3104762" cy="408571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32275" y="377825"/>
            <a:ext cx="473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46800" anchor="ctr"/>
          <a:lstStyle/>
          <a:p>
            <a:pPr marL="457200" indent="-457200" algn="r">
              <a:spcBef>
                <a:spcPct val="140000"/>
              </a:spcBef>
            </a:pPr>
            <a:r>
              <a:rPr lang="es-ES_tradnl" sz="2800" i="1" dirty="0" err="1" smtClean="0">
                <a:solidFill>
                  <a:schemeClr val="bg1"/>
                </a:solidFill>
                <a:latin typeface="Trebuchet MS" pitchFamily="34" charset="0"/>
              </a:rPr>
              <a:t>LogiHotels</a:t>
            </a:r>
            <a:endParaRPr lang="es-ES" sz="800" b="0" i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502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270</Words>
  <Application>Microsoft Office PowerPoint</Application>
  <PresentationFormat>Presentación en pantalla (4:3)</PresentationFormat>
  <Paragraphs>73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Batang</vt:lpstr>
      <vt:lpstr>Arial</vt:lpstr>
      <vt:lpstr>Consolas</vt:lpstr>
      <vt:lpstr>Trebuchet MS</vt:lpstr>
      <vt:lpstr>Wingdings</vt:lpstr>
      <vt:lpstr>Diseño predeterminado</vt:lpstr>
      <vt:lpstr>¿Mobile? !Android!</vt:lpstr>
      <vt:lpstr>Vamos a hacer una app</vt:lpstr>
      <vt:lpstr>LogiHotels</vt:lpstr>
      <vt:lpstr>Librerías</vt:lpstr>
      <vt:lpstr>DRY</vt:lpstr>
      <vt:lpstr>Model View Presenter (MVP)</vt:lpstr>
      <vt:lpstr>Presentación de PowerPoint</vt:lpstr>
      <vt:lpstr>Menor acoplamiento… mejor código…</vt:lpstr>
      <vt:lpstr>Presentación de PowerPoint</vt:lpstr>
      <vt:lpstr>Presentación de PowerPoint</vt:lpstr>
      <vt:lpstr>Presentación de PowerPoint</vt:lpstr>
      <vt:lpstr>…</vt:lpstr>
      <vt:lpstr>Presentación de PowerPoint</vt:lpstr>
      <vt:lpstr>…</vt:lpstr>
      <vt:lpstr>Presentación de PowerPoint</vt:lpstr>
      <vt:lpstr>Presentación de PowerPoint</vt:lpstr>
      <vt:lpstr>¿Qué hacemos aquí?</vt:lpstr>
      <vt:lpstr>Activity</vt:lpstr>
      <vt:lpstr>Presentación de PowerPoint</vt:lpstr>
      <vt:lpstr>Presentación de PowerPoint</vt:lpstr>
      <vt:lpstr>Presentación de PowerPoint</vt:lpstr>
      <vt:lpstr>Presentación de PowerPoint</vt:lpstr>
      <vt:lpstr>…</vt:lpstr>
      <vt:lpstr>Views</vt:lpstr>
      <vt:lpstr>Layouts</vt:lpstr>
      <vt:lpstr>LinearLayout</vt:lpstr>
      <vt:lpstr>RelativeLayout</vt:lpstr>
      <vt:lpstr>Modelo</vt:lpstr>
      <vt:lpstr>Vista</vt:lpstr>
      <vt:lpstr>Interfaces</vt:lpstr>
      <vt:lpstr>Creando el adapter</vt:lpstr>
      <vt:lpstr>Creando el adapter</vt:lpstr>
      <vt:lpstr>Bindeo</vt:lpstr>
      <vt:lpstr>Presenter</vt:lpstr>
    </vt:vector>
  </TitlesOfParts>
  <Company>www.toolfactory.net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Ovidio Ándres</dc:creator>
  <cp:lastModifiedBy>administrador</cp:lastModifiedBy>
  <cp:revision>194</cp:revision>
  <dcterms:created xsi:type="dcterms:W3CDTF">2006-03-17T12:05:15Z</dcterms:created>
  <dcterms:modified xsi:type="dcterms:W3CDTF">2015-07-21T14:25:37Z</dcterms:modified>
</cp:coreProperties>
</file>