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1502" r:id="rId2"/>
    <p:sldId id="2017" r:id="rId3"/>
    <p:sldId id="2018" r:id="rId4"/>
    <p:sldId id="2020" r:id="rId5"/>
    <p:sldId id="2019" r:id="rId6"/>
    <p:sldId id="2024" r:id="rId7"/>
    <p:sldId id="2022" r:id="rId8"/>
    <p:sldId id="2026" r:id="rId9"/>
    <p:sldId id="2023" r:id="rId10"/>
    <p:sldId id="2025" r:id="rId11"/>
    <p:sldId id="271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B40B64F-FA53-EA04-7C1B-6B1AAC2682DE}" name="Liam Muitjens" initials="LM" userId="S::lmuitjens@rinis.nl::1dbf759b-cc4d-4fea-bc66-790e74eb407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D7D31"/>
    <a:srgbClr val="FFFFFF"/>
    <a:srgbClr val="132A65"/>
    <a:srgbClr val="BFBFBF"/>
    <a:srgbClr val="989898"/>
    <a:srgbClr val="7D7D7D"/>
    <a:srgbClr val="929292"/>
    <a:srgbClr val="000000"/>
    <a:srgbClr val="FCE5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6344"/>
  </p:normalViewPr>
  <p:slideViewPr>
    <p:cSldViewPr snapToGrid="0" snapToObjects="1">
      <p:cViewPr varScale="1">
        <p:scale>
          <a:sx n="158" d="100"/>
          <a:sy n="158" d="100"/>
        </p:scale>
        <p:origin x="7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9C067-2E04-5748-8963-FB4F157A0DF1}" type="datetimeFigureOut">
              <a:rPr lang="nl-NL" smtClean="0"/>
              <a:t>08-03-2023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76A76-AC73-E845-ADB2-855FD265AA9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785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1771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76A76-AC73-E845-ADB2-855FD265AA9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838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76A76-AC73-E845-ADB2-855FD265AA9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27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76A76-AC73-E845-ADB2-855FD265AA9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92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76A76-AC73-E845-ADB2-855FD265AA9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6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76A76-AC73-E845-ADB2-855FD265AA9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4074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76A76-AC73-E845-ADB2-855FD265AA9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71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76A76-AC73-E845-ADB2-855FD265AA9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1178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76A76-AC73-E845-ADB2-855FD265AA9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8282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76A76-AC73-E845-ADB2-855FD265AA9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026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Rectangle 13"/>
          <p:cNvGrpSpPr/>
          <p:nvPr/>
        </p:nvGrpSpPr>
        <p:grpSpPr>
          <a:xfrm>
            <a:off x="0" y="636534"/>
            <a:ext cx="12192000" cy="6221468"/>
            <a:chOff x="0" y="-1"/>
            <a:chExt cx="24384000" cy="12442933"/>
          </a:xfrm>
        </p:grpSpPr>
        <p:sp>
          <p:nvSpPr>
            <p:cNvPr id="16" name="Rechthoek"/>
            <p:cNvSpPr/>
            <p:nvPr/>
          </p:nvSpPr>
          <p:spPr>
            <a:xfrm>
              <a:off x="0" y="-1"/>
              <a:ext cx="24384000" cy="1244293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900" dirty="0"/>
            </a:p>
          </p:txBody>
        </p:sp>
        <p:sp>
          <p:nvSpPr>
            <p:cNvPr id="17" name="Tekst"/>
            <p:cNvSpPr txBox="1"/>
            <p:nvPr/>
          </p:nvSpPr>
          <p:spPr>
            <a:xfrm>
              <a:off x="45720" y="5990636"/>
              <a:ext cx="24292562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sz="900"/>
                <a:t>  </a:t>
              </a:r>
            </a:p>
          </p:txBody>
        </p:sp>
      </p:grpSp>
      <p:sp>
        <p:nvSpPr>
          <p:cNvPr id="20" name="Titeltekst"/>
          <p:cNvSpPr txBox="1">
            <a:spLocks noGrp="1"/>
          </p:cNvSpPr>
          <p:nvPr>
            <p:ph type="title"/>
          </p:nvPr>
        </p:nvSpPr>
        <p:spPr>
          <a:xfrm>
            <a:off x="0" y="1205346"/>
            <a:ext cx="4707925" cy="415362"/>
          </a:xfrm>
          <a:prstGeom prst="rect">
            <a:avLst/>
          </a:prstGeom>
        </p:spPr>
        <p:txBody>
          <a:bodyPr anchor="b"/>
          <a:lstStyle>
            <a:lvl1pPr indent="402431">
              <a:defRPr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dirty="0" err="1"/>
              <a:t>Titeltekst</a:t>
            </a:r>
            <a:endParaRPr dirty="0"/>
          </a:p>
        </p:txBody>
      </p:sp>
      <p:sp>
        <p:nvSpPr>
          <p:cNvPr id="21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-1" y="1823183"/>
            <a:ext cx="4707925" cy="415362"/>
          </a:xfrm>
          <a:prstGeom prst="rect">
            <a:avLst/>
          </a:prstGeom>
        </p:spPr>
        <p:txBody>
          <a:bodyPr/>
          <a:lstStyle>
            <a:lvl1pPr marL="0" indent="402431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0" indent="4572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0" indent="9144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0" indent="13716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0" indent="18288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één</a:t>
            </a:r>
            <a:endParaRPr dirty="0"/>
          </a:p>
          <a:p>
            <a:pPr lvl="1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twee</a:t>
            </a:r>
          </a:p>
          <a:p>
            <a:pPr lvl="2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drie</a:t>
            </a:r>
            <a:endParaRPr dirty="0"/>
          </a:p>
          <a:p>
            <a:pPr lvl="3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vier</a:t>
            </a:r>
            <a:endParaRPr dirty="0"/>
          </a:p>
          <a:p>
            <a:pPr lvl="4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vijf</a:t>
            </a:r>
            <a:endParaRPr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B754915E-B1E1-1345-9B16-367C4742C002}"/>
              </a:ext>
            </a:extLst>
          </p:cNvPr>
          <p:cNvGrpSpPr/>
          <p:nvPr userDrawn="1"/>
        </p:nvGrpSpPr>
        <p:grpSpPr>
          <a:xfrm>
            <a:off x="5577950" y="132915"/>
            <a:ext cx="1031337" cy="417883"/>
            <a:chOff x="5577950" y="132915"/>
            <a:chExt cx="1031337" cy="417883"/>
          </a:xfrm>
        </p:grpSpPr>
        <p:pic>
          <p:nvPicPr>
            <p:cNvPr id="19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7950" y="132915"/>
              <a:ext cx="1031337" cy="41788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2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7950" y="132915"/>
              <a:ext cx="1031337" cy="417883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23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3" y="6333305"/>
            <a:ext cx="834044" cy="388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DF223B96-EE3B-314C-99E5-B5294AF8ED2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10310064" y="6387135"/>
            <a:ext cx="1635751" cy="3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0834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Rectangle 13"/>
          <p:cNvGrpSpPr/>
          <p:nvPr/>
        </p:nvGrpSpPr>
        <p:grpSpPr>
          <a:xfrm>
            <a:off x="0" y="636534"/>
            <a:ext cx="12192000" cy="6221468"/>
            <a:chOff x="0" y="-1"/>
            <a:chExt cx="24384000" cy="12442933"/>
          </a:xfrm>
        </p:grpSpPr>
        <p:sp>
          <p:nvSpPr>
            <p:cNvPr id="16" name="Rechthoek"/>
            <p:cNvSpPr/>
            <p:nvPr/>
          </p:nvSpPr>
          <p:spPr>
            <a:xfrm>
              <a:off x="0" y="-1"/>
              <a:ext cx="24384000" cy="1244293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900" dirty="0"/>
            </a:p>
          </p:txBody>
        </p:sp>
        <p:sp>
          <p:nvSpPr>
            <p:cNvPr id="17" name="Tekst"/>
            <p:cNvSpPr txBox="1"/>
            <p:nvPr/>
          </p:nvSpPr>
          <p:spPr>
            <a:xfrm>
              <a:off x="45720" y="5990636"/>
              <a:ext cx="24292562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sz="900"/>
                <a:t>  </a:t>
              </a:r>
            </a:p>
          </p:txBody>
        </p:sp>
      </p:grpSp>
      <p:sp>
        <p:nvSpPr>
          <p:cNvPr id="20" name="Titeltekst"/>
          <p:cNvSpPr txBox="1">
            <a:spLocks noGrp="1"/>
          </p:cNvSpPr>
          <p:nvPr>
            <p:ph type="title"/>
          </p:nvPr>
        </p:nvSpPr>
        <p:spPr>
          <a:xfrm>
            <a:off x="0" y="1205346"/>
            <a:ext cx="4707925" cy="415362"/>
          </a:xfrm>
          <a:prstGeom prst="rect">
            <a:avLst/>
          </a:prstGeom>
        </p:spPr>
        <p:txBody>
          <a:bodyPr anchor="b"/>
          <a:lstStyle>
            <a:lvl1pPr indent="402431">
              <a:defRPr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dirty="0" err="1"/>
              <a:t>Titeltekst</a:t>
            </a:r>
            <a:endParaRPr dirty="0"/>
          </a:p>
        </p:txBody>
      </p:sp>
      <p:sp>
        <p:nvSpPr>
          <p:cNvPr id="21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-1" y="1823183"/>
            <a:ext cx="4707925" cy="415362"/>
          </a:xfrm>
          <a:prstGeom prst="rect">
            <a:avLst/>
          </a:prstGeom>
        </p:spPr>
        <p:txBody>
          <a:bodyPr/>
          <a:lstStyle>
            <a:lvl1pPr marL="0" indent="402431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0" indent="4572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0" indent="9144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0" indent="13716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0" indent="18288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één</a:t>
            </a:r>
            <a:endParaRPr dirty="0"/>
          </a:p>
          <a:p>
            <a:pPr lvl="1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twee</a:t>
            </a:r>
          </a:p>
          <a:p>
            <a:pPr lvl="2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drie</a:t>
            </a:r>
            <a:endParaRPr dirty="0"/>
          </a:p>
          <a:p>
            <a:pPr lvl="3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vier</a:t>
            </a:r>
            <a:endParaRPr dirty="0"/>
          </a:p>
          <a:p>
            <a:pPr lvl="4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vijf</a:t>
            </a:r>
            <a:endParaRPr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B754915E-B1E1-1345-9B16-367C4742C002}"/>
              </a:ext>
            </a:extLst>
          </p:cNvPr>
          <p:cNvGrpSpPr/>
          <p:nvPr userDrawn="1"/>
        </p:nvGrpSpPr>
        <p:grpSpPr>
          <a:xfrm>
            <a:off x="5577950" y="132915"/>
            <a:ext cx="1031337" cy="417883"/>
            <a:chOff x="5577950" y="132915"/>
            <a:chExt cx="1031337" cy="417883"/>
          </a:xfrm>
        </p:grpSpPr>
        <p:pic>
          <p:nvPicPr>
            <p:cNvPr id="19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7950" y="132915"/>
              <a:ext cx="1031337" cy="41788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2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7950" y="132915"/>
              <a:ext cx="1031337" cy="417883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23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3" y="6333305"/>
            <a:ext cx="834044" cy="388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6CB7F6A8-5C0B-BF4B-BB0E-D4FEDE72863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9078277" y="6383373"/>
            <a:ext cx="2867538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1520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Rectangle 13"/>
          <p:cNvGrpSpPr/>
          <p:nvPr/>
        </p:nvGrpSpPr>
        <p:grpSpPr>
          <a:xfrm>
            <a:off x="0" y="636534"/>
            <a:ext cx="12192000" cy="6221468"/>
            <a:chOff x="0" y="-1"/>
            <a:chExt cx="24384000" cy="12442933"/>
          </a:xfrm>
        </p:grpSpPr>
        <p:sp>
          <p:nvSpPr>
            <p:cNvPr id="16" name="Rechthoek"/>
            <p:cNvSpPr/>
            <p:nvPr/>
          </p:nvSpPr>
          <p:spPr>
            <a:xfrm>
              <a:off x="0" y="-1"/>
              <a:ext cx="24384000" cy="1244293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900" dirty="0"/>
            </a:p>
          </p:txBody>
        </p:sp>
        <p:sp>
          <p:nvSpPr>
            <p:cNvPr id="17" name="Tekst"/>
            <p:cNvSpPr txBox="1"/>
            <p:nvPr/>
          </p:nvSpPr>
          <p:spPr>
            <a:xfrm>
              <a:off x="45720" y="5990636"/>
              <a:ext cx="24292562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sz="900"/>
                <a:t>  </a:t>
              </a:r>
            </a:p>
          </p:txBody>
        </p:sp>
      </p:grpSp>
      <p:sp>
        <p:nvSpPr>
          <p:cNvPr id="20" name="Titeltekst"/>
          <p:cNvSpPr txBox="1">
            <a:spLocks noGrp="1"/>
          </p:cNvSpPr>
          <p:nvPr>
            <p:ph type="title"/>
          </p:nvPr>
        </p:nvSpPr>
        <p:spPr>
          <a:xfrm>
            <a:off x="0" y="1205346"/>
            <a:ext cx="4707925" cy="415362"/>
          </a:xfrm>
          <a:prstGeom prst="rect">
            <a:avLst/>
          </a:prstGeom>
        </p:spPr>
        <p:txBody>
          <a:bodyPr anchor="b"/>
          <a:lstStyle>
            <a:lvl1pPr indent="402431">
              <a:defRPr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dirty="0" err="1"/>
              <a:t>Titeltekst</a:t>
            </a:r>
            <a:endParaRPr dirty="0"/>
          </a:p>
        </p:txBody>
      </p:sp>
      <p:sp>
        <p:nvSpPr>
          <p:cNvPr id="21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-1" y="1823183"/>
            <a:ext cx="4707925" cy="415362"/>
          </a:xfrm>
          <a:prstGeom prst="rect">
            <a:avLst/>
          </a:prstGeom>
        </p:spPr>
        <p:txBody>
          <a:bodyPr/>
          <a:lstStyle>
            <a:lvl1pPr marL="0" indent="402431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0" indent="4572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0" indent="9144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0" indent="13716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0" indent="18288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één</a:t>
            </a:r>
            <a:endParaRPr dirty="0"/>
          </a:p>
          <a:p>
            <a:pPr lvl="1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twee</a:t>
            </a:r>
          </a:p>
          <a:p>
            <a:pPr lvl="2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drie</a:t>
            </a:r>
            <a:endParaRPr dirty="0"/>
          </a:p>
          <a:p>
            <a:pPr lvl="3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vier</a:t>
            </a:r>
            <a:endParaRPr dirty="0"/>
          </a:p>
          <a:p>
            <a:pPr lvl="4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vijf</a:t>
            </a:r>
            <a:endParaRPr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B754915E-B1E1-1345-9B16-367C4742C002}"/>
              </a:ext>
            </a:extLst>
          </p:cNvPr>
          <p:cNvGrpSpPr/>
          <p:nvPr userDrawn="1"/>
        </p:nvGrpSpPr>
        <p:grpSpPr>
          <a:xfrm>
            <a:off x="5577950" y="132915"/>
            <a:ext cx="1031337" cy="417883"/>
            <a:chOff x="5577950" y="132915"/>
            <a:chExt cx="1031337" cy="417883"/>
          </a:xfrm>
        </p:grpSpPr>
        <p:pic>
          <p:nvPicPr>
            <p:cNvPr id="19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7950" y="132915"/>
              <a:ext cx="1031337" cy="41788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2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7950" y="132915"/>
              <a:ext cx="1031337" cy="417883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23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3" y="6333305"/>
            <a:ext cx="834044" cy="388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0B6A7B21-4FAB-AD4C-916B-16601DF8399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10356092" y="6383373"/>
            <a:ext cx="1589723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9627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9D0AF12F-7720-D741-AB5A-55DD98DDAB04}"/>
              </a:ext>
            </a:extLst>
          </p:cNvPr>
          <p:cNvSpPr/>
          <p:nvPr userDrawn="1"/>
        </p:nvSpPr>
        <p:spPr>
          <a:xfrm>
            <a:off x="0" y="630621"/>
            <a:ext cx="12192000" cy="62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kst"/>
          <p:cNvSpPr txBox="1"/>
          <p:nvPr/>
        </p:nvSpPr>
        <p:spPr>
          <a:xfrm>
            <a:off x="22860" y="3631853"/>
            <a:ext cx="12146281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b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900"/>
              <a:t>  </a:t>
            </a:r>
          </a:p>
        </p:txBody>
      </p:sp>
      <p:sp>
        <p:nvSpPr>
          <p:cNvPr id="20" name="Titeltekst"/>
          <p:cNvSpPr txBox="1">
            <a:spLocks noGrp="1"/>
          </p:cNvSpPr>
          <p:nvPr>
            <p:ph type="title"/>
          </p:nvPr>
        </p:nvSpPr>
        <p:spPr>
          <a:xfrm>
            <a:off x="0" y="1205346"/>
            <a:ext cx="4707925" cy="415362"/>
          </a:xfrm>
          <a:prstGeom prst="rect">
            <a:avLst/>
          </a:prstGeom>
          <a:solidFill>
            <a:schemeClr val="bg1"/>
          </a:solidFill>
        </p:spPr>
        <p:txBody>
          <a:bodyPr anchor="b"/>
          <a:lstStyle>
            <a:lvl1pPr indent="402431">
              <a:defRPr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dirty="0" err="1"/>
              <a:t>Titeltekst</a:t>
            </a:r>
            <a:endParaRPr dirty="0"/>
          </a:p>
        </p:txBody>
      </p:sp>
      <p:sp>
        <p:nvSpPr>
          <p:cNvPr id="21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0" y="1823183"/>
            <a:ext cx="4707924" cy="41536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402431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0" indent="4572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0" indent="9144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0" indent="13716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0" indent="18288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één</a:t>
            </a:r>
            <a:endParaRPr dirty="0"/>
          </a:p>
          <a:p>
            <a:pPr lvl="1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twee</a:t>
            </a:r>
          </a:p>
          <a:p>
            <a:pPr lvl="2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drie</a:t>
            </a:r>
            <a:endParaRPr dirty="0"/>
          </a:p>
          <a:p>
            <a:pPr lvl="3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vier</a:t>
            </a:r>
            <a:endParaRPr dirty="0"/>
          </a:p>
          <a:p>
            <a:pPr lvl="4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vijf</a:t>
            </a:r>
            <a:endParaRPr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B754915E-B1E1-1345-9B16-367C4742C002}"/>
              </a:ext>
            </a:extLst>
          </p:cNvPr>
          <p:cNvGrpSpPr/>
          <p:nvPr userDrawn="1"/>
        </p:nvGrpSpPr>
        <p:grpSpPr>
          <a:xfrm>
            <a:off x="5577950" y="132915"/>
            <a:ext cx="1031337" cy="417883"/>
            <a:chOff x="5577950" y="132915"/>
            <a:chExt cx="1031337" cy="417883"/>
          </a:xfrm>
        </p:grpSpPr>
        <p:pic>
          <p:nvPicPr>
            <p:cNvPr id="19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7950" y="132915"/>
              <a:ext cx="1031337" cy="41788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2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7950" y="132915"/>
              <a:ext cx="1031337" cy="417883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23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3" y="6333305"/>
            <a:ext cx="834044" cy="388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99A93F94-CC86-E74C-BAA9-A164C90417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10064" y="6387135"/>
            <a:ext cx="1635751" cy="3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7537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9D0AF12F-7720-D741-AB5A-55DD98DDAB04}"/>
              </a:ext>
            </a:extLst>
          </p:cNvPr>
          <p:cNvSpPr/>
          <p:nvPr userDrawn="1"/>
        </p:nvSpPr>
        <p:spPr>
          <a:xfrm>
            <a:off x="0" y="630621"/>
            <a:ext cx="12192000" cy="62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kst"/>
          <p:cNvSpPr txBox="1"/>
          <p:nvPr/>
        </p:nvSpPr>
        <p:spPr>
          <a:xfrm>
            <a:off x="22860" y="3631853"/>
            <a:ext cx="12146281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b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900"/>
              <a:t>  </a:t>
            </a:r>
          </a:p>
        </p:txBody>
      </p:sp>
      <p:sp>
        <p:nvSpPr>
          <p:cNvPr id="20" name="Titeltekst"/>
          <p:cNvSpPr txBox="1">
            <a:spLocks noGrp="1"/>
          </p:cNvSpPr>
          <p:nvPr>
            <p:ph type="title"/>
          </p:nvPr>
        </p:nvSpPr>
        <p:spPr>
          <a:xfrm>
            <a:off x="0" y="1205346"/>
            <a:ext cx="4707925" cy="415362"/>
          </a:xfrm>
          <a:prstGeom prst="rect">
            <a:avLst/>
          </a:prstGeom>
          <a:solidFill>
            <a:schemeClr val="bg1"/>
          </a:solidFill>
        </p:spPr>
        <p:txBody>
          <a:bodyPr anchor="b"/>
          <a:lstStyle>
            <a:lvl1pPr indent="402431">
              <a:defRPr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dirty="0" err="1"/>
              <a:t>Titeltekst</a:t>
            </a:r>
            <a:endParaRPr dirty="0"/>
          </a:p>
        </p:txBody>
      </p:sp>
      <p:sp>
        <p:nvSpPr>
          <p:cNvPr id="21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0" y="1823183"/>
            <a:ext cx="4707924" cy="41536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402431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0" indent="4572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0" indent="9144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0" indent="13716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0" indent="18288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één</a:t>
            </a:r>
            <a:endParaRPr dirty="0"/>
          </a:p>
          <a:p>
            <a:pPr lvl="1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twee</a:t>
            </a:r>
          </a:p>
          <a:p>
            <a:pPr lvl="2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drie</a:t>
            </a:r>
            <a:endParaRPr dirty="0"/>
          </a:p>
          <a:p>
            <a:pPr lvl="3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vier</a:t>
            </a:r>
            <a:endParaRPr dirty="0"/>
          </a:p>
          <a:p>
            <a:pPr lvl="4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vijf</a:t>
            </a:r>
            <a:endParaRPr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B754915E-B1E1-1345-9B16-367C4742C002}"/>
              </a:ext>
            </a:extLst>
          </p:cNvPr>
          <p:cNvGrpSpPr/>
          <p:nvPr userDrawn="1"/>
        </p:nvGrpSpPr>
        <p:grpSpPr>
          <a:xfrm>
            <a:off x="5577950" y="132915"/>
            <a:ext cx="1031337" cy="417883"/>
            <a:chOff x="5577950" y="132915"/>
            <a:chExt cx="1031337" cy="417883"/>
          </a:xfrm>
        </p:grpSpPr>
        <p:pic>
          <p:nvPicPr>
            <p:cNvPr id="19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7950" y="132915"/>
              <a:ext cx="1031337" cy="41788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2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7950" y="132915"/>
              <a:ext cx="1031337" cy="417883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23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3" y="6333305"/>
            <a:ext cx="834044" cy="388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7C04F32-B9C7-0C40-BB6A-E060E4DE00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78277" y="6383373"/>
            <a:ext cx="2867538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9129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9D0AF12F-7720-D741-AB5A-55DD98DDAB04}"/>
              </a:ext>
            </a:extLst>
          </p:cNvPr>
          <p:cNvSpPr/>
          <p:nvPr userDrawn="1"/>
        </p:nvSpPr>
        <p:spPr>
          <a:xfrm>
            <a:off x="0" y="630621"/>
            <a:ext cx="12192000" cy="62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kst"/>
          <p:cNvSpPr txBox="1"/>
          <p:nvPr/>
        </p:nvSpPr>
        <p:spPr>
          <a:xfrm>
            <a:off x="22860" y="3631853"/>
            <a:ext cx="12146281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>
              <a:defRPr b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900"/>
              <a:t>  </a:t>
            </a:r>
          </a:p>
        </p:txBody>
      </p:sp>
      <p:sp>
        <p:nvSpPr>
          <p:cNvPr id="20" name="Titeltekst"/>
          <p:cNvSpPr txBox="1">
            <a:spLocks noGrp="1"/>
          </p:cNvSpPr>
          <p:nvPr>
            <p:ph type="title"/>
          </p:nvPr>
        </p:nvSpPr>
        <p:spPr>
          <a:xfrm>
            <a:off x="0" y="1205346"/>
            <a:ext cx="4707925" cy="415362"/>
          </a:xfrm>
          <a:prstGeom prst="rect">
            <a:avLst/>
          </a:prstGeom>
          <a:solidFill>
            <a:schemeClr val="bg1"/>
          </a:solidFill>
        </p:spPr>
        <p:txBody>
          <a:bodyPr anchor="b"/>
          <a:lstStyle>
            <a:lvl1pPr indent="402431">
              <a:defRPr sz="18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dirty="0" err="1"/>
              <a:t>Titeltekst</a:t>
            </a:r>
            <a:endParaRPr dirty="0"/>
          </a:p>
        </p:txBody>
      </p:sp>
      <p:sp>
        <p:nvSpPr>
          <p:cNvPr id="21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0" y="1823183"/>
            <a:ext cx="4707924" cy="41536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402431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1pPr>
            <a:lvl2pPr marL="0" indent="4572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2pPr>
            <a:lvl3pPr marL="0" indent="9144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3pPr>
            <a:lvl4pPr marL="0" indent="13716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marL="0" indent="1828800">
              <a:buSzTx/>
              <a:buFontTx/>
              <a:buNone/>
              <a:defRPr sz="18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één</a:t>
            </a:r>
            <a:endParaRPr dirty="0"/>
          </a:p>
          <a:p>
            <a:pPr lvl="1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twee</a:t>
            </a:r>
          </a:p>
          <a:p>
            <a:pPr lvl="2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drie</a:t>
            </a:r>
            <a:endParaRPr dirty="0"/>
          </a:p>
          <a:p>
            <a:pPr lvl="3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vier</a:t>
            </a:r>
            <a:endParaRPr dirty="0"/>
          </a:p>
          <a:p>
            <a:pPr lvl="4"/>
            <a:r>
              <a:rPr dirty="0" err="1"/>
              <a:t>Hoofdtekst</a:t>
            </a:r>
            <a:r>
              <a:rPr dirty="0"/>
              <a:t> -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vijf</a:t>
            </a:r>
            <a:endParaRPr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B754915E-B1E1-1345-9B16-367C4742C002}"/>
              </a:ext>
            </a:extLst>
          </p:cNvPr>
          <p:cNvGrpSpPr/>
          <p:nvPr userDrawn="1"/>
        </p:nvGrpSpPr>
        <p:grpSpPr>
          <a:xfrm>
            <a:off x="5577950" y="132915"/>
            <a:ext cx="1031337" cy="417883"/>
            <a:chOff x="5577950" y="132915"/>
            <a:chExt cx="1031337" cy="417883"/>
          </a:xfrm>
        </p:grpSpPr>
        <p:pic>
          <p:nvPicPr>
            <p:cNvPr id="19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7950" y="132915"/>
              <a:ext cx="1031337" cy="417883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2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7950" y="132915"/>
              <a:ext cx="1031337" cy="417883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23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3" y="6333305"/>
            <a:ext cx="834044" cy="388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E593525-225F-CB47-96FB-1A6D0ACEC1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56092" y="6383373"/>
            <a:ext cx="1589723" cy="3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1858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Rectangle 13"/>
          <p:cNvGrpSpPr/>
          <p:nvPr/>
        </p:nvGrpSpPr>
        <p:grpSpPr>
          <a:xfrm>
            <a:off x="0" y="636534"/>
            <a:ext cx="12192000" cy="6221468"/>
            <a:chOff x="0" y="-1"/>
            <a:chExt cx="24384000" cy="12442933"/>
          </a:xfrm>
        </p:grpSpPr>
        <p:sp>
          <p:nvSpPr>
            <p:cNvPr id="31" name="Rechthoek"/>
            <p:cNvSpPr/>
            <p:nvPr/>
          </p:nvSpPr>
          <p:spPr>
            <a:xfrm>
              <a:off x="0" y="-1"/>
              <a:ext cx="24384000" cy="1244293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32" name="Tekst"/>
            <p:cNvSpPr txBox="1"/>
            <p:nvPr/>
          </p:nvSpPr>
          <p:spPr>
            <a:xfrm>
              <a:off x="45720" y="5990636"/>
              <a:ext cx="24292562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sz="900"/>
                <a:t>  </a:t>
              </a:r>
            </a:p>
          </p:txBody>
        </p:sp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3339E008-C1AB-4F43-8837-D08C094C4A22}"/>
              </a:ext>
            </a:extLst>
          </p:cNvPr>
          <p:cNvSpPr/>
          <p:nvPr userDrawn="1"/>
        </p:nvSpPr>
        <p:spPr>
          <a:xfrm>
            <a:off x="6096000" y="630621"/>
            <a:ext cx="6096000" cy="62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3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950" y="132915"/>
            <a:ext cx="1031337" cy="417883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iteltekst"/>
          <p:cNvSpPr txBox="1">
            <a:spLocks noGrp="1"/>
          </p:cNvSpPr>
          <p:nvPr>
            <p:ph type="title"/>
          </p:nvPr>
        </p:nvSpPr>
        <p:spPr>
          <a:xfrm>
            <a:off x="0" y="1205346"/>
            <a:ext cx="3851564" cy="415362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indent="316800">
              <a:defRPr sz="1800">
                <a:solidFill>
                  <a:srgbClr val="142B65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Titeltekst</a:t>
            </a:r>
          </a:p>
        </p:txBody>
      </p:sp>
      <p:sp>
        <p:nvSpPr>
          <p:cNvPr id="36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381617" y="1236086"/>
            <a:ext cx="5487192" cy="4940877"/>
          </a:xfrm>
          <a:prstGeom prst="rect">
            <a:avLst/>
          </a:prstGeom>
        </p:spPr>
        <p:txBody>
          <a:bodyPr/>
          <a:lstStyle>
            <a:lvl1pPr marL="451644" indent="-451644">
              <a:buSzPct val="200000"/>
              <a:buFont typeface="Helvetica"/>
              <a:buChar char="▸"/>
              <a:defRPr sz="2000">
                <a:solidFill>
                  <a:srgbClr val="ED7D3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76370" indent="-376370">
              <a:buFont typeface="Helvetica"/>
              <a:defRPr sz="2000">
                <a:solidFill>
                  <a:srgbClr val="ED7D3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451644" indent="-451644">
              <a:buFont typeface="Helvetica"/>
              <a:defRPr sz="2000">
                <a:solidFill>
                  <a:srgbClr val="ED7D3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991306" indent="-515056">
              <a:buSzPct val="200000"/>
              <a:buFont typeface="Helvetica"/>
              <a:buChar char="▸"/>
              <a:defRPr sz="2000">
                <a:solidFill>
                  <a:srgbClr val="ED7D3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501827" indent="-501827">
              <a:buFont typeface="Helvetica"/>
              <a:defRPr sz="2000">
                <a:solidFill>
                  <a:srgbClr val="ED7D31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rPr dirty="0" err="1"/>
              <a:t>Klik</a:t>
            </a:r>
            <a:r>
              <a:rPr dirty="0"/>
              <a:t> om de </a:t>
            </a:r>
            <a:r>
              <a:rPr dirty="0" err="1"/>
              <a:t>tekststijl</a:t>
            </a:r>
            <a:r>
              <a:rPr dirty="0"/>
              <a:t> van het model </a:t>
            </a:r>
            <a:r>
              <a:rPr dirty="0" err="1"/>
              <a:t>te</a:t>
            </a:r>
            <a:r>
              <a:rPr dirty="0"/>
              <a:t> </a:t>
            </a:r>
            <a:r>
              <a:rPr dirty="0" err="1"/>
              <a:t>bewerken</a:t>
            </a:r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pic>
        <p:nvPicPr>
          <p:cNvPr id="37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950" y="132915"/>
            <a:ext cx="1031337" cy="41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3" y="6333305"/>
            <a:ext cx="834044" cy="388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D3C406A-B880-794A-809F-7703A26621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10064" y="6387135"/>
            <a:ext cx="1635751" cy="3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8384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Rectangle 13"/>
          <p:cNvGrpSpPr/>
          <p:nvPr/>
        </p:nvGrpSpPr>
        <p:grpSpPr>
          <a:xfrm>
            <a:off x="0" y="636534"/>
            <a:ext cx="12192000" cy="6221468"/>
            <a:chOff x="0" y="-1"/>
            <a:chExt cx="24384000" cy="12442933"/>
          </a:xfrm>
        </p:grpSpPr>
        <p:sp>
          <p:nvSpPr>
            <p:cNvPr id="2" name="Rechthoek"/>
            <p:cNvSpPr/>
            <p:nvPr/>
          </p:nvSpPr>
          <p:spPr>
            <a:xfrm>
              <a:off x="0" y="-1"/>
              <a:ext cx="24384000" cy="1244293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sz="900"/>
            </a:p>
          </p:txBody>
        </p:sp>
        <p:sp>
          <p:nvSpPr>
            <p:cNvPr id="3" name="Tekst"/>
            <p:cNvSpPr txBox="1"/>
            <p:nvPr/>
          </p:nvSpPr>
          <p:spPr>
            <a:xfrm>
              <a:off x="45720" y="5990636"/>
              <a:ext cx="24292562" cy="461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b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sz="900"/>
                <a:t>  </a:t>
              </a:r>
            </a:p>
          </p:txBody>
        </p:sp>
      </p:grpSp>
      <p:pic>
        <p:nvPicPr>
          <p:cNvPr id="5" name="Picture 4" descr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7950" y="132915"/>
            <a:ext cx="1031337" cy="41788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eltekst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Titeltekst</a:t>
            </a:r>
          </a:p>
        </p:txBody>
      </p:sp>
      <p:pic>
        <p:nvPicPr>
          <p:cNvPr id="7" name="Picture 4" descr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7950" y="132915"/>
            <a:ext cx="1031337" cy="41788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</p:spTree>
    <p:extLst>
      <p:ext uri="{BB962C8B-B14F-4D97-AF65-F5344CB8AC3E}">
        <p14:creationId xmlns:p14="http://schemas.microsoft.com/office/powerpoint/2010/main" val="341571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7" r:id="rId2"/>
    <p:sldLayoutId id="2147483678" r:id="rId3"/>
    <p:sldLayoutId id="2147483666" r:id="rId4"/>
    <p:sldLayoutId id="2147483679" r:id="rId5"/>
    <p:sldLayoutId id="2147483680" r:id="rId6"/>
    <p:sldLayoutId id="2147483682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10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410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410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410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410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410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410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410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41076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ission.europa.eu/about-european-commission/departments-and-executive-agencies/informatics_e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c.europa.eu/digital-building-blocks/wikis/display/EDELCOMMUNITY/Informal+Cooperation+Network+for+eDelivery" TargetMode="External"/><Relationship Id="rId5" Type="http://schemas.openxmlformats.org/officeDocument/2006/relationships/hyperlink" Target="https://www.oasis-open.org/" TargetMode="External"/><Relationship Id="rId4" Type="http://schemas.openxmlformats.org/officeDocument/2006/relationships/hyperlink" Target="https://ec.europa.eu/digital-building-blocks/wikis/display/DIGITAL/eDeliver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jpe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6.jpe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8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07645"/>
            <a:ext cx="12188222" cy="6830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935" y="6267778"/>
            <a:ext cx="834044" cy="388171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BC542518-4DC1-D642-8737-EEFEF9B22BDE}"/>
              </a:ext>
            </a:extLst>
          </p:cNvPr>
          <p:cNvSpPr txBox="1">
            <a:spLocks/>
          </p:cNvSpPr>
          <p:nvPr/>
        </p:nvSpPr>
        <p:spPr>
          <a:xfrm>
            <a:off x="-1" y="914400"/>
            <a:ext cx="4586991" cy="463798"/>
          </a:xfrm>
          <a:prstGeom prst="rect">
            <a:avLst/>
          </a:prstGeom>
          <a:solidFill>
            <a:srgbClr val="1E1B46"/>
          </a:solidFill>
        </p:spPr>
        <p:txBody>
          <a:bodyPr vert="horz" lIns="45720" tIns="22860" rIns="45720" bIns="22860" rtlCol="0" anchor="ctr">
            <a:noAutofit/>
          </a:bodyPr>
          <a:lstStyle>
            <a:lvl1pPr marL="804863" indent="0"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000" b="1" kern="1200">
                <a:solidFill>
                  <a:srgbClr val="1E1C46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marL="804863" marR="0" lvl="0" indent="0" algn="l" defTabSz="1828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eDelivery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AS4</a:t>
            </a:r>
            <a:endParaRPr kumimoji="0" lang="nl-NL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638140F-B72D-ED4B-A9D5-03A79B11199D}"/>
              </a:ext>
            </a:extLst>
          </p:cNvPr>
          <p:cNvSpPr txBox="1">
            <a:spLocks/>
          </p:cNvSpPr>
          <p:nvPr/>
        </p:nvSpPr>
        <p:spPr>
          <a:xfrm>
            <a:off x="0" y="1547386"/>
            <a:ext cx="3718684" cy="463798"/>
          </a:xfrm>
          <a:prstGeom prst="rect">
            <a:avLst/>
          </a:prstGeom>
          <a:solidFill>
            <a:srgbClr val="1E1B46"/>
          </a:solidFill>
        </p:spPr>
        <p:txBody>
          <a:bodyPr vert="horz" lIns="45720" tIns="22860" rIns="45720" bIns="22860" rtlCol="0" anchor="ctr">
            <a:noAutofit/>
          </a:bodyPr>
          <a:lstStyle>
            <a:lvl1pPr marL="804863" indent="0" algn="l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000" b="1" kern="1200">
                <a:solidFill>
                  <a:srgbClr val="1E1C46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pPr marL="804863" marR="0" lvl="0" indent="0" algn="l" defTabSz="1828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 maart 2023</a:t>
            </a:r>
            <a:endParaRPr kumimoji="0" lang="nl-NL" sz="2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D0A65F4-213A-E800-7182-ACD60468D86B}"/>
              </a:ext>
            </a:extLst>
          </p:cNvPr>
          <p:cNvSpPr/>
          <p:nvPr/>
        </p:nvSpPr>
        <p:spPr>
          <a:xfrm>
            <a:off x="59120" y="2371994"/>
            <a:ext cx="11966028" cy="2700000"/>
          </a:xfrm>
          <a:prstGeom prst="roundRect">
            <a:avLst>
              <a:gd name="adj" fmla="val 3565"/>
            </a:avLst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5F7602-4F2D-4E85-A2E0-27B8D971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nl-NL" sz="1450" b="1" dirty="0">
                <a:solidFill>
                  <a:srgbClr val="132A65"/>
                </a:solidFill>
              </a:rPr>
              <a:t>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AFFC2-2061-469B-F738-443B5048ED99}"/>
              </a:ext>
            </a:extLst>
          </p:cNvPr>
          <p:cNvSpPr txBox="1"/>
          <p:nvPr/>
        </p:nvSpPr>
        <p:spPr>
          <a:xfrm>
            <a:off x="285093" y="3034009"/>
            <a:ext cx="11847787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nl-NL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DG DIGIT: </a:t>
            </a:r>
            <a:r>
              <a:rPr lang="nl-NL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https://commission.europa.eu/about-european-commission/departments-and-executive-agencies/informatics_en </a:t>
            </a:r>
            <a:endParaRPr lang="nl-NL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nl-NL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lang="nl-NL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nl-NL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https://ec.europa.eu/digital-building-blocks/wikis/display/DIGITAL/eDelivery</a:t>
            </a:r>
            <a:endParaRPr lang="nl-NL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nl-NL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OASIS: </a:t>
            </a:r>
            <a:r>
              <a:rPr lang="nl-NL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https://www.oasis-open.org</a:t>
            </a:r>
            <a:endParaRPr lang="nl-NL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nl-NL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ICN </a:t>
            </a:r>
            <a:r>
              <a:rPr lang="nl-NL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lang="nl-NL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nl-NL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https://ec.europa.eu/digital-building-blocks/wikis/display/EDELCOMMUNITY/Informal+Cooperation+Network+for+eDelivery</a:t>
            </a:r>
            <a:endParaRPr lang="nl-NL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nl-NL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74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table, indoor, desk&#10;&#10;Description automatically generated">
            <a:extLst>
              <a:ext uri="{FF2B5EF4-FFF2-40B4-BE49-F238E27FC236}">
                <a16:creationId xmlns:a16="http://schemas.microsoft.com/office/drawing/2014/main" id="{9EB1A6BD-8E41-EA4B-B948-111394B0A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774"/>
            <a:ext cx="12192000" cy="6858000"/>
          </a:xfrm>
          <a:prstGeom prst="rect">
            <a:avLst/>
          </a:prstGeom>
        </p:spPr>
      </p:pic>
      <p:pic>
        <p:nvPicPr>
          <p:cNvPr id="258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935" y="6267777"/>
            <a:ext cx="834044" cy="3881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1" name="Afgeronde rechthoek 2"/>
          <p:cNvGrpSpPr/>
          <p:nvPr/>
        </p:nvGrpSpPr>
        <p:grpSpPr>
          <a:xfrm>
            <a:off x="4809892" y="1701614"/>
            <a:ext cx="2661426" cy="696336"/>
            <a:chOff x="0" y="0"/>
            <a:chExt cx="5322850" cy="1392671"/>
          </a:xfrm>
        </p:grpSpPr>
        <p:sp>
          <p:nvSpPr>
            <p:cNvPr id="259" name="Afgeronde rechthoek"/>
            <p:cNvSpPr/>
            <p:nvPr/>
          </p:nvSpPr>
          <p:spPr>
            <a:xfrm>
              <a:off x="0" y="0"/>
              <a:ext cx="5322850" cy="1392671"/>
            </a:xfrm>
            <a:prstGeom prst="roundRect">
              <a:avLst>
                <a:gd name="adj" fmla="val 50000"/>
              </a:avLst>
            </a:prstGeom>
            <a:solidFill>
              <a:srgbClr val="EE7D31"/>
            </a:solidFill>
            <a:ln w="12700" cap="flat">
              <a:noFill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>
                <a:defRPr sz="4400" cap="small">
                  <a:solidFill>
                    <a:srgbClr val="FFFFFF"/>
                  </a:solidFill>
                </a:defRPr>
              </a:pPr>
              <a:endParaRPr sz="2200"/>
            </a:p>
          </p:txBody>
        </p:sp>
        <p:sp>
          <p:nvSpPr>
            <p:cNvPr id="260" name="betrouwbaar"/>
            <p:cNvSpPr txBox="1"/>
            <p:nvPr/>
          </p:nvSpPr>
          <p:spPr>
            <a:xfrm>
              <a:off x="249670" y="311616"/>
              <a:ext cx="4823510" cy="76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defRPr sz="4400" cap="small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algn="ctr"/>
              <a:r>
                <a:rPr sz="2200" b="1" dirty="0" err="1"/>
                <a:t>betrouwbaar</a:t>
              </a:r>
              <a:endParaRPr sz="2200" b="1" dirty="0"/>
            </a:p>
          </p:txBody>
        </p:sp>
      </p:grpSp>
      <p:grpSp>
        <p:nvGrpSpPr>
          <p:cNvPr id="264" name="Afgeronde rechthoek 5"/>
          <p:cNvGrpSpPr/>
          <p:nvPr/>
        </p:nvGrpSpPr>
        <p:grpSpPr>
          <a:xfrm>
            <a:off x="4809892" y="2771215"/>
            <a:ext cx="2661426" cy="696336"/>
            <a:chOff x="0" y="0"/>
            <a:chExt cx="5322850" cy="1392671"/>
          </a:xfrm>
        </p:grpSpPr>
        <p:sp>
          <p:nvSpPr>
            <p:cNvPr id="262" name="Afgeronde rechthoek"/>
            <p:cNvSpPr/>
            <p:nvPr/>
          </p:nvSpPr>
          <p:spPr>
            <a:xfrm>
              <a:off x="0" y="0"/>
              <a:ext cx="5322850" cy="1392671"/>
            </a:xfrm>
            <a:prstGeom prst="roundRect">
              <a:avLst>
                <a:gd name="adj" fmla="val 50000"/>
              </a:avLst>
            </a:prstGeom>
            <a:solidFill>
              <a:srgbClr val="EE7D31"/>
            </a:solidFill>
            <a:ln w="12700" cap="flat">
              <a:noFill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>
                <a:defRPr sz="4400" cap="small">
                  <a:solidFill>
                    <a:srgbClr val="FFFFFF"/>
                  </a:solidFill>
                </a:defRPr>
              </a:pPr>
              <a:endParaRPr sz="2200"/>
            </a:p>
          </p:txBody>
        </p:sp>
        <p:sp>
          <p:nvSpPr>
            <p:cNvPr id="263" name="gegarandeerd"/>
            <p:cNvSpPr txBox="1"/>
            <p:nvPr/>
          </p:nvSpPr>
          <p:spPr>
            <a:xfrm>
              <a:off x="249670" y="311616"/>
              <a:ext cx="4823510" cy="76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defRPr sz="4400" cap="small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algn="ctr"/>
              <a:r>
                <a:rPr sz="2200" b="1" dirty="0" err="1"/>
                <a:t>gegarandeerd</a:t>
              </a:r>
              <a:endParaRPr sz="2200" b="1" dirty="0"/>
            </a:p>
          </p:txBody>
        </p:sp>
      </p:grpSp>
      <p:grpSp>
        <p:nvGrpSpPr>
          <p:cNvPr id="267" name="Afgeronde rechthoek 6"/>
          <p:cNvGrpSpPr/>
          <p:nvPr/>
        </p:nvGrpSpPr>
        <p:grpSpPr>
          <a:xfrm>
            <a:off x="4809892" y="3840816"/>
            <a:ext cx="2661426" cy="696336"/>
            <a:chOff x="0" y="0"/>
            <a:chExt cx="5322850" cy="1392671"/>
          </a:xfrm>
        </p:grpSpPr>
        <p:sp>
          <p:nvSpPr>
            <p:cNvPr id="265" name="Afgeronde rechthoek"/>
            <p:cNvSpPr/>
            <p:nvPr/>
          </p:nvSpPr>
          <p:spPr>
            <a:xfrm>
              <a:off x="0" y="0"/>
              <a:ext cx="5322850" cy="1392671"/>
            </a:xfrm>
            <a:prstGeom prst="roundRect">
              <a:avLst>
                <a:gd name="adj" fmla="val 50000"/>
              </a:avLst>
            </a:prstGeom>
            <a:solidFill>
              <a:srgbClr val="EE7D31"/>
            </a:solidFill>
            <a:ln w="12700" cap="flat">
              <a:noFill/>
              <a:miter lim="400000"/>
            </a:ln>
            <a:effectLst/>
          </p:spPr>
          <p:txBody>
            <a:bodyPr wrap="square" lIns="22860" tIns="22860" rIns="22860" bIns="22860" numCol="1" anchor="ctr">
              <a:noAutofit/>
            </a:bodyPr>
            <a:lstStyle/>
            <a:p>
              <a:pPr>
                <a:defRPr sz="4400" cap="small">
                  <a:solidFill>
                    <a:srgbClr val="FFFFFF"/>
                  </a:solidFill>
                </a:defRPr>
              </a:pPr>
              <a:endParaRPr sz="2200"/>
            </a:p>
          </p:txBody>
        </p:sp>
        <p:sp>
          <p:nvSpPr>
            <p:cNvPr id="266" name="veilig"/>
            <p:cNvSpPr txBox="1"/>
            <p:nvPr/>
          </p:nvSpPr>
          <p:spPr>
            <a:xfrm>
              <a:off x="249670" y="311616"/>
              <a:ext cx="4823510" cy="76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2860" tIns="22860" rIns="22860" bIns="22860" numCol="1" anchor="ctr">
              <a:spAutoFit/>
            </a:bodyPr>
            <a:lstStyle>
              <a:lvl1pPr>
                <a:defRPr sz="4400" cap="small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 algn="ctr"/>
              <a:r>
                <a:rPr sz="2200" b="1" dirty="0" err="1"/>
                <a:t>veilig</a:t>
              </a:r>
              <a:endParaRPr sz="2200" b="1" dirty="0"/>
            </a:p>
          </p:txBody>
        </p:sp>
      </p:grpSp>
      <p:sp>
        <p:nvSpPr>
          <p:cNvPr id="268" name="Afgeronde rechthoek 8"/>
          <p:cNvSpPr txBox="1"/>
          <p:nvPr/>
        </p:nvSpPr>
        <p:spPr>
          <a:xfrm>
            <a:off x="3695798" y="5083623"/>
            <a:ext cx="4889613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860" rIns="22860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 algn="ctr"/>
            <a:r>
              <a:rPr sz="4000" b="1" dirty="0" err="1"/>
              <a:t>www.rinis.nl</a:t>
            </a:r>
            <a:endParaRPr sz="4000" b="1" dirty="0"/>
          </a:p>
        </p:txBody>
      </p:sp>
    </p:spTree>
    <p:extLst>
      <p:ext uri="{BB962C8B-B14F-4D97-AF65-F5344CB8AC3E}">
        <p14:creationId xmlns:p14="http://schemas.microsoft.com/office/powerpoint/2010/main" val="145029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D0A65F4-213A-E800-7182-ACD60468D86B}"/>
              </a:ext>
            </a:extLst>
          </p:cNvPr>
          <p:cNvSpPr/>
          <p:nvPr/>
        </p:nvSpPr>
        <p:spPr>
          <a:xfrm>
            <a:off x="5158409" y="1205346"/>
            <a:ext cx="5525956" cy="4807828"/>
          </a:xfrm>
          <a:prstGeom prst="roundRect">
            <a:avLst>
              <a:gd name="adj" fmla="val 3565"/>
            </a:avLst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5F7602-4F2D-4E85-A2E0-27B8D971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nl-NL" sz="1450" b="1" dirty="0" err="1">
                <a:solidFill>
                  <a:srgbClr val="132A65"/>
                </a:solidFill>
              </a:rPr>
              <a:t>eDelivery</a:t>
            </a:r>
            <a:r>
              <a:rPr lang="nl-NL" sz="1450" b="1" dirty="0">
                <a:solidFill>
                  <a:srgbClr val="132A65"/>
                </a:solidFill>
              </a:rPr>
              <a:t> AS4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AFFC2-2061-469B-F738-443B5048ED99}"/>
              </a:ext>
            </a:extLst>
          </p:cNvPr>
          <p:cNvSpPr txBox="1"/>
          <p:nvPr/>
        </p:nvSpPr>
        <p:spPr>
          <a:xfrm>
            <a:off x="5271353" y="2513005"/>
            <a:ext cx="5654973" cy="2923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lang="nl-NL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nl-NL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lang="nl-NL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AS4</a:t>
            </a:r>
          </a:p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Functionaliteit </a:t>
            </a:r>
            <a:r>
              <a:rPr lang="nl-NL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lang="nl-NL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AS4</a:t>
            </a:r>
          </a:p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Toepassing Internationaal en Nationaal</a:t>
            </a:r>
          </a:p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Verschil in Toepassing</a:t>
            </a:r>
          </a:p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Nieuwe Ontwikkelingen</a:t>
            </a:r>
          </a:p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lang="nl-NL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AS4 Implementaties</a:t>
            </a:r>
          </a:p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Digikoppeling</a:t>
            </a:r>
            <a:endParaRPr lang="nl-NL"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nl-NL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612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D0A65F4-213A-E800-7182-ACD60468D86B}"/>
              </a:ext>
            </a:extLst>
          </p:cNvPr>
          <p:cNvSpPr/>
          <p:nvPr/>
        </p:nvSpPr>
        <p:spPr>
          <a:xfrm>
            <a:off x="5158409" y="1205346"/>
            <a:ext cx="5317434" cy="4807828"/>
          </a:xfrm>
          <a:prstGeom prst="roundRect">
            <a:avLst>
              <a:gd name="adj" fmla="val 3565"/>
            </a:avLst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5F7602-4F2D-4E85-A2E0-27B8D971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nl-NL" sz="1450" b="1" dirty="0" err="1">
                <a:solidFill>
                  <a:srgbClr val="132A65"/>
                </a:solidFill>
              </a:rPr>
              <a:t>eDelivery</a:t>
            </a:r>
            <a:r>
              <a:rPr lang="nl-NL" sz="1450" b="1" dirty="0">
                <a:solidFill>
                  <a:srgbClr val="132A65"/>
                </a:solidFill>
              </a:rPr>
              <a:t> en </a:t>
            </a:r>
            <a:r>
              <a:rPr lang="nl-NL" sz="1450" b="1" dirty="0" err="1">
                <a:solidFill>
                  <a:srgbClr val="132A65"/>
                </a:solidFill>
              </a:rPr>
              <a:t>eDelivery</a:t>
            </a:r>
            <a:r>
              <a:rPr lang="nl-NL" sz="1450" b="1" dirty="0">
                <a:solidFill>
                  <a:srgbClr val="132A65"/>
                </a:solidFill>
              </a:rPr>
              <a:t> AS4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AFFC2-2061-469B-F738-443B5048ED99}"/>
              </a:ext>
            </a:extLst>
          </p:cNvPr>
          <p:cNvSpPr txBox="1"/>
          <p:nvPr/>
        </p:nvSpPr>
        <p:spPr>
          <a:xfrm>
            <a:off x="5262543" y="1870323"/>
            <a:ext cx="5109165" cy="34778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een door de EU gekozen set van standaarden t.b.v. gegevensuitwisselingen vergelijkbaar met </a:t>
            </a:r>
            <a:r>
              <a:rPr lang="nl-NL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Digikoppeling</a:t>
            </a:r>
            <a:endParaRPr lang="nl-NL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nl-NL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standaard wordt beheerd door DG_DIGIT</a:t>
            </a:r>
          </a:p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Binnen </a:t>
            </a:r>
            <a:r>
              <a:rPr lang="nl-NL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zijn er profielen gedefinieerd voor zowel ebMS3 als voor REST </a:t>
            </a:r>
            <a:r>
              <a:rPr lang="nl-NL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API’s</a:t>
            </a:r>
            <a:endParaRPr lang="nl-NL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AS4 is een profiel op basis van ebMS3 AS4:</a:t>
            </a:r>
          </a:p>
          <a:p>
            <a:pPr marL="742950" lvl="1" indent="-285750" defTabSz="821530" hangingPunct="0">
              <a:buFont typeface="Wingdings" pitchFamily="2" charset="2"/>
              <a:buChar char="Ø"/>
            </a:pPr>
            <a:r>
              <a:rPr lang="nl-NL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AS4 = ebMS3 AS4 + extensies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2A2A0-4712-FBBD-CE46-373B76CAE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54" y="2797042"/>
            <a:ext cx="2019655" cy="139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2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F7602-4F2D-4E85-A2E0-27B8D971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nl-NL" sz="1450" b="1" dirty="0">
                <a:solidFill>
                  <a:srgbClr val="132A65"/>
                </a:solidFill>
              </a:rPr>
              <a:t>Functionaliteit </a:t>
            </a:r>
            <a:r>
              <a:rPr lang="nl-NL" sz="1450" b="1" dirty="0" err="1">
                <a:solidFill>
                  <a:srgbClr val="132A65"/>
                </a:solidFill>
              </a:rPr>
              <a:t>eDelivery</a:t>
            </a:r>
            <a:r>
              <a:rPr lang="nl-NL" sz="1450" b="1" dirty="0">
                <a:solidFill>
                  <a:srgbClr val="132A65"/>
                </a:solidFill>
              </a:rPr>
              <a:t> AS4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7844CAE-2B90-F556-A4C4-EBB092DD54A9}"/>
              </a:ext>
            </a:extLst>
          </p:cNvPr>
          <p:cNvSpPr/>
          <p:nvPr/>
        </p:nvSpPr>
        <p:spPr>
          <a:xfrm>
            <a:off x="3536320" y="2826796"/>
            <a:ext cx="3841942" cy="646983"/>
          </a:xfrm>
          <a:prstGeom prst="roundRect">
            <a:avLst>
              <a:gd name="adj" fmla="val 17465"/>
            </a:avLst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kumimoji="0" lang="nl-NL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AS 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187402D-7221-58A9-513E-2F4AB0E9D77A}"/>
              </a:ext>
            </a:extLst>
          </p:cNvPr>
          <p:cNvSpPr/>
          <p:nvPr/>
        </p:nvSpPr>
        <p:spPr>
          <a:xfrm rot="5400000">
            <a:off x="3234877" y="5088905"/>
            <a:ext cx="1799999" cy="348375"/>
          </a:xfrm>
          <a:prstGeom prst="roundRect">
            <a:avLst>
              <a:gd name="adj" fmla="val 20323"/>
            </a:avLst>
          </a:prstGeom>
          <a:solidFill>
            <a:schemeClr val="accent5">
              <a:lumMod val="5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Non </a:t>
            </a:r>
            <a:r>
              <a:rPr kumimoji="0" lang="nl-NL" sz="16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Repudiation</a:t>
            </a:r>
            <a:endParaRPr kumimoji="0" lang="nl-NL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1CAE114-FBF3-FDC1-E3F0-3CB2CB29131C}"/>
              </a:ext>
            </a:extLst>
          </p:cNvPr>
          <p:cNvSpPr/>
          <p:nvPr/>
        </p:nvSpPr>
        <p:spPr>
          <a:xfrm rot="5400000">
            <a:off x="2843250" y="5056163"/>
            <a:ext cx="1799999" cy="413859"/>
          </a:xfrm>
          <a:prstGeom prst="roundRect">
            <a:avLst>
              <a:gd name="adj" fmla="val 17153"/>
            </a:avLst>
          </a:prstGeom>
          <a:solidFill>
            <a:schemeClr val="accent5">
              <a:lumMod val="5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SML/SMP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C2126-25F8-CF82-70AB-DA7695C990F4}"/>
              </a:ext>
            </a:extLst>
          </p:cNvPr>
          <p:cNvSpPr txBox="1"/>
          <p:nvPr/>
        </p:nvSpPr>
        <p:spPr>
          <a:xfrm>
            <a:off x="8999990" y="4970705"/>
            <a:ext cx="256877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Functionaliteit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137B07-A93F-4743-F566-8A9969FD6277}"/>
              </a:ext>
            </a:extLst>
          </p:cNvPr>
          <p:cNvSpPr txBox="1"/>
          <p:nvPr/>
        </p:nvSpPr>
        <p:spPr>
          <a:xfrm>
            <a:off x="8999990" y="3181392"/>
            <a:ext cx="163743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Profielen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05433E-AF2C-6CD2-DB2A-F6CAC9465D00}"/>
              </a:ext>
            </a:extLst>
          </p:cNvPr>
          <p:cNvCxnSpPr/>
          <p:nvPr/>
        </p:nvCxnSpPr>
        <p:spPr>
          <a:xfrm flipV="1">
            <a:off x="551793" y="4231402"/>
            <a:ext cx="11088414" cy="28903"/>
          </a:xfrm>
          <a:prstGeom prst="line">
            <a:avLst/>
          </a:prstGeom>
          <a:noFill/>
          <a:ln w="381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FE51675-280E-0AF9-7F29-A4307A8E0FD5}"/>
              </a:ext>
            </a:extLst>
          </p:cNvPr>
          <p:cNvSpPr/>
          <p:nvPr/>
        </p:nvSpPr>
        <p:spPr>
          <a:xfrm>
            <a:off x="4319574" y="4363092"/>
            <a:ext cx="3960000" cy="1800000"/>
          </a:xfrm>
          <a:prstGeom prst="roundRect">
            <a:avLst>
              <a:gd name="adj" fmla="val 5238"/>
            </a:avLst>
          </a:prstGeom>
          <a:solidFill>
            <a:schemeClr val="accent5">
              <a:lumMod val="5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2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(OASIS) </a:t>
            </a:r>
            <a:r>
              <a:rPr kumimoji="0" lang="nl-NL" sz="3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ebMS</a:t>
            </a:r>
            <a:r>
              <a:rPr kumimoji="0" lang="nl-NL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D4BEB3-DF4F-F422-CD6F-FDB8BE58A20E}"/>
              </a:ext>
            </a:extLst>
          </p:cNvPr>
          <p:cNvSpPr/>
          <p:nvPr/>
        </p:nvSpPr>
        <p:spPr>
          <a:xfrm>
            <a:off x="4309064" y="3502682"/>
            <a:ext cx="2890522" cy="646983"/>
          </a:xfrm>
          <a:prstGeom prst="roundRect">
            <a:avLst>
              <a:gd name="adj" fmla="val 17465"/>
            </a:avLst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2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(OASIS) </a:t>
            </a:r>
            <a:r>
              <a:rPr kumimoji="0" lang="nl-NL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AS 4</a:t>
            </a:r>
          </a:p>
        </p:txBody>
      </p:sp>
    </p:spTree>
    <p:extLst>
      <p:ext uri="{BB962C8B-B14F-4D97-AF65-F5344CB8AC3E}">
        <p14:creationId xmlns:p14="http://schemas.microsoft.com/office/powerpoint/2010/main" val="195648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D0A65F4-213A-E800-7182-ACD60468D86B}"/>
              </a:ext>
            </a:extLst>
          </p:cNvPr>
          <p:cNvSpPr/>
          <p:nvPr/>
        </p:nvSpPr>
        <p:spPr>
          <a:xfrm>
            <a:off x="5158409" y="1205346"/>
            <a:ext cx="5317434" cy="4807828"/>
          </a:xfrm>
          <a:prstGeom prst="roundRect">
            <a:avLst>
              <a:gd name="adj" fmla="val 3565"/>
            </a:avLst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5F7602-4F2D-4E85-A2E0-27B8D971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nl-NL" sz="1450" b="1" dirty="0">
                <a:solidFill>
                  <a:srgbClr val="132A65"/>
                </a:solidFill>
              </a:rPr>
              <a:t>Gebruik Internationaal en Nationaal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AFFC2-2061-469B-F738-443B5048ED99}"/>
              </a:ext>
            </a:extLst>
          </p:cNvPr>
          <p:cNvSpPr txBox="1"/>
          <p:nvPr/>
        </p:nvSpPr>
        <p:spPr>
          <a:xfrm>
            <a:off x="5158409" y="1413027"/>
            <a:ext cx="5109165" cy="50167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AS4 is binnen EU de standaard voor internationaal gegevensuitwisseling, basis bouwblok voor vele grote EU projecten (b.v. SDG/OOTS)</a:t>
            </a:r>
          </a:p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nl-NL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Voorbeelden Internationale toepassing: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E-CODEX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EESSI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BORIS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PEPPOL</a:t>
            </a:r>
          </a:p>
          <a:p>
            <a:pPr lvl="1" defTabSz="821530" hangingPunct="0"/>
            <a:endParaRPr lang="nl-NL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Voorbeelden Nationale toepassing: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Energie Sector (EDSN)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EDI4Steel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eProcurement</a:t>
            </a: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(PEPPOL)</a:t>
            </a:r>
          </a:p>
          <a:p>
            <a:pPr lvl="1" defTabSz="821530" hangingPunct="0"/>
            <a:endParaRPr lang="nl-NL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E7D3D84-B6F6-E88D-3545-76B3B7D36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04" y="1963882"/>
            <a:ext cx="3612716" cy="3095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CBAC8-594C-D2D5-6235-77E64048AA5A}"/>
              </a:ext>
            </a:extLst>
          </p:cNvPr>
          <p:cNvSpPr txBox="1"/>
          <p:nvPr/>
        </p:nvSpPr>
        <p:spPr>
          <a:xfrm>
            <a:off x="235937" y="5287072"/>
            <a:ext cx="4591961" cy="2308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900" b="1" i="0" u="sng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https</a:t>
            </a:r>
            <a:r>
              <a:rPr kumimoji="0" lang="nl-NL" sz="900" b="1" i="0" u="sng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://</a:t>
            </a:r>
            <a:r>
              <a:rPr kumimoji="0" lang="nl-NL" sz="900" b="1" i="0" u="sng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ec.europa.eu</a:t>
            </a:r>
            <a:r>
              <a:rPr kumimoji="0" lang="nl-NL" sz="900" b="1" i="0" u="sng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/digital-building-</a:t>
            </a:r>
            <a:r>
              <a:rPr kumimoji="0" lang="nl-NL" sz="900" b="1" i="0" u="sng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blocks</a:t>
            </a:r>
            <a:r>
              <a:rPr kumimoji="0" lang="nl-NL" sz="900" b="1" i="0" u="sng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kumimoji="0" lang="nl-NL" sz="900" b="1" i="0" u="sng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wikis</a:t>
            </a:r>
            <a:r>
              <a:rPr kumimoji="0" lang="nl-NL" sz="900" b="1" i="0" u="sng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/display/CEFDIGITAL/</a:t>
            </a:r>
            <a:r>
              <a:rPr kumimoji="0" lang="nl-NL" sz="900" b="1" i="0" u="sng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eDelivery+dashboard</a:t>
            </a:r>
            <a:endParaRPr kumimoji="0" lang="nl-NL" sz="900" b="1" i="0" u="sng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BCD73-FFF6-E14F-B6E1-818009D88932}"/>
              </a:ext>
            </a:extLst>
          </p:cNvPr>
          <p:cNvSpPr txBox="1"/>
          <p:nvPr/>
        </p:nvSpPr>
        <p:spPr>
          <a:xfrm>
            <a:off x="6950732" y="3217824"/>
            <a:ext cx="1524518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ECHA</a:t>
            </a:r>
          </a:p>
          <a:p>
            <a:pPr marL="342900" marR="0" indent="-34290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ENTSOG</a:t>
            </a:r>
          </a:p>
          <a:p>
            <a:pPr marL="342900" marR="0" indent="-34290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EPREL</a:t>
            </a:r>
          </a:p>
          <a:p>
            <a:pPr marL="342900" marR="0" indent="-34290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20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TACHOnet</a:t>
            </a:r>
            <a:endParaRPr kumimoji="0" lang="nl-NL" sz="2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C2BAA-0D39-7409-44EE-E7C26E653430}"/>
              </a:ext>
            </a:extLst>
          </p:cNvPr>
          <p:cNvSpPr txBox="1"/>
          <p:nvPr/>
        </p:nvSpPr>
        <p:spPr>
          <a:xfrm>
            <a:off x="8362051" y="3213521"/>
            <a:ext cx="88742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342900" marR="0" indent="-34290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ICS2</a:t>
            </a:r>
          </a:p>
          <a:p>
            <a:pPr marL="342900" marR="0" indent="-34290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kumimoji="0" lang="nl-NL" sz="2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631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D0A65F4-213A-E800-7182-ACD60468D86B}"/>
              </a:ext>
            </a:extLst>
          </p:cNvPr>
          <p:cNvSpPr/>
          <p:nvPr/>
        </p:nvSpPr>
        <p:spPr>
          <a:xfrm>
            <a:off x="5158409" y="1205346"/>
            <a:ext cx="5317434" cy="4807828"/>
          </a:xfrm>
          <a:prstGeom prst="roundRect">
            <a:avLst>
              <a:gd name="adj" fmla="val 3565"/>
            </a:avLst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5F7602-4F2D-4E85-A2E0-27B8D971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nl-NL" sz="1450" b="1" dirty="0">
                <a:solidFill>
                  <a:srgbClr val="132A65"/>
                </a:solidFill>
              </a:rPr>
              <a:t>Verschil in Toepassing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AFFC2-2061-469B-F738-443B5048ED99}"/>
              </a:ext>
            </a:extLst>
          </p:cNvPr>
          <p:cNvSpPr txBox="1"/>
          <p:nvPr/>
        </p:nvSpPr>
        <p:spPr>
          <a:xfrm>
            <a:off x="5219647" y="1205346"/>
            <a:ext cx="5654973" cy="50167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E-CODEX: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Point-to-Point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Statische Configuratie</a:t>
            </a:r>
          </a:p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PEPPOL: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Point-to-Point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SML/SMP (Discovery)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Eigen (PEPPOL) PKI</a:t>
            </a:r>
          </a:p>
          <a:p>
            <a:pPr marL="285750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EESSI: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Point-to-Point (Via Nationale Access Points)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CSN (Registratie, Distributie)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TESTA PKI voor verkeer tussen </a:t>
            </a:r>
            <a:r>
              <a:rPr lang="nl-NL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AP’s</a:t>
            </a:r>
            <a:endParaRPr lang="nl-NL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‘Publieke’ PKI voor nationale applicaties</a:t>
            </a:r>
          </a:p>
          <a:p>
            <a:pPr marL="285750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BORIS: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r>
              <a:rPr lang="nl-NL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Ster Netwerk (Centraal Register)</a:t>
            </a:r>
          </a:p>
          <a:p>
            <a:pPr marL="742950" lvl="1" indent="-285750" defTabSz="821530" hangingPunct="0">
              <a:buFont typeface="Arial" panose="020B0604020202020204" pitchFamily="34" charset="0"/>
              <a:buChar char="•"/>
            </a:pPr>
            <a:endParaRPr lang="nl-NL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nl-NL"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146BB8-5D2A-B4DC-9FEA-C9BA67F0389D}"/>
              </a:ext>
            </a:extLst>
          </p:cNvPr>
          <p:cNvSpPr/>
          <p:nvPr/>
        </p:nvSpPr>
        <p:spPr>
          <a:xfrm>
            <a:off x="159274" y="2316358"/>
            <a:ext cx="3841942" cy="646983"/>
          </a:xfrm>
          <a:prstGeom prst="roundRect">
            <a:avLst>
              <a:gd name="adj" fmla="val 17465"/>
            </a:avLst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kumimoji="0" lang="nl-NL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AS 4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CAB5D3-3821-E3C1-D8D7-743FA629B79F}"/>
              </a:ext>
            </a:extLst>
          </p:cNvPr>
          <p:cNvSpPr/>
          <p:nvPr/>
        </p:nvSpPr>
        <p:spPr>
          <a:xfrm rot="5400000">
            <a:off x="-142169" y="4578467"/>
            <a:ext cx="1799999" cy="348375"/>
          </a:xfrm>
          <a:prstGeom prst="roundRect">
            <a:avLst>
              <a:gd name="adj" fmla="val 20323"/>
            </a:avLst>
          </a:prstGeom>
          <a:solidFill>
            <a:schemeClr val="accent5">
              <a:lumMod val="5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Non </a:t>
            </a:r>
            <a:r>
              <a:rPr kumimoji="0" lang="nl-NL" sz="16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Repudiation</a:t>
            </a:r>
            <a:endParaRPr kumimoji="0" lang="nl-NL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7A15DCD-FA13-3127-AC3E-4E668489BBA2}"/>
              </a:ext>
            </a:extLst>
          </p:cNvPr>
          <p:cNvSpPr/>
          <p:nvPr/>
        </p:nvSpPr>
        <p:spPr>
          <a:xfrm rot="5400000">
            <a:off x="-533796" y="4545725"/>
            <a:ext cx="1799999" cy="413859"/>
          </a:xfrm>
          <a:prstGeom prst="roundRect">
            <a:avLst>
              <a:gd name="adj" fmla="val 17153"/>
            </a:avLst>
          </a:prstGeom>
          <a:solidFill>
            <a:schemeClr val="accent5">
              <a:lumMod val="5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SML/SMP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3AF12EB-6874-4F96-5CE4-2D2E72E415C2}"/>
              </a:ext>
            </a:extLst>
          </p:cNvPr>
          <p:cNvSpPr/>
          <p:nvPr/>
        </p:nvSpPr>
        <p:spPr>
          <a:xfrm>
            <a:off x="942528" y="3852654"/>
            <a:ext cx="3960000" cy="1800000"/>
          </a:xfrm>
          <a:prstGeom prst="roundRect">
            <a:avLst>
              <a:gd name="adj" fmla="val 5238"/>
            </a:avLst>
          </a:prstGeom>
          <a:solidFill>
            <a:schemeClr val="accent5">
              <a:lumMod val="5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2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(OASIS) </a:t>
            </a:r>
            <a:r>
              <a:rPr kumimoji="0" lang="nl-NL" sz="32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ebMS</a:t>
            </a:r>
            <a:r>
              <a:rPr kumimoji="0" lang="nl-NL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110E84F-F072-9756-5E74-5DBA101750F6}"/>
              </a:ext>
            </a:extLst>
          </p:cNvPr>
          <p:cNvSpPr/>
          <p:nvPr/>
        </p:nvSpPr>
        <p:spPr>
          <a:xfrm>
            <a:off x="932018" y="2992244"/>
            <a:ext cx="2890522" cy="646983"/>
          </a:xfrm>
          <a:prstGeom prst="roundRect">
            <a:avLst>
              <a:gd name="adj" fmla="val 17465"/>
            </a:avLst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200" b="1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(OASIS) </a:t>
            </a:r>
            <a:r>
              <a:rPr kumimoji="0" lang="nl-NL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AS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7A326D-C80D-1B91-81EF-451F6FBCD5DA}"/>
              </a:ext>
            </a:extLst>
          </p:cNvPr>
          <p:cNvSpPr/>
          <p:nvPr/>
        </p:nvSpPr>
        <p:spPr>
          <a:xfrm>
            <a:off x="0" y="2088573"/>
            <a:ext cx="5060373" cy="4010891"/>
          </a:xfrm>
          <a:prstGeom prst="rect">
            <a:avLst/>
          </a:prstGeom>
          <a:solidFill>
            <a:srgbClr val="F2F2F2">
              <a:alpha val="74627"/>
            </a:srgb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140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D0A65F4-213A-E800-7182-ACD60468D86B}"/>
              </a:ext>
            </a:extLst>
          </p:cNvPr>
          <p:cNvSpPr/>
          <p:nvPr/>
        </p:nvSpPr>
        <p:spPr>
          <a:xfrm>
            <a:off x="5158408" y="1256288"/>
            <a:ext cx="6613177" cy="4705943"/>
          </a:xfrm>
          <a:prstGeom prst="roundRect">
            <a:avLst>
              <a:gd name="adj" fmla="val 3565"/>
            </a:avLst>
          </a:prstGeom>
          <a:solidFill>
            <a:srgbClr val="FFFFF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R="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AS4 profile is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being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updated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Its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main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changes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relate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security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algorithms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 The profile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introduce ECC-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based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signing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encryption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its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nominal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model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downgrade RSA-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based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signing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legacy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status, in line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AS4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profiles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in Europe.  It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separate: </a:t>
            </a:r>
          </a:p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Long-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lived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certificates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signing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encrypting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normally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issued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Certification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Authorities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Short-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lived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ephemeral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encryption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  These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keys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generated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parties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directly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shared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bilaterally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rather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than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via a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registry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they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specific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counterparty. </a:t>
            </a:r>
          </a:p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also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 new feature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updates of security tokens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based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on OASIS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ebCore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Agreement Update.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protocol supports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secure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messages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securely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updating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long-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lived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short-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lived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security tokens,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similar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modern security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protocols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in IM apps like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Signal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  </a:t>
            </a:r>
          </a:p>
          <a:p>
            <a:pPr marL="285750" marR="0" indent="-28575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allows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approach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similar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management of user accounts in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enterprises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initial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onboarded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organization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usually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involving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approval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steps,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initial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setup of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passwords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/or tokens)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user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self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-manage (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periodically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changing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passwords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etc.),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except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exceptional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situations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like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forgotten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expired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passwords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trigger a re-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onboarding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  </a:t>
            </a:r>
          </a:p>
          <a:p>
            <a:pPr marR="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updated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profile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specifications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first go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through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a public review.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Products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implementing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eDelivery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adapted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support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new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functionality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 It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therefore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become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relevant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future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versions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, well </a:t>
            </a:r>
            <a:r>
              <a:rPr kumimoji="0" lang="nl-NL" sz="1400" i="1" u="none" strike="noStrike" cap="none" spc="0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after</a:t>
            </a:r>
            <a:r>
              <a:rPr kumimoji="0" lang="nl-NL" sz="1400" i="1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December 2023.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5F7602-4F2D-4E85-A2E0-27B8D971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nl-NL" sz="1450" b="1" dirty="0">
                <a:solidFill>
                  <a:srgbClr val="132A65"/>
                </a:solidFill>
              </a:rPr>
              <a:t>Nieuwe Ontwikkelingen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2A2A0-4712-FBBD-CE46-373B76CAE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54" y="2797042"/>
            <a:ext cx="2019655" cy="139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4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F7602-4F2D-4E85-A2E0-27B8D971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nl-NL" sz="1450" b="1" dirty="0" err="1">
                <a:solidFill>
                  <a:srgbClr val="132A65"/>
                </a:solidFill>
              </a:rPr>
              <a:t>eDelivery</a:t>
            </a:r>
            <a:r>
              <a:rPr lang="nl-NL" sz="1450" b="1" dirty="0">
                <a:solidFill>
                  <a:srgbClr val="132A65"/>
                </a:solidFill>
              </a:rPr>
              <a:t> AS4 Implementaties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F50B3-B8F1-3F76-A60A-C4694732A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430" y="2537546"/>
            <a:ext cx="824171" cy="824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F04542-5EF3-8575-0883-12EE88A28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8231" y="4936676"/>
            <a:ext cx="836545" cy="836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B5BD3-DBCE-94A9-48A6-F360AA501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782" y="2599219"/>
            <a:ext cx="95250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29861-A341-7A53-E887-4DC99D592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568" y="2604650"/>
            <a:ext cx="1313189" cy="385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976D8B-18AC-8A12-327D-A92C164FE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3350" y="1558081"/>
            <a:ext cx="1534096" cy="376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AF1DBB-4E67-F5E3-24BC-5B70A81957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7050" y="4408046"/>
            <a:ext cx="982589" cy="59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444837-F6A2-BA6D-9563-1EC964360A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6999" y="5489358"/>
            <a:ext cx="1315232" cy="283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03D16E-1FAA-289F-10D7-5FB9CA4E9F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200" y="3164725"/>
            <a:ext cx="686843" cy="811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36698-3FD8-7F05-8B19-90B834A91E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6416" y="4241800"/>
            <a:ext cx="9525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08B1B6-545B-08DF-EC48-CBE338428F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2968" y="2597996"/>
            <a:ext cx="1816100" cy="469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17B82F-BF04-0299-DCB8-84D7AD9567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70363" y="738480"/>
            <a:ext cx="1249203" cy="6156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025F02-C06E-8243-F7F8-412E17A85B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47961" y="3710714"/>
            <a:ext cx="590717" cy="5797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8114D7-9301-E8C2-E704-A9BEE944A0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7144" y="5235681"/>
            <a:ext cx="952500" cy="95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98BE63-0EF9-97EE-FA5D-8F1155EB129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44231" y="1721827"/>
            <a:ext cx="650805" cy="5359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EA3CD1-A4E8-6AB4-AFF7-A4A8C6DE0F7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37050" y="2476720"/>
            <a:ext cx="1079500" cy="406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653BB3-A04D-5135-98B7-75B9306866D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69798" y="3423372"/>
            <a:ext cx="1531877" cy="469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C3EAC2-1A0E-F89E-D04A-63D078A0B5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72800" y="4909704"/>
            <a:ext cx="952500" cy="7429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FC29FC-5E9B-F254-63EA-FC959015ABA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15612" y="3638550"/>
            <a:ext cx="1412328" cy="2730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05648D-AF8C-C651-FD8E-2F634A14F3D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73766" y="4078836"/>
            <a:ext cx="962075" cy="4233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25717A-AEB8-87D5-0888-9661234281E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91540" y="1838667"/>
            <a:ext cx="786573" cy="9290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09AECA-A382-77F7-4A5B-1008911104C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72800" y="4193425"/>
            <a:ext cx="952500" cy="3492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5E54E24-72B0-EC6C-146A-121B019D5D4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742968" y="4762198"/>
            <a:ext cx="546100" cy="5461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E8A7028-50D6-8121-B13C-EEFE346E74D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289068" y="3231312"/>
            <a:ext cx="1371856" cy="3841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EA87B74-9228-E448-D991-6EAD0D82663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09386" y="2050069"/>
            <a:ext cx="1841500" cy="254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A7738C-8024-60C5-0B61-6775D4FECB2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47961" y="4686300"/>
            <a:ext cx="790939" cy="79093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87F7276-D63B-9B7B-0519-ACF0EF2E3A3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246432" y="4501365"/>
            <a:ext cx="972957" cy="1911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D62C0D4-FC29-2EA8-CCB1-25C1F82FF60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208693" y="1548727"/>
            <a:ext cx="685800" cy="685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8333928-547D-B012-AE74-2C25DE211F8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235737" y="1326897"/>
            <a:ext cx="972956" cy="18161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18B8D65-0B88-CCC8-7278-8358DAB282AE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696321" y="3348732"/>
            <a:ext cx="1023245" cy="28346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E5E9095-8593-FEF8-0B31-CD781AB8873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474517" y="1790700"/>
            <a:ext cx="685800" cy="685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644B22-2617-FE81-A8A5-3BA5957263A4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361060" y="5326839"/>
            <a:ext cx="1766939" cy="579777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extLst>
              <a:ext uri="{FF2B5EF4-FFF2-40B4-BE49-F238E27FC236}">
                <a16:creationId xmlns:a16="http://schemas.microsoft.com/office/drawing/2014/main" id="{C88C6F2D-D1A9-31B0-F272-4C63ACCADF3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252267" y="4578515"/>
            <a:ext cx="1130300" cy="358161"/>
          </a:xfrm>
          <a:prstGeom prst="rect">
            <a:avLst/>
          </a:prstGeom>
        </p:spPr>
      </p:pic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A5106333-94D7-E1C0-85D3-EEF27EB150CE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076296" y="5420770"/>
            <a:ext cx="1394912" cy="39191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F8D6AC9-4C6F-91BA-83BF-C2097EB4A29A}"/>
              </a:ext>
            </a:extLst>
          </p:cNvPr>
          <p:cNvSpPr txBox="1"/>
          <p:nvPr/>
        </p:nvSpPr>
        <p:spPr>
          <a:xfrm>
            <a:off x="2484016" y="6216850"/>
            <a:ext cx="686322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1200" b="1" i="0" u="sng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https</a:t>
            </a:r>
            <a:r>
              <a:rPr kumimoji="0" lang="nl-NL" sz="1200" b="1" i="0" u="sng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://</a:t>
            </a:r>
            <a:r>
              <a:rPr kumimoji="0" lang="nl-NL" sz="1200" b="1" i="0" u="sng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ec.europa.eu</a:t>
            </a:r>
            <a:r>
              <a:rPr kumimoji="0" lang="nl-NL" sz="1200" b="1" i="0" u="sng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/digital-building-</a:t>
            </a:r>
            <a:r>
              <a:rPr kumimoji="0" lang="nl-NL" sz="1200" b="1" i="0" u="sng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blocks</a:t>
            </a:r>
            <a:r>
              <a:rPr kumimoji="0" lang="nl-NL" sz="1200" b="1" i="0" u="sng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kumimoji="0" lang="nl-NL" sz="1200" b="1" i="0" u="sng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wikis</a:t>
            </a:r>
            <a:r>
              <a:rPr kumimoji="0" lang="nl-NL" sz="1200" b="1" i="0" u="sng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/display/DIGITAL/eDelivery+AS4+conformant+solutions</a:t>
            </a:r>
          </a:p>
        </p:txBody>
      </p:sp>
    </p:spTree>
    <p:extLst>
      <p:ext uri="{BB962C8B-B14F-4D97-AF65-F5344CB8AC3E}">
        <p14:creationId xmlns:p14="http://schemas.microsoft.com/office/powerpoint/2010/main" val="259783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C979B-F7E4-E22D-0E81-B0A950BA9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99023"/>
            <a:ext cx="5271352" cy="667432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A5F7602-4F2D-4E85-A2E0-27B8D971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075" y="1144371"/>
            <a:ext cx="4707925" cy="415362"/>
          </a:xfrm>
        </p:spPr>
        <p:txBody>
          <a:bodyPr anchor="ctr">
            <a:noAutofit/>
          </a:bodyPr>
          <a:lstStyle/>
          <a:p>
            <a:r>
              <a:rPr lang="nl-NL" sz="1450" b="1" dirty="0" err="1">
                <a:solidFill>
                  <a:srgbClr val="132A65"/>
                </a:solidFill>
              </a:rPr>
              <a:t>Digikoppeling</a:t>
            </a:r>
            <a:endParaRPr lang="nl-NL" sz="1450" b="1" dirty="0">
              <a:solidFill>
                <a:srgbClr val="132A6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AFFC2-2061-469B-F738-443B5048ED99}"/>
              </a:ext>
            </a:extLst>
          </p:cNvPr>
          <p:cNvSpPr txBox="1"/>
          <p:nvPr/>
        </p:nvSpPr>
        <p:spPr>
          <a:xfrm>
            <a:off x="5271353" y="2513005"/>
            <a:ext cx="565497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nl-NL"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nl-NL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88920-DF38-DAA7-E2A9-7130B33DC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268" y="2990011"/>
            <a:ext cx="5822731" cy="1424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5714CB-3BF5-163A-23EC-D4F352750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268" y="5154673"/>
            <a:ext cx="5546834" cy="8008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A08117-E431-376D-32EC-DA2EDB7DA0CD}"/>
              </a:ext>
            </a:extLst>
          </p:cNvPr>
          <p:cNvCxnSpPr>
            <a:cxnSpLocks/>
          </p:cNvCxnSpPr>
          <p:nvPr/>
        </p:nvCxnSpPr>
        <p:spPr>
          <a:xfrm>
            <a:off x="4707925" y="1644455"/>
            <a:ext cx="4323500" cy="1531222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7172DD-F491-BC66-8ADE-4F42B111E0C6}"/>
              </a:ext>
            </a:extLst>
          </p:cNvPr>
          <p:cNvCxnSpPr>
            <a:cxnSpLocks/>
          </p:cNvCxnSpPr>
          <p:nvPr/>
        </p:nvCxnSpPr>
        <p:spPr>
          <a:xfrm>
            <a:off x="4707925" y="2866947"/>
            <a:ext cx="4761896" cy="254625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7817E-75B5-F8E1-2770-512E2DEBA3BD}"/>
              </a:ext>
            </a:extLst>
          </p:cNvPr>
          <p:cNvCxnSpPr>
            <a:cxnSpLocks/>
          </p:cNvCxnSpPr>
          <p:nvPr/>
        </p:nvCxnSpPr>
        <p:spPr>
          <a:xfrm flipV="1">
            <a:off x="4707925" y="3143235"/>
            <a:ext cx="5403027" cy="817726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8C5C79-4456-65B1-40D2-41CD2A05D199}"/>
              </a:ext>
            </a:extLst>
          </p:cNvPr>
          <p:cNvCxnSpPr>
            <a:cxnSpLocks/>
          </p:cNvCxnSpPr>
          <p:nvPr/>
        </p:nvCxnSpPr>
        <p:spPr>
          <a:xfrm flipV="1">
            <a:off x="4707925" y="3159456"/>
            <a:ext cx="5812930" cy="1955869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67A82C-1B8B-BE72-869D-8E02780D2E42}"/>
              </a:ext>
            </a:extLst>
          </p:cNvPr>
          <p:cNvCxnSpPr>
            <a:cxnSpLocks/>
          </p:cNvCxnSpPr>
          <p:nvPr/>
        </p:nvCxnSpPr>
        <p:spPr>
          <a:xfrm flipV="1">
            <a:off x="4707925" y="3175677"/>
            <a:ext cx="6401509" cy="2389344"/>
          </a:xfrm>
          <a:prstGeom prst="straightConnector1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FC9C71-B925-304A-5985-4E78EB56B888}"/>
              </a:ext>
            </a:extLst>
          </p:cNvPr>
          <p:cNvCxnSpPr>
            <a:cxnSpLocks/>
          </p:cNvCxnSpPr>
          <p:nvPr/>
        </p:nvCxnSpPr>
        <p:spPr>
          <a:xfrm>
            <a:off x="4707925" y="3137793"/>
            <a:ext cx="2380948" cy="2395990"/>
          </a:xfrm>
          <a:prstGeom prst="straightConnector1">
            <a:avLst/>
          </a:prstGeom>
          <a:noFill/>
          <a:ln w="19050" cap="flat">
            <a:solidFill>
              <a:schemeClr val="accent3">
                <a:lumMod val="25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769A07-5E13-C03F-AC7B-DFBC5ED5303A}"/>
              </a:ext>
            </a:extLst>
          </p:cNvPr>
          <p:cNvCxnSpPr>
            <a:cxnSpLocks/>
          </p:cNvCxnSpPr>
          <p:nvPr/>
        </p:nvCxnSpPr>
        <p:spPr>
          <a:xfrm flipV="1">
            <a:off x="4707925" y="5750687"/>
            <a:ext cx="3200754" cy="672799"/>
          </a:xfrm>
          <a:prstGeom prst="straightConnector1">
            <a:avLst/>
          </a:prstGeom>
          <a:noFill/>
          <a:ln w="19050" cap="flat">
            <a:solidFill>
              <a:schemeClr val="accent3">
                <a:lumMod val="25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0B0C32-DB95-56C7-73F4-D53158F9FA85}"/>
              </a:ext>
            </a:extLst>
          </p:cNvPr>
          <p:cNvCxnSpPr>
            <a:cxnSpLocks/>
          </p:cNvCxnSpPr>
          <p:nvPr/>
        </p:nvCxnSpPr>
        <p:spPr>
          <a:xfrm flipV="1">
            <a:off x="4707925" y="5750687"/>
            <a:ext cx="4323500" cy="775217"/>
          </a:xfrm>
          <a:prstGeom prst="straightConnector1">
            <a:avLst/>
          </a:prstGeom>
          <a:noFill/>
          <a:ln w="19050" cap="flat">
            <a:solidFill>
              <a:schemeClr val="accent3">
                <a:lumMod val="25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6C5ABD-3250-353D-9F93-A2010886B280}"/>
              </a:ext>
            </a:extLst>
          </p:cNvPr>
          <p:cNvCxnSpPr>
            <a:cxnSpLocks/>
          </p:cNvCxnSpPr>
          <p:nvPr/>
        </p:nvCxnSpPr>
        <p:spPr>
          <a:xfrm>
            <a:off x="4707925" y="3701374"/>
            <a:ext cx="5271352" cy="1799760"/>
          </a:xfrm>
          <a:prstGeom prst="straightConnector1">
            <a:avLst/>
          </a:prstGeom>
          <a:noFill/>
          <a:ln w="19050" cap="flat">
            <a:solidFill>
              <a:schemeClr val="accent3">
                <a:lumMod val="25000"/>
              </a:schemeClr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5557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hema">
  <a:themeElements>
    <a:clrScheme name="Aangepast 3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EFFFE"/>
      </a:accent3>
      <a:accent4>
        <a:srgbClr val="FFC000"/>
      </a:accent4>
      <a:accent5>
        <a:srgbClr val="4472C4"/>
      </a:accent5>
      <a:accent6>
        <a:srgbClr val="000000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27985</TotalTime>
  <Words>640</Words>
  <Application>Microsoft Macintosh PowerPoint</Application>
  <PresentationFormat>Widescreen</PresentationFormat>
  <Paragraphs>92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Verdana</vt:lpstr>
      <vt:lpstr>Wingdings</vt:lpstr>
      <vt:lpstr>Office-thema</vt:lpstr>
      <vt:lpstr>PowerPoint Presentation</vt:lpstr>
      <vt:lpstr>eDelivery AS4</vt:lpstr>
      <vt:lpstr>eDelivery en eDelivery AS4</vt:lpstr>
      <vt:lpstr>Functionaliteit eDelivery AS4</vt:lpstr>
      <vt:lpstr>Gebruik Internationaal en Nationaal</vt:lpstr>
      <vt:lpstr>Verschil in Toepassing</vt:lpstr>
      <vt:lpstr>Nieuwe Ontwikkelingen</vt:lpstr>
      <vt:lpstr>eDelivery AS4 Implementaties</vt:lpstr>
      <vt:lpstr>Digikoppeling</vt:lpstr>
      <vt:lpstr>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Ron Joosten</dc:creator>
  <cp:lastModifiedBy>Hans Sinnige</cp:lastModifiedBy>
  <cp:revision>138</cp:revision>
  <dcterms:created xsi:type="dcterms:W3CDTF">2021-11-10T12:53:07Z</dcterms:created>
  <dcterms:modified xsi:type="dcterms:W3CDTF">2023-03-08T16:09:24Z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4133003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S9.1.4</vt:lpwstr>
  </property>
</Properties>
</file>