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9" r:id="rId4"/>
    <p:sldId id="260" r:id="rId5"/>
    <p:sldId id="262" r:id="rId6"/>
    <p:sldId id="258" r:id="rId7"/>
    <p:sldId id="261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557" autoAdjust="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BC9BA-B4ED-4B8E-A54B-1E52651EC39B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05BDF598-C2D1-4573-8103-55F11D2FD888}">
      <dgm:prSet phldrT="[Tekst]"/>
      <dgm:spPr/>
      <dgm:t>
        <a:bodyPr/>
        <a:lstStyle/>
        <a:p>
          <a:r>
            <a:rPr lang="nl-NL" dirty="0"/>
            <a:t>ADR </a:t>
          </a:r>
          <a:r>
            <a:rPr lang="nl-NL" dirty="0" err="1"/>
            <a:t>Core</a:t>
          </a:r>
          <a:endParaRPr lang="nl-NL" dirty="0"/>
        </a:p>
      </dgm:t>
    </dgm:pt>
    <dgm:pt modelId="{2A2F76A2-F61A-4A97-91FD-9569969643D1}" type="parTrans" cxnId="{41601DCD-FAEE-403A-8A0A-D58C3F6369B4}">
      <dgm:prSet/>
      <dgm:spPr/>
      <dgm:t>
        <a:bodyPr/>
        <a:lstStyle/>
        <a:p>
          <a:endParaRPr lang="nl-NL"/>
        </a:p>
      </dgm:t>
    </dgm:pt>
    <dgm:pt modelId="{29618625-7A9A-432A-892E-83F8C3D18BCA}" type="sibTrans" cxnId="{41601DCD-FAEE-403A-8A0A-D58C3F6369B4}">
      <dgm:prSet/>
      <dgm:spPr/>
      <dgm:t>
        <a:bodyPr/>
        <a:lstStyle/>
        <a:p>
          <a:endParaRPr lang="nl-NL"/>
        </a:p>
      </dgm:t>
    </dgm:pt>
    <dgm:pt modelId="{4AD3F795-B104-4DC1-8098-846907B32567}">
      <dgm:prSet phldrT="[Tekst]"/>
      <dgm:spPr/>
      <dgm:t>
        <a:bodyPr/>
        <a:lstStyle/>
        <a:p>
          <a:r>
            <a:rPr lang="nl-NL" dirty="0" err="1"/>
            <a:t>Geospatial</a:t>
          </a:r>
          <a:endParaRPr lang="nl-NL" dirty="0"/>
        </a:p>
      </dgm:t>
    </dgm:pt>
    <dgm:pt modelId="{6D866D48-377D-49EC-AF5B-13B06C702CFA}" type="parTrans" cxnId="{BD8006F6-3123-4E03-8F8C-5F97FE952676}">
      <dgm:prSet/>
      <dgm:spPr/>
      <dgm:t>
        <a:bodyPr/>
        <a:lstStyle/>
        <a:p>
          <a:endParaRPr lang="nl-NL"/>
        </a:p>
      </dgm:t>
    </dgm:pt>
    <dgm:pt modelId="{0EC96DA9-9AB0-42A5-9BCE-FAABD7070A95}" type="sibTrans" cxnId="{BD8006F6-3123-4E03-8F8C-5F97FE952676}">
      <dgm:prSet/>
      <dgm:spPr/>
      <dgm:t>
        <a:bodyPr/>
        <a:lstStyle/>
        <a:p>
          <a:endParaRPr lang="nl-NL"/>
        </a:p>
      </dgm:t>
    </dgm:pt>
    <dgm:pt modelId="{DCE67DA9-7E15-488A-B661-A0F6AF94F28D}">
      <dgm:prSet phldrT="[Tekst]"/>
      <dgm:spPr/>
      <dgm:t>
        <a:bodyPr/>
        <a:lstStyle/>
        <a:p>
          <a:r>
            <a:rPr lang="nl-NL" dirty="0" err="1"/>
            <a:t>Logging</a:t>
          </a:r>
          <a:endParaRPr lang="nl-NL" dirty="0"/>
        </a:p>
      </dgm:t>
    </dgm:pt>
    <dgm:pt modelId="{C80B6A16-527C-467B-B93C-BF3FF7B46A0F}" type="parTrans" cxnId="{A0D51195-B3AB-4129-B407-23532E3FC00D}">
      <dgm:prSet/>
      <dgm:spPr/>
      <dgm:t>
        <a:bodyPr/>
        <a:lstStyle/>
        <a:p>
          <a:endParaRPr lang="nl-NL"/>
        </a:p>
      </dgm:t>
    </dgm:pt>
    <dgm:pt modelId="{8EC53F01-F76E-4F75-85CF-B3A3F916B872}" type="sibTrans" cxnId="{A0D51195-B3AB-4129-B407-23532E3FC00D}">
      <dgm:prSet/>
      <dgm:spPr/>
      <dgm:t>
        <a:bodyPr/>
        <a:lstStyle/>
        <a:p>
          <a:endParaRPr lang="nl-NL"/>
        </a:p>
      </dgm:t>
    </dgm:pt>
    <dgm:pt modelId="{09A0B223-3C58-402F-8BCF-376C65103D15}">
      <dgm:prSet phldrT="[Tekst]"/>
      <dgm:spPr/>
      <dgm:t>
        <a:bodyPr/>
        <a:lstStyle/>
        <a:p>
          <a:r>
            <a:rPr lang="nl-NL" dirty="0" err="1"/>
            <a:t>Batching</a:t>
          </a:r>
          <a:endParaRPr lang="nl-NL" dirty="0"/>
        </a:p>
      </dgm:t>
    </dgm:pt>
    <dgm:pt modelId="{CB4B3543-098B-4255-A9DC-5DF74EA3533D}" type="parTrans" cxnId="{A474F9B7-86E2-4F03-9367-ABF3C459C105}">
      <dgm:prSet/>
      <dgm:spPr/>
      <dgm:t>
        <a:bodyPr/>
        <a:lstStyle/>
        <a:p>
          <a:endParaRPr lang="nl-NL"/>
        </a:p>
      </dgm:t>
    </dgm:pt>
    <dgm:pt modelId="{3C675EB2-2664-46C3-A799-BE01A793980C}" type="sibTrans" cxnId="{A474F9B7-86E2-4F03-9367-ABF3C459C105}">
      <dgm:prSet/>
      <dgm:spPr/>
      <dgm:t>
        <a:bodyPr/>
        <a:lstStyle/>
        <a:p>
          <a:endParaRPr lang="nl-NL"/>
        </a:p>
      </dgm:t>
    </dgm:pt>
    <dgm:pt modelId="{DE4D746C-A00E-4EE0-8202-BC7BB61609A6}">
      <dgm:prSet phldrT="[Tekst]"/>
      <dgm:spPr/>
      <dgm:t>
        <a:bodyPr/>
        <a:lstStyle/>
        <a:p>
          <a:r>
            <a:rPr lang="nl-NL" dirty="0"/>
            <a:t>API Access</a:t>
          </a:r>
        </a:p>
      </dgm:t>
    </dgm:pt>
    <dgm:pt modelId="{FAF22515-5D72-4C59-9A53-AD5EB737525E}" type="parTrans" cxnId="{820CBDEA-D013-44D7-B25D-2DAA91B7CB34}">
      <dgm:prSet/>
      <dgm:spPr/>
      <dgm:t>
        <a:bodyPr/>
        <a:lstStyle/>
        <a:p>
          <a:endParaRPr lang="nl-NL"/>
        </a:p>
      </dgm:t>
    </dgm:pt>
    <dgm:pt modelId="{91784386-8E48-4504-9C6E-00F63C4749DE}" type="sibTrans" cxnId="{820CBDEA-D013-44D7-B25D-2DAA91B7CB34}">
      <dgm:prSet/>
      <dgm:spPr/>
      <dgm:t>
        <a:bodyPr/>
        <a:lstStyle/>
        <a:p>
          <a:endParaRPr lang="nl-NL"/>
        </a:p>
      </dgm:t>
    </dgm:pt>
    <dgm:pt modelId="{C833782B-D489-4894-89B1-BEE14B97E7E5}" type="pres">
      <dgm:prSet presAssocID="{5C7BC9BA-B4ED-4B8E-A54B-1E52651EC39B}" presName="composite" presStyleCnt="0">
        <dgm:presLayoutVars>
          <dgm:chMax val="1"/>
          <dgm:dir/>
          <dgm:resizeHandles val="exact"/>
        </dgm:presLayoutVars>
      </dgm:prSet>
      <dgm:spPr/>
    </dgm:pt>
    <dgm:pt modelId="{6498EE3D-0B5F-44A7-B76D-5CE678598D54}" type="pres">
      <dgm:prSet presAssocID="{5C7BC9BA-B4ED-4B8E-A54B-1E52651EC39B}" presName="radial" presStyleCnt="0">
        <dgm:presLayoutVars>
          <dgm:animLvl val="ctr"/>
        </dgm:presLayoutVars>
      </dgm:prSet>
      <dgm:spPr/>
    </dgm:pt>
    <dgm:pt modelId="{135BCEA8-889F-451E-9BC0-36C0738A84BD}" type="pres">
      <dgm:prSet presAssocID="{05BDF598-C2D1-4573-8103-55F11D2FD888}" presName="centerShape" presStyleLbl="vennNode1" presStyleIdx="0" presStyleCnt="5"/>
      <dgm:spPr/>
    </dgm:pt>
    <dgm:pt modelId="{830B833B-CEB9-4756-ADCC-D92F4062C176}" type="pres">
      <dgm:prSet presAssocID="{4AD3F795-B104-4DC1-8098-846907B32567}" presName="node" presStyleLbl="vennNode1" presStyleIdx="1" presStyleCnt="5">
        <dgm:presLayoutVars>
          <dgm:bulletEnabled val="1"/>
        </dgm:presLayoutVars>
      </dgm:prSet>
      <dgm:spPr/>
    </dgm:pt>
    <dgm:pt modelId="{8305B3EF-7449-4B78-A5EE-FFB55C116F14}" type="pres">
      <dgm:prSet presAssocID="{DCE67DA9-7E15-488A-B661-A0F6AF94F28D}" presName="node" presStyleLbl="vennNode1" presStyleIdx="2" presStyleCnt="5">
        <dgm:presLayoutVars>
          <dgm:bulletEnabled val="1"/>
        </dgm:presLayoutVars>
      </dgm:prSet>
      <dgm:spPr/>
    </dgm:pt>
    <dgm:pt modelId="{147B031D-D640-48E4-947A-87979CA210A2}" type="pres">
      <dgm:prSet presAssocID="{09A0B223-3C58-402F-8BCF-376C65103D15}" presName="node" presStyleLbl="vennNode1" presStyleIdx="3" presStyleCnt="5">
        <dgm:presLayoutVars>
          <dgm:bulletEnabled val="1"/>
        </dgm:presLayoutVars>
      </dgm:prSet>
      <dgm:spPr/>
    </dgm:pt>
    <dgm:pt modelId="{01B28DD5-EE1B-4831-83B8-F1A381836A42}" type="pres">
      <dgm:prSet presAssocID="{DE4D746C-A00E-4EE0-8202-BC7BB61609A6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8E4E2C09-84D1-428C-80C8-869FE91B60EB}" type="presOf" srcId="{09A0B223-3C58-402F-8BCF-376C65103D15}" destId="{147B031D-D640-48E4-947A-87979CA210A2}" srcOrd="0" destOrd="0" presId="urn:microsoft.com/office/officeart/2005/8/layout/radial3"/>
    <dgm:cxn modelId="{3F457E21-F779-4298-B117-11BF9ABD6621}" type="presOf" srcId="{5C7BC9BA-B4ED-4B8E-A54B-1E52651EC39B}" destId="{C833782B-D489-4894-89B1-BEE14B97E7E5}" srcOrd="0" destOrd="0" presId="urn:microsoft.com/office/officeart/2005/8/layout/radial3"/>
    <dgm:cxn modelId="{830ADF48-CDC5-49E4-AEF8-B330D010DA7F}" type="presOf" srcId="{DCE67DA9-7E15-488A-B661-A0F6AF94F28D}" destId="{8305B3EF-7449-4B78-A5EE-FFB55C116F14}" srcOrd="0" destOrd="0" presId="urn:microsoft.com/office/officeart/2005/8/layout/radial3"/>
    <dgm:cxn modelId="{43E67772-3540-415F-AD5F-91AD398200ED}" type="presOf" srcId="{4AD3F795-B104-4DC1-8098-846907B32567}" destId="{830B833B-CEB9-4756-ADCC-D92F4062C176}" srcOrd="0" destOrd="0" presId="urn:microsoft.com/office/officeart/2005/8/layout/radial3"/>
    <dgm:cxn modelId="{A0D51195-B3AB-4129-B407-23532E3FC00D}" srcId="{05BDF598-C2D1-4573-8103-55F11D2FD888}" destId="{DCE67DA9-7E15-488A-B661-A0F6AF94F28D}" srcOrd="1" destOrd="0" parTransId="{C80B6A16-527C-467B-B93C-BF3FF7B46A0F}" sibTransId="{8EC53F01-F76E-4F75-85CF-B3A3F916B872}"/>
    <dgm:cxn modelId="{A474F9B7-86E2-4F03-9367-ABF3C459C105}" srcId="{05BDF598-C2D1-4573-8103-55F11D2FD888}" destId="{09A0B223-3C58-402F-8BCF-376C65103D15}" srcOrd="2" destOrd="0" parTransId="{CB4B3543-098B-4255-A9DC-5DF74EA3533D}" sibTransId="{3C675EB2-2664-46C3-A799-BE01A793980C}"/>
    <dgm:cxn modelId="{4F4688BF-32B8-420C-BBF8-9DF1121CEB8C}" type="presOf" srcId="{05BDF598-C2D1-4573-8103-55F11D2FD888}" destId="{135BCEA8-889F-451E-9BC0-36C0738A84BD}" srcOrd="0" destOrd="0" presId="urn:microsoft.com/office/officeart/2005/8/layout/radial3"/>
    <dgm:cxn modelId="{41601DCD-FAEE-403A-8A0A-D58C3F6369B4}" srcId="{5C7BC9BA-B4ED-4B8E-A54B-1E52651EC39B}" destId="{05BDF598-C2D1-4573-8103-55F11D2FD888}" srcOrd="0" destOrd="0" parTransId="{2A2F76A2-F61A-4A97-91FD-9569969643D1}" sibTransId="{29618625-7A9A-432A-892E-83F8C3D18BCA}"/>
    <dgm:cxn modelId="{FDFB69DD-912D-4F99-9F68-B1506E5655FE}" type="presOf" srcId="{DE4D746C-A00E-4EE0-8202-BC7BB61609A6}" destId="{01B28DD5-EE1B-4831-83B8-F1A381836A42}" srcOrd="0" destOrd="0" presId="urn:microsoft.com/office/officeart/2005/8/layout/radial3"/>
    <dgm:cxn modelId="{820CBDEA-D013-44D7-B25D-2DAA91B7CB34}" srcId="{05BDF598-C2D1-4573-8103-55F11D2FD888}" destId="{DE4D746C-A00E-4EE0-8202-BC7BB61609A6}" srcOrd="3" destOrd="0" parTransId="{FAF22515-5D72-4C59-9A53-AD5EB737525E}" sibTransId="{91784386-8E48-4504-9C6E-00F63C4749DE}"/>
    <dgm:cxn modelId="{BD8006F6-3123-4E03-8F8C-5F97FE952676}" srcId="{05BDF598-C2D1-4573-8103-55F11D2FD888}" destId="{4AD3F795-B104-4DC1-8098-846907B32567}" srcOrd="0" destOrd="0" parTransId="{6D866D48-377D-49EC-AF5B-13B06C702CFA}" sibTransId="{0EC96DA9-9AB0-42A5-9BCE-FAABD7070A95}"/>
    <dgm:cxn modelId="{5C78DD0F-4539-4A05-B008-A57CEC69A0F7}" type="presParOf" srcId="{C833782B-D489-4894-89B1-BEE14B97E7E5}" destId="{6498EE3D-0B5F-44A7-B76D-5CE678598D54}" srcOrd="0" destOrd="0" presId="urn:microsoft.com/office/officeart/2005/8/layout/radial3"/>
    <dgm:cxn modelId="{F4E1C6AB-BFEF-424B-BDA8-2CEC2205ED7A}" type="presParOf" srcId="{6498EE3D-0B5F-44A7-B76D-5CE678598D54}" destId="{135BCEA8-889F-451E-9BC0-36C0738A84BD}" srcOrd="0" destOrd="0" presId="urn:microsoft.com/office/officeart/2005/8/layout/radial3"/>
    <dgm:cxn modelId="{BCDD833A-4F98-4018-95DB-2BD414E7C6A4}" type="presParOf" srcId="{6498EE3D-0B5F-44A7-B76D-5CE678598D54}" destId="{830B833B-CEB9-4756-ADCC-D92F4062C176}" srcOrd="1" destOrd="0" presId="urn:microsoft.com/office/officeart/2005/8/layout/radial3"/>
    <dgm:cxn modelId="{F3871C44-86DE-44AC-97EF-BFA2AF104BA7}" type="presParOf" srcId="{6498EE3D-0B5F-44A7-B76D-5CE678598D54}" destId="{8305B3EF-7449-4B78-A5EE-FFB55C116F14}" srcOrd="2" destOrd="0" presId="urn:microsoft.com/office/officeart/2005/8/layout/radial3"/>
    <dgm:cxn modelId="{F4674ABB-1D09-4B76-A8AF-16F8C06FB0CA}" type="presParOf" srcId="{6498EE3D-0B5F-44A7-B76D-5CE678598D54}" destId="{147B031D-D640-48E4-947A-87979CA210A2}" srcOrd="3" destOrd="0" presId="urn:microsoft.com/office/officeart/2005/8/layout/radial3"/>
    <dgm:cxn modelId="{E87CC42F-55CC-4378-AE53-12E4F68D5B88}" type="presParOf" srcId="{6498EE3D-0B5F-44A7-B76D-5CE678598D54}" destId="{01B28DD5-EE1B-4831-83B8-F1A381836A42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BC9BA-B4ED-4B8E-A54B-1E52651EC39B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05BDF598-C2D1-4573-8103-55F11D2FD888}">
      <dgm:prSet phldrT="[Tekst]"/>
      <dgm:spPr/>
      <dgm:t>
        <a:bodyPr/>
        <a:lstStyle/>
        <a:p>
          <a:r>
            <a:rPr lang="nl-NL" dirty="0"/>
            <a:t>ADR </a:t>
          </a:r>
          <a:r>
            <a:rPr lang="nl-NL" dirty="0" err="1"/>
            <a:t>Core</a:t>
          </a:r>
          <a:endParaRPr lang="nl-NL" dirty="0"/>
        </a:p>
      </dgm:t>
    </dgm:pt>
    <dgm:pt modelId="{2A2F76A2-F61A-4A97-91FD-9569969643D1}" type="parTrans" cxnId="{41601DCD-FAEE-403A-8A0A-D58C3F6369B4}">
      <dgm:prSet/>
      <dgm:spPr/>
      <dgm:t>
        <a:bodyPr/>
        <a:lstStyle/>
        <a:p>
          <a:endParaRPr lang="nl-NL"/>
        </a:p>
      </dgm:t>
    </dgm:pt>
    <dgm:pt modelId="{29618625-7A9A-432A-892E-83F8C3D18BCA}" type="sibTrans" cxnId="{41601DCD-FAEE-403A-8A0A-D58C3F6369B4}">
      <dgm:prSet/>
      <dgm:spPr/>
      <dgm:t>
        <a:bodyPr/>
        <a:lstStyle/>
        <a:p>
          <a:endParaRPr lang="nl-NL"/>
        </a:p>
      </dgm:t>
    </dgm:pt>
    <dgm:pt modelId="{4AD3F795-B104-4DC1-8098-846907B32567}">
      <dgm:prSet phldrT="[Tekst]"/>
      <dgm:spPr/>
      <dgm:t>
        <a:bodyPr/>
        <a:lstStyle/>
        <a:p>
          <a:r>
            <a:rPr lang="nl-NL" dirty="0" err="1"/>
            <a:t>Geospatial</a:t>
          </a:r>
          <a:endParaRPr lang="nl-NL" dirty="0"/>
        </a:p>
      </dgm:t>
    </dgm:pt>
    <dgm:pt modelId="{6D866D48-377D-49EC-AF5B-13B06C702CFA}" type="parTrans" cxnId="{BD8006F6-3123-4E03-8F8C-5F97FE952676}">
      <dgm:prSet/>
      <dgm:spPr/>
      <dgm:t>
        <a:bodyPr/>
        <a:lstStyle/>
        <a:p>
          <a:endParaRPr lang="nl-NL"/>
        </a:p>
      </dgm:t>
    </dgm:pt>
    <dgm:pt modelId="{0EC96DA9-9AB0-42A5-9BCE-FAABD7070A95}" type="sibTrans" cxnId="{BD8006F6-3123-4E03-8F8C-5F97FE952676}">
      <dgm:prSet/>
      <dgm:spPr/>
      <dgm:t>
        <a:bodyPr/>
        <a:lstStyle/>
        <a:p>
          <a:endParaRPr lang="nl-NL"/>
        </a:p>
      </dgm:t>
    </dgm:pt>
    <dgm:pt modelId="{DCE67DA9-7E15-488A-B661-A0F6AF94F28D}">
      <dgm:prSet phldrT="[Tekst]"/>
      <dgm:spPr/>
      <dgm:t>
        <a:bodyPr/>
        <a:lstStyle/>
        <a:p>
          <a:r>
            <a:rPr lang="nl-NL" dirty="0" err="1"/>
            <a:t>Logging</a:t>
          </a:r>
          <a:endParaRPr lang="nl-NL" dirty="0"/>
        </a:p>
      </dgm:t>
    </dgm:pt>
    <dgm:pt modelId="{C80B6A16-527C-467B-B93C-BF3FF7B46A0F}" type="parTrans" cxnId="{A0D51195-B3AB-4129-B407-23532E3FC00D}">
      <dgm:prSet/>
      <dgm:spPr/>
      <dgm:t>
        <a:bodyPr/>
        <a:lstStyle/>
        <a:p>
          <a:endParaRPr lang="nl-NL"/>
        </a:p>
      </dgm:t>
    </dgm:pt>
    <dgm:pt modelId="{8EC53F01-F76E-4F75-85CF-B3A3F916B872}" type="sibTrans" cxnId="{A0D51195-B3AB-4129-B407-23532E3FC00D}">
      <dgm:prSet/>
      <dgm:spPr/>
      <dgm:t>
        <a:bodyPr/>
        <a:lstStyle/>
        <a:p>
          <a:endParaRPr lang="nl-NL"/>
        </a:p>
      </dgm:t>
    </dgm:pt>
    <dgm:pt modelId="{09A0B223-3C58-402F-8BCF-376C65103D15}">
      <dgm:prSet phldrT="[Tekst]"/>
      <dgm:spPr/>
      <dgm:t>
        <a:bodyPr/>
        <a:lstStyle/>
        <a:p>
          <a:r>
            <a:rPr lang="nl-NL" dirty="0" err="1"/>
            <a:t>Batching</a:t>
          </a:r>
          <a:endParaRPr lang="nl-NL" dirty="0"/>
        </a:p>
      </dgm:t>
    </dgm:pt>
    <dgm:pt modelId="{CB4B3543-098B-4255-A9DC-5DF74EA3533D}" type="parTrans" cxnId="{A474F9B7-86E2-4F03-9367-ABF3C459C105}">
      <dgm:prSet/>
      <dgm:spPr/>
      <dgm:t>
        <a:bodyPr/>
        <a:lstStyle/>
        <a:p>
          <a:endParaRPr lang="nl-NL"/>
        </a:p>
      </dgm:t>
    </dgm:pt>
    <dgm:pt modelId="{3C675EB2-2664-46C3-A799-BE01A793980C}" type="sibTrans" cxnId="{A474F9B7-86E2-4F03-9367-ABF3C459C105}">
      <dgm:prSet/>
      <dgm:spPr/>
      <dgm:t>
        <a:bodyPr/>
        <a:lstStyle/>
        <a:p>
          <a:endParaRPr lang="nl-NL"/>
        </a:p>
      </dgm:t>
    </dgm:pt>
    <dgm:pt modelId="{DE4D746C-A00E-4EE0-8202-BC7BB61609A6}">
      <dgm:prSet phldrT="[Tekst]"/>
      <dgm:spPr/>
      <dgm:t>
        <a:bodyPr/>
        <a:lstStyle/>
        <a:p>
          <a:r>
            <a:rPr lang="nl-NL" dirty="0"/>
            <a:t>API Access</a:t>
          </a:r>
        </a:p>
      </dgm:t>
    </dgm:pt>
    <dgm:pt modelId="{FAF22515-5D72-4C59-9A53-AD5EB737525E}" type="parTrans" cxnId="{820CBDEA-D013-44D7-B25D-2DAA91B7CB34}">
      <dgm:prSet/>
      <dgm:spPr/>
      <dgm:t>
        <a:bodyPr/>
        <a:lstStyle/>
        <a:p>
          <a:endParaRPr lang="nl-NL"/>
        </a:p>
      </dgm:t>
    </dgm:pt>
    <dgm:pt modelId="{91784386-8E48-4504-9C6E-00F63C4749DE}" type="sibTrans" cxnId="{820CBDEA-D013-44D7-B25D-2DAA91B7CB34}">
      <dgm:prSet/>
      <dgm:spPr/>
      <dgm:t>
        <a:bodyPr/>
        <a:lstStyle/>
        <a:p>
          <a:endParaRPr lang="nl-NL"/>
        </a:p>
      </dgm:t>
    </dgm:pt>
    <dgm:pt modelId="{C833782B-D489-4894-89B1-BEE14B97E7E5}" type="pres">
      <dgm:prSet presAssocID="{5C7BC9BA-B4ED-4B8E-A54B-1E52651EC39B}" presName="composite" presStyleCnt="0">
        <dgm:presLayoutVars>
          <dgm:chMax val="1"/>
          <dgm:dir/>
          <dgm:resizeHandles val="exact"/>
        </dgm:presLayoutVars>
      </dgm:prSet>
      <dgm:spPr/>
    </dgm:pt>
    <dgm:pt modelId="{6498EE3D-0B5F-44A7-B76D-5CE678598D54}" type="pres">
      <dgm:prSet presAssocID="{5C7BC9BA-B4ED-4B8E-A54B-1E52651EC39B}" presName="radial" presStyleCnt="0">
        <dgm:presLayoutVars>
          <dgm:animLvl val="ctr"/>
        </dgm:presLayoutVars>
      </dgm:prSet>
      <dgm:spPr/>
    </dgm:pt>
    <dgm:pt modelId="{135BCEA8-889F-451E-9BC0-36C0738A84BD}" type="pres">
      <dgm:prSet presAssocID="{05BDF598-C2D1-4573-8103-55F11D2FD888}" presName="centerShape" presStyleLbl="vennNode1" presStyleIdx="0" presStyleCnt="5"/>
      <dgm:spPr/>
    </dgm:pt>
    <dgm:pt modelId="{830B833B-CEB9-4756-ADCC-D92F4062C176}" type="pres">
      <dgm:prSet presAssocID="{4AD3F795-B104-4DC1-8098-846907B32567}" presName="node" presStyleLbl="vennNode1" presStyleIdx="1" presStyleCnt="5">
        <dgm:presLayoutVars>
          <dgm:bulletEnabled val="1"/>
        </dgm:presLayoutVars>
      </dgm:prSet>
      <dgm:spPr>
        <a:xfrm>
          <a:off x="5144988" y="679"/>
          <a:ext cx="1902023" cy="1902023"/>
        </a:xfrm>
        <a:prstGeom prst="ellipse">
          <a:avLst/>
        </a:prstGeom>
      </dgm:spPr>
    </dgm:pt>
    <dgm:pt modelId="{8305B3EF-7449-4B78-A5EE-FFB55C116F14}" type="pres">
      <dgm:prSet presAssocID="{DCE67DA9-7E15-488A-B661-A0F6AF94F28D}" presName="node" presStyleLbl="vennNode1" presStyleIdx="2" presStyleCnt="5">
        <dgm:presLayoutVars>
          <dgm:bulletEnabled val="1"/>
        </dgm:presLayoutVars>
      </dgm:prSet>
      <dgm:spPr/>
    </dgm:pt>
    <dgm:pt modelId="{147B031D-D640-48E4-947A-87979CA210A2}" type="pres">
      <dgm:prSet presAssocID="{09A0B223-3C58-402F-8BCF-376C65103D15}" presName="node" presStyleLbl="vennNode1" presStyleIdx="3" presStyleCnt="5">
        <dgm:presLayoutVars>
          <dgm:bulletEnabled val="1"/>
        </dgm:presLayoutVars>
      </dgm:prSet>
      <dgm:spPr/>
    </dgm:pt>
    <dgm:pt modelId="{01B28DD5-EE1B-4831-83B8-F1A381836A42}" type="pres">
      <dgm:prSet presAssocID="{DE4D746C-A00E-4EE0-8202-BC7BB61609A6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8E4E2C09-84D1-428C-80C8-869FE91B60EB}" type="presOf" srcId="{09A0B223-3C58-402F-8BCF-376C65103D15}" destId="{147B031D-D640-48E4-947A-87979CA210A2}" srcOrd="0" destOrd="0" presId="urn:microsoft.com/office/officeart/2005/8/layout/radial3"/>
    <dgm:cxn modelId="{3F457E21-F779-4298-B117-11BF9ABD6621}" type="presOf" srcId="{5C7BC9BA-B4ED-4B8E-A54B-1E52651EC39B}" destId="{C833782B-D489-4894-89B1-BEE14B97E7E5}" srcOrd="0" destOrd="0" presId="urn:microsoft.com/office/officeart/2005/8/layout/radial3"/>
    <dgm:cxn modelId="{830ADF48-CDC5-49E4-AEF8-B330D010DA7F}" type="presOf" srcId="{DCE67DA9-7E15-488A-B661-A0F6AF94F28D}" destId="{8305B3EF-7449-4B78-A5EE-FFB55C116F14}" srcOrd="0" destOrd="0" presId="urn:microsoft.com/office/officeart/2005/8/layout/radial3"/>
    <dgm:cxn modelId="{43E67772-3540-415F-AD5F-91AD398200ED}" type="presOf" srcId="{4AD3F795-B104-4DC1-8098-846907B32567}" destId="{830B833B-CEB9-4756-ADCC-D92F4062C176}" srcOrd="0" destOrd="0" presId="urn:microsoft.com/office/officeart/2005/8/layout/radial3"/>
    <dgm:cxn modelId="{A0D51195-B3AB-4129-B407-23532E3FC00D}" srcId="{05BDF598-C2D1-4573-8103-55F11D2FD888}" destId="{DCE67DA9-7E15-488A-B661-A0F6AF94F28D}" srcOrd="1" destOrd="0" parTransId="{C80B6A16-527C-467B-B93C-BF3FF7B46A0F}" sibTransId="{8EC53F01-F76E-4F75-85CF-B3A3F916B872}"/>
    <dgm:cxn modelId="{A474F9B7-86E2-4F03-9367-ABF3C459C105}" srcId="{05BDF598-C2D1-4573-8103-55F11D2FD888}" destId="{09A0B223-3C58-402F-8BCF-376C65103D15}" srcOrd="2" destOrd="0" parTransId="{CB4B3543-098B-4255-A9DC-5DF74EA3533D}" sibTransId="{3C675EB2-2664-46C3-A799-BE01A793980C}"/>
    <dgm:cxn modelId="{4F4688BF-32B8-420C-BBF8-9DF1121CEB8C}" type="presOf" srcId="{05BDF598-C2D1-4573-8103-55F11D2FD888}" destId="{135BCEA8-889F-451E-9BC0-36C0738A84BD}" srcOrd="0" destOrd="0" presId="urn:microsoft.com/office/officeart/2005/8/layout/radial3"/>
    <dgm:cxn modelId="{41601DCD-FAEE-403A-8A0A-D58C3F6369B4}" srcId="{5C7BC9BA-B4ED-4B8E-A54B-1E52651EC39B}" destId="{05BDF598-C2D1-4573-8103-55F11D2FD888}" srcOrd="0" destOrd="0" parTransId="{2A2F76A2-F61A-4A97-91FD-9569969643D1}" sibTransId="{29618625-7A9A-432A-892E-83F8C3D18BCA}"/>
    <dgm:cxn modelId="{FDFB69DD-912D-4F99-9F68-B1506E5655FE}" type="presOf" srcId="{DE4D746C-A00E-4EE0-8202-BC7BB61609A6}" destId="{01B28DD5-EE1B-4831-83B8-F1A381836A42}" srcOrd="0" destOrd="0" presId="urn:microsoft.com/office/officeart/2005/8/layout/radial3"/>
    <dgm:cxn modelId="{820CBDEA-D013-44D7-B25D-2DAA91B7CB34}" srcId="{05BDF598-C2D1-4573-8103-55F11D2FD888}" destId="{DE4D746C-A00E-4EE0-8202-BC7BB61609A6}" srcOrd="3" destOrd="0" parTransId="{FAF22515-5D72-4C59-9A53-AD5EB737525E}" sibTransId="{91784386-8E48-4504-9C6E-00F63C4749DE}"/>
    <dgm:cxn modelId="{BD8006F6-3123-4E03-8F8C-5F97FE952676}" srcId="{05BDF598-C2D1-4573-8103-55F11D2FD888}" destId="{4AD3F795-B104-4DC1-8098-846907B32567}" srcOrd="0" destOrd="0" parTransId="{6D866D48-377D-49EC-AF5B-13B06C702CFA}" sibTransId="{0EC96DA9-9AB0-42A5-9BCE-FAABD7070A95}"/>
    <dgm:cxn modelId="{5C78DD0F-4539-4A05-B008-A57CEC69A0F7}" type="presParOf" srcId="{C833782B-D489-4894-89B1-BEE14B97E7E5}" destId="{6498EE3D-0B5F-44A7-B76D-5CE678598D54}" srcOrd="0" destOrd="0" presId="urn:microsoft.com/office/officeart/2005/8/layout/radial3"/>
    <dgm:cxn modelId="{F4E1C6AB-BFEF-424B-BDA8-2CEC2205ED7A}" type="presParOf" srcId="{6498EE3D-0B5F-44A7-B76D-5CE678598D54}" destId="{135BCEA8-889F-451E-9BC0-36C0738A84BD}" srcOrd="0" destOrd="0" presId="urn:microsoft.com/office/officeart/2005/8/layout/radial3"/>
    <dgm:cxn modelId="{BCDD833A-4F98-4018-95DB-2BD414E7C6A4}" type="presParOf" srcId="{6498EE3D-0B5F-44A7-B76D-5CE678598D54}" destId="{830B833B-CEB9-4756-ADCC-D92F4062C176}" srcOrd="1" destOrd="0" presId="urn:microsoft.com/office/officeart/2005/8/layout/radial3"/>
    <dgm:cxn modelId="{F3871C44-86DE-44AC-97EF-BFA2AF104BA7}" type="presParOf" srcId="{6498EE3D-0B5F-44A7-B76D-5CE678598D54}" destId="{8305B3EF-7449-4B78-A5EE-FFB55C116F14}" srcOrd="2" destOrd="0" presId="urn:microsoft.com/office/officeart/2005/8/layout/radial3"/>
    <dgm:cxn modelId="{F4674ABB-1D09-4B76-A8AF-16F8C06FB0CA}" type="presParOf" srcId="{6498EE3D-0B5F-44A7-B76D-5CE678598D54}" destId="{147B031D-D640-48E4-947A-87979CA210A2}" srcOrd="3" destOrd="0" presId="urn:microsoft.com/office/officeart/2005/8/layout/radial3"/>
    <dgm:cxn modelId="{E87CC42F-55CC-4378-AE53-12E4F68D5B88}" type="presParOf" srcId="{6498EE3D-0B5F-44A7-B76D-5CE678598D54}" destId="{01B28DD5-EE1B-4831-83B8-F1A381836A42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7BC9BA-B4ED-4B8E-A54B-1E52651EC39B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05BDF598-C2D1-4573-8103-55F11D2FD888}">
      <dgm:prSet phldrT="[Tekst]"/>
      <dgm:spPr/>
      <dgm:t>
        <a:bodyPr/>
        <a:lstStyle/>
        <a:p>
          <a:r>
            <a:rPr lang="nl-NL" dirty="0"/>
            <a:t>ADR </a:t>
          </a:r>
          <a:r>
            <a:rPr lang="nl-NL" dirty="0" err="1"/>
            <a:t>Core</a:t>
          </a:r>
          <a:endParaRPr lang="nl-NL" dirty="0"/>
        </a:p>
      </dgm:t>
    </dgm:pt>
    <dgm:pt modelId="{2A2F76A2-F61A-4A97-91FD-9569969643D1}" type="parTrans" cxnId="{41601DCD-FAEE-403A-8A0A-D58C3F6369B4}">
      <dgm:prSet/>
      <dgm:spPr/>
      <dgm:t>
        <a:bodyPr/>
        <a:lstStyle/>
        <a:p>
          <a:endParaRPr lang="nl-NL"/>
        </a:p>
      </dgm:t>
    </dgm:pt>
    <dgm:pt modelId="{29618625-7A9A-432A-892E-83F8C3D18BCA}" type="sibTrans" cxnId="{41601DCD-FAEE-403A-8A0A-D58C3F6369B4}">
      <dgm:prSet/>
      <dgm:spPr/>
      <dgm:t>
        <a:bodyPr/>
        <a:lstStyle/>
        <a:p>
          <a:endParaRPr lang="nl-NL"/>
        </a:p>
      </dgm:t>
    </dgm:pt>
    <dgm:pt modelId="{4AD3F795-B104-4DC1-8098-846907B32567}">
      <dgm:prSet phldrT="[Tekst]"/>
      <dgm:spPr/>
      <dgm:t>
        <a:bodyPr/>
        <a:lstStyle/>
        <a:p>
          <a:r>
            <a:rPr lang="nl-NL" dirty="0" err="1"/>
            <a:t>Geospatial</a:t>
          </a:r>
          <a:endParaRPr lang="nl-NL" dirty="0"/>
        </a:p>
      </dgm:t>
    </dgm:pt>
    <dgm:pt modelId="{6D866D48-377D-49EC-AF5B-13B06C702CFA}" type="parTrans" cxnId="{BD8006F6-3123-4E03-8F8C-5F97FE952676}">
      <dgm:prSet/>
      <dgm:spPr/>
      <dgm:t>
        <a:bodyPr/>
        <a:lstStyle/>
        <a:p>
          <a:endParaRPr lang="nl-NL"/>
        </a:p>
      </dgm:t>
    </dgm:pt>
    <dgm:pt modelId="{0EC96DA9-9AB0-42A5-9BCE-FAABD7070A95}" type="sibTrans" cxnId="{BD8006F6-3123-4E03-8F8C-5F97FE952676}">
      <dgm:prSet/>
      <dgm:spPr/>
      <dgm:t>
        <a:bodyPr/>
        <a:lstStyle/>
        <a:p>
          <a:endParaRPr lang="nl-NL"/>
        </a:p>
      </dgm:t>
    </dgm:pt>
    <dgm:pt modelId="{DCE67DA9-7E15-488A-B661-A0F6AF94F28D}">
      <dgm:prSet phldrT="[Tekst]"/>
      <dgm:spPr/>
      <dgm:t>
        <a:bodyPr/>
        <a:lstStyle/>
        <a:p>
          <a:r>
            <a:rPr lang="nl-NL" dirty="0" err="1"/>
            <a:t>Logging</a:t>
          </a:r>
          <a:endParaRPr lang="nl-NL" dirty="0"/>
        </a:p>
      </dgm:t>
    </dgm:pt>
    <dgm:pt modelId="{C80B6A16-527C-467B-B93C-BF3FF7B46A0F}" type="parTrans" cxnId="{A0D51195-B3AB-4129-B407-23532E3FC00D}">
      <dgm:prSet/>
      <dgm:spPr/>
      <dgm:t>
        <a:bodyPr/>
        <a:lstStyle/>
        <a:p>
          <a:endParaRPr lang="nl-NL"/>
        </a:p>
      </dgm:t>
    </dgm:pt>
    <dgm:pt modelId="{8EC53F01-F76E-4F75-85CF-B3A3F916B872}" type="sibTrans" cxnId="{A0D51195-B3AB-4129-B407-23532E3FC00D}">
      <dgm:prSet/>
      <dgm:spPr/>
      <dgm:t>
        <a:bodyPr/>
        <a:lstStyle/>
        <a:p>
          <a:endParaRPr lang="nl-NL"/>
        </a:p>
      </dgm:t>
    </dgm:pt>
    <dgm:pt modelId="{09A0B223-3C58-402F-8BCF-376C65103D15}">
      <dgm:prSet phldrT="[Tekst]"/>
      <dgm:spPr/>
      <dgm:t>
        <a:bodyPr/>
        <a:lstStyle/>
        <a:p>
          <a:r>
            <a:rPr lang="nl-NL" dirty="0" err="1"/>
            <a:t>Batching</a:t>
          </a:r>
          <a:endParaRPr lang="nl-NL" dirty="0"/>
        </a:p>
      </dgm:t>
    </dgm:pt>
    <dgm:pt modelId="{CB4B3543-098B-4255-A9DC-5DF74EA3533D}" type="parTrans" cxnId="{A474F9B7-86E2-4F03-9367-ABF3C459C105}">
      <dgm:prSet/>
      <dgm:spPr/>
      <dgm:t>
        <a:bodyPr/>
        <a:lstStyle/>
        <a:p>
          <a:endParaRPr lang="nl-NL"/>
        </a:p>
      </dgm:t>
    </dgm:pt>
    <dgm:pt modelId="{3C675EB2-2664-46C3-A799-BE01A793980C}" type="sibTrans" cxnId="{A474F9B7-86E2-4F03-9367-ABF3C459C105}">
      <dgm:prSet/>
      <dgm:spPr/>
      <dgm:t>
        <a:bodyPr/>
        <a:lstStyle/>
        <a:p>
          <a:endParaRPr lang="nl-NL"/>
        </a:p>
      </dgm:t>
    </dgm:pt>
    <dgm:pt modelId="{DE4D746C-A00E-4EE0-8202-BC7BB61609A6}">
      <dgm:prSet phldrT="[Tekst]"/>
      <dgm:spPr/>
      <dgm:t>
        <a:bodyPr/>
        <a:lstStyle/>
        <a:p>
          <a:r>
            <a:rPr lang="nl-NL" dirty="0"/>
            <a:t>API Access</a:t>
          </a:r>
        </a:p>
      </dgm:t>
    </dgm:pt>
    <dgm:pt modelId="{FAF22515-5D72-4C59-9A53-AD5EB737525E}" type="parTrans" cxnId="{820CBDEA-D013-44D7-B25D-2DAA91B7CB34}">
      <dgm:prSet/>
      <dgm:spPr/>
      <dgm:t>
        <a:bodyPr/>
        <a:lstStyle/>
        <a:p>
          <a:endParaRPr lang="nl-NL"/>
        </a:p>
      </dgm:t>
    </dgm:pt>
    <dgm:pt modelId="{91784386-8E48-4504-9C6E-00F63C4749DE}" type="sibTrans" cxnId="{820CBDEA-D013-44D7-B25D-2DAA91B7CB34}">
      <dgm:prSet/>
      <dgm:spPr/>
      <dgm:t>
        <a:bodyPr/>
        <a:lstStyle/>
        <a:p>
          <a:endParaRPr lang="nl-NL"/>
        </a:p>
      </dgm:t>
    </dgm:pt>
    <dgm:pt modelId="{C833782B-D489-4894-89B1-BEE14B97E7E5}" type="pres">
      <dgm:prSet presAssocID="{5C7BC9BA-B4ED-4B8E-A54B-1E52651EC39B}" presName="composite" presStyleCnt="0">
        <dgm:presLayoutVars>
          <dgm:chMax val="1"/>
          <dgm:dir/>
          <dgm:resizeHandles val="exact"/>
        </dgm:presLayoutVars>
      </dgm:prSet>
      <dgm:spPr/>
    </dgm:pt>
    <dgm:pt modelId="{6498EE3D-0B5F-44A7-B76D-5CE678598D54}" type="pres">
      <dgm:prSet presAssocID="{5C7BC9BA-B4ED-4B8E-A54B-1E52651EC39B}" presName="radial" presStyleCnt="0">
        <dgm:presLayoutVars>
          <dgm:animLvl val="ctr"/>
        </dgm:presLayoutVars>
      </dgm:prSet>
      <dgm:spPr/>
    </dgm:pt>
    <dgm:pt modelId="{135BCEA8-889F-451E-9BC0-36C0738A84BD}" type="pres">
      <dgm:prSet presAssocID="{05BDF598-C2D1-4573-8103-55F11D2FD888}" presName="centerShape" presStyleLbl="vennNode1" presStyleIdx="0" presStyleCnt="5"/>
      <dgm:spPr/>
    </dgm:pt>
    <dgm:pt modelId="{830B833B-CEB9-4756-ADCC-D92F4062C176}" type="pres">
      <dgm:prSet presAssocID="{4AD3F795-B104-4DC1-8098-846907B32567}" presName="node" presStyleLbl="vennNode1" presStyleIdx="1" presStyleCnt="5">
        <dgm:presLayoutVars>
          <dgm:bulletEnabled val="1"/>
        </dgm:presLayoutVars>
      </dgm:prSet>
      <dgm:spPr>
        <a:xfrm>
          <a:off x="5144988" y="679"/>
          <a:ext cx="1902023" cy="1902023"/>
        </a:xfrm>
        <a:prstGeom prst="ellipse">
          <a:avLst/>
        </a:prstGeom>
      </dgm:spPr>
    </dgm:pt>
    <dgm:pt modelId="{8305B3EF-7449-4B78-A5EE-FFB55C116F14}" type="pres">
      <dgm:prSet presAssocID="{DCE67DA9-7E15-488A-B661-A0F6AF94F28D}" presName="node" presStyleLbl="vennNode1" presStyleIdx="2" presStyleCnt="5">
        <dgm:presLayoutVars>
          <dgm:bulletEnabled val="1"/>
        </dgm:presLayoutVars>
      </dgm:prSet>
      <dgm:spPr/>
    </dgm:pt>
    <dgm:pt modelId="{147B031D-D640-48E4-947A-87979CA210A2}" type="pres">
      <dgm:prSet presAssocID="{09A0B223-3C58-402F-8BCF-376C65103D15}" presName="node" presStyleLbl="vennNode1" presStyleIdx="3" presStyleCnt="5">
        <dgm:presLayoutVars>
          <dgm:bulletEnabled val="1"/>
        </dgm:presLayoutVars>
      </dgm:prSet>
      <dgm:spPr/>
    </dgm:pt>
    <dgm:pt modelId="{01B28DD5-EE1B-4831-83B8-F1A381836A42}" type="pres">
      <dgm:prSet presAssocID="{DE4D746C-A00E-4EE0-8202-BC7BB61609A6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8E4E2C09-84D1-428C-80C8-869FE91B60EB}" type="presOf" srcId="{09A0B223-3C58-402F-8BCF-376C65103D15}" destId="{147B031D-D640-48E4-947A-87979CA210A2}" srcOrd="0" destOrd="0" presId="urn:microsoft.com/office/officeart/2005/8/layout/radial3"/>
    <dgm:cxn modelId="{3F457E21-F779-4298-B117-11BF9ABD6621}" type="presOf" srcId="{5C7BC9BA-B4ED-4B8E-A54B-1E52651EC39B}" destId="{C833782B-D489-4894-89B1-BEE14B97E7E5}" srcOrd="0" destOrd="0" presId="urn:microsoft.com/office/officeart/2005/8/layout/radial3"/>
    <dgm:cxn modelId="{830ADF48-CDC5-49E4-AEF8-B330D010DA7F}" type="presOf" srcId="{DCE67DA9-7E15-488A-B661-A0F6AF94F28D}" destId="{8305B3EF-7449-4B78-A5EE-FFB55C116F14}" srcOrd="0" destOrd="0" presId="urn:microsoft.com/office/officeart/2005/8/layout/radial3"/>
    <dgm:cxn modelId="{43E67772-3540-415F-AD5F-91AD398200ED}" type="presOf" srcId="{4AD3F795-B104-4DC1-8098-846907B32567}" destId="{830B833B-CEB9-4756-ADCC-D92F4062C176}" srcOrd="0" destOrd="0" presId="urn:microsoft.com/office/officeart/2005/8/layout/radial3"/>
    <dgm:cxn modelId="{A0D51195-B3AB-4129-B407-23532E3FC00D}" srcId="{05BDF598-C2D1-4573-8103-55F11D2FD888}" destId="{DCE67DA9-7E15-488A-B661-A0F6AF94F28D}" srcOrd="1" destOrd="0" parTransId="{C80B6A16-527C-467B-B93C-BF3FF7B46A0F}" sibTransId="{8EC53F01-F76E-4F75-85CF-B3A3F916B872}"/>
    <dgm:cxn modelId="{A474F9B7-86E2-4F03-9367-ABF3C459C105}" srcId="{05BDF598-C2D1-4573-8103-55F11D2FD888}" destId="{09A0B223-3C58-402F-8BCF-376C65103D15}" srcOrd="2" destOrd="0" parTransId="{CB4B3543-098B-4255-A9DC-5DF74EA3533D}" sibTransId="{3C675EB2-2664-46C3-A799-BE01A793980C}"/>
    <dgm:cxn modelId="{4F4688BF-32B8-420C-BBF8-9DF1121CEB8C}" type="presOf" srcId="{05BDF598-C2D1-4573-8103-55F11D2FD888}" destId="{135BCEA8-889F-451E-9BC0-36C0738A84BD}" srcOrd="0" destOrd="0" presId="urn:microsoft.com/office/officeart/2005/8/layout/radial3"/>
    <dgm:cxn modelId="{41601DCD-FAEE-403A-8A0A-D58C3F6369B4}" srcId="{5C7BC9BA-B4ED-4B8E-A54B-1E52651EC39B}" destId="{05BDF598-C2D1-4573-8103-55F11D2FD888}" srcOrd="0" destOrd="0" parTransId="{2A2F76A2-F61A-4A97-91FD-9569969643D1}" sibTransId="{29618625-7A9A-432A-892E-83F8C3D18BCA}"/>
    <dgm:cxn modelId="{FDFB69DD-912D-4F99-9F68-B1506E5655FE}" type="presOf" srcId="{DE4D746C-A00E-4EE0-8202-BC7BB61609A6}" destId="{01B28DD5-EE1B-4831-83B8-F1A381836A42}" srcOrd="0" destOrd="0" presId="urn:microsoft.com/office/officeart/2005/8/layout/radial3"/>
    <dgm:cxn modelId="{820CBDEA-D013-44D7-B25D-2DAA91B7CB34}" srcId="{05BDF598-C2D1-4573-8103-55F11D2FD888}" destId="{DE4D746C-A00E-4EE0-8202-BC7BB61609A6}" srcOrd="3" destOrd="0" parTransId="{FAF22515-5D72-4C59-9A53-AD5EB737525E}" sibTransId="{91784386-8E48-4504-9C6E-00F63C4749DE}"/>
    <dgm:cxn modelId="{BD8006F6-3123-4E03-8F8C-5F97FE952676}" srcId="{05BDF598-C2D1-4573-8103-55F11D2FD888}" destId="{4AD3F795-B104-4DC1-8098-846907B32567}" srcOrd="0" destOrd="0" parTransId="{6D866D48-377D-49EC-AF5B-13B06C702CFA}" sibTransId="{0EC96DA9-9AB0-42A5-9BCE-FAABD7070A95}"/>
    <dgm:cxn modelId="{5C78DD0F-4539-4A05-B008-A57CEC69A0F7}" type="presParOf" srcId="{C833782B-D489-4894-89B1-BEE14B97E7E5}" destId="{6498EE3D-0B5F-44A7-B76D-5CE678598D54}" srcOrd="0" destOrd="0" presId="urn:microsoft.com/office/officeart/2005/8/layout/radial3"/>
    <dgm:cxn modelId="{F4E1C6AB-BFEF-424B-BDA8-2CEC2205ED7A}" type="presParOf" srcId="{6498EE3D-0B5F-44A7-B76D-5CE678598D54}" destId="{135BCEA8-889F-451E-9BC0-36C0738A84BD}" srcOrd="0" destOrd="0" presId="urn:microsoft.com/office/officeart/2005/8/layout/radial3"/>
    <dgm:cxn modelId="{BCDD833A-4F98-4018-95DB-2BD414E7C6A4}" type="presParOf" srcId="{6498EE3D-0B5F-44A7-B76D-5CE678598D54}" destId="{830B833B-CEB9-4756-ADCC-D92F4062C176}" srcOrd="1" destOrd="0" presId="urn:microsoft.com/office/officeart/2005/8/layout/radial3"/>
    <dgm:cxn modelId="{F3871C44-86DE-44AC-97EF-BFA2AF104BA7}" type="presParOf" srcId="{6498EE3D-0B5F-44A7-B76D-5CE678598D54}" destId="{8305B3EF-7449-4B78-A5EE-FFB55C116F14}" srcOrd="2" destOrd="0" presId="urn:microsoft.com/office/officeart/2005/8/layout/radial3"/>
    <dgm:cxn modelId="{F4674ABB-1D09-4B76-A8AF-16F8C06FB0CA}" type="presParOf" srcId="{6498EE3D-0B5F-44A7-B76D-5CE678598D54}" destId="{147B031D-D640-48E4-947A-87979CA210A2}" srcOrd="3" destOrd="0" presId="urn:microsoft.com/office/officeart/2005/8/layout/radial3"/>
    <dgm:cxn modelId="{E87CC42F-55CC-4378-AE53-12E4F68D5B88}" type="presParOf" srcId="{6498EE3D-0B5F-44A7-B76D-5CE678598D54}" destId="{01B28DD5-EE1B-4831-83B8-F1A381836A42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BCEA8-889F-451E-9BC0-36C0738A84BD}">
      <dsp:nvSpPr>
        <dsp:cNvPr id="0" name=""/>
        <dsp:cNvSpPr/>
      </dsp:nvSpPr>
      <dsp:spPr>
        <a:xfrm>
          <a:off x="4193976" y="1526976"/>
          <a:ext cx="3804046" cy="38040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6500" kern="1200" dirty="0"/>
            <a:t>ADR </a:t>
          </a:r>
          <a:r>
            <a:rPr lang="nl-NL" sz="6500" kern="1200" dirty="0" err="1"/>
            <a:t>Core</a:t>
          </a:r>
          <a:endParaRPr lang="nl-NL" sz="6500" kern="1200" dirty="0"/>
        </a:p>
      </dsp:txBody>
      <dsp:txXfrm>
        <a:off x="4751066" y="2084066"/>
        <a:ext cx="2689866" cy="2689866"/>
      </dsp:txXfrm>
    </dsp:sp>
    <dsp:sp modelId="{830B833B-CEB9-4756-ADCC-D92F4062C176}">
      <dsp:nvSpPr>
        <dsp:cNvPr id="0" name=""/>
        <dsp:cNvSpPr/>
      </dsp:nvSpPr>
      <dsp:spPr>
        <a:xfrm>
          <a:off x="5144988" y="679"/>
          <a:ext cx="1902023" cy="190202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Geospatial</a:t>
          </a:r>
          <a:endParaRPr lang="nl-NL" sz="2300" kern="1200" dirty="0"/>
        </a:p>
      </dsp:txBody>
      <dsp:txXfrm>
        <a:off x="5423533" y="279224"/>
        <a:ext cx="1344933" cy="1344933"/>
      </dsp:txXfrm>
    </dsp:sp>
    <dsp:sp modelId="{8305B3EF-7449-4B78-A5EE-FFB55C116F14}">
      <dsp:nvSpPr>
        <dsp:cNvPr id="0" name=""/>
        <dsp:cNvSpPr/>
      </dsp:nvSpPr>
      <dsp:spPr>
        <a:xfrm>
          <a:off x="7622297" y="2477988"/>
          <a:ext cx="1902023" cy="190202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Logging</a:t>
          </a:r>
          <a:endParaRPr lang="nl-NL" sz="2300" kern="1200" dirty="0"/>
        </a:p>
      </dsp:txBody>
      <dsp:txXfrm>
        <a:off x="7900842" y="2756533"/>
        <a:ext cx="1344933" cy="1344933"/>
      </dsp:txXfrm>
    </dsp:sp>
    <dsp:sp modelId="{147B031D-D640-48E4-947A-87979CA210A2}">
      <dsp:nvSpPr>
        <dsp:cNvPr id="0" name=""/>
        <dsp:cNvSpPr/>
      </dsp:nvSpPr>
      <dsp:spPr>
        <a:xfrm>
          <a:off x="5144988" y="4955297"/>
          <a:ext cx="1902023" cy="190202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Batching</a:t>
          </a:r>
          <a:endParaRPr lang="nl-NL" sz="2300" kern="1200" dirty="0"/>
        </a:p>
      </dsp:txBody>
      <dsp:txXfrm>
        <a:off x="5423533" y="5233842"/>
        <a:ext cx="1344933" cy="1344933"/>
      </dsp:txXfrm>
    </dsp:sp>
    <dsp:sp modelId="{01B28DD5-EE1B-4831-83B8-F1A381836A42}">
      <dsp:nvSpPr>
        <dsp:cNvPr id="0" name=""/>
        <dsp:cNvSpPr/>
      </dsp:nvSpPr>
      <dsp:spPr>
        <a:xfrm>
          <a:off x="2667679" y="2477988"/>
          <a:ext cx="1902023" cy="190202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API Access</a:t>
          </a:r>
        </a:p>
      </dsp:txBody>
      <dsp:txXfrm>
        <a:off x="2946224" y="2756533"/>
        <a:ext cx="1344933" cy="13449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BCEA8-889F-451E-9BC0-36C0738A84BD}">
      <dsp:nvSpPr>
        <dsp:cNvPr id="0" name=""/>
        <dsp:cNvSpPr/>
      </dsp:nvSpPr>
      <dsp:spPr>
        <a:xfrm>
          <a:off x="4193976" y="1526976"/>
          <a:ext cx="3804046" cy="38040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6500" kern="1200" dirty="0"/>
            <a:t>ADR </a:t>
          </a:r>
          <a:r>
            <a:rPr lang="nl-NL" sz="6500" kern="1200" dirty="0" err="1"/>
            <a:t>Core</a:t>
          </a:r>
          <a:endParaRPr lang="nl-NL" sz="6500" kern="1200" dirty="0"/>
        </a:p>
      </dsp:txBody>
      <dsp:txXfrm>
        <a:off x="4751066" y="2084066"/>
        <a:ext cx="2689866" cy="2689866"/>
      </dsp:txXfrm>
    </dsp:sp>
    <dsp:sp modelId="{830B833B-CEB9-4756-ADCC-D92F4062C176}">
      <dsp:nvSpPr>
        <dsp:cNvPr id="0" name=""/>
        <dsp:cNvSpPr/>
      </dsp:nvSpPr>
      <dsp:spPr>
        <a:xfrm>
          <a:off x="5144988" y="679"/>
          <a:ext cx="1902023" cy="190202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Geospatial</a:t>
          </a:r>
          <a:endParaRPr lang="nl-NL" sz="2300" kern="1200" dirty="0"/>
        </a:p>
      </dsp:txBody>
      <dsp:txXfrm>
        <a:off x="5423533" y="279224"/>
        <a:ext cx="1344933" cy="1344933"/>
      </dsp:txXfrm>
    </dsp:sp>
    <dsp:sp modelId="{8305B3EF-7449-4B78-A5EE-FFB55C116F14}">
      <dsp:nvSpPr>
        <dsp:cNvPr id="0" name=""/>
        <dsp:cNvSpPr/>
      </dsp:nvSpPr>
      <dsp:spPr>
        <a:xfrm>
          <a:off x="7622297" y="2477988"/>
          <a:ext cx="1902023" cy="190202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Logging</a:t>
          </a:r>
          <a:endParaRPr lang="nl-NL" sz="2300" kern="1200" dirty="0"/>
        </a:p>
      </dsp:txBody>
      <dsp:txXfrm>
        <a:off x="7900842" y="2756533"/>
        <a:ext cx="1344933" cy="1344933"/>
      </dsp:txXfrm>
    </dsp:sp>
    <dsp:sp modelId="{147B031D-D640-48E4-947A-87979CA210A2}">
      <dsp:nvSpPr>
        <dsp:cNvPr id="0" name=""/>
        <dsp:cNvSpPr/>
      </dsp:nvSpPr>
      <dsp:spPr>
        <a:xfrm>
          <a:off x="5144988" y="4955297"/>
          <a:ext cx="1902023" cy="190202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Batching</a:t>
          </a:r>
          <a:endParaRPr lang="nl-NL" sz="2300" kern="1200" dirty="0"/>
        </a:p>
      </dsp:txBody>
      <dsp:txXfrm>
        <a:off x="5423533" y="5233842"/>
        <a:ext cx="1344933" cy="1344933"/>
      </dsp:txXfrm>
    </dsp:sp>
    <dsp:sp modelId="{01B28DD5-EE1B-4831-83B8-F1A381836A42}">
      <dsp:nvSpPr>
        <dsp:cNvPr id="0" name=""/>
        <dsp:cNvSpPr/>
      </dsp:nvSpPr>
      <dsp:spPr>
        <a:xfrm>
          <a:off x="2667679" y="2477988"/>
          <a:ext cx="1902023" cy="190202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API Access</a:t>
          </a:r>
        </a:p>
      </dsp:txBody>
      <dsp:txXfrm>
        <a:off x="2946224" y="2756533"/>
        <a:ext cx="1344933" cy="13449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BCEA8-889F-451E-9BC0-36C0738A84BD}">
      <dsp:nvSpPr>
        <dsp:cNvPr id="0" name=""/>
        <dsp:cNvSpPr/>
      </dsp:nvSpPr>
      <dsp:spPr>
        <a:xfrm>
          <a:off x="4193976" y="1526976"/>
          <a:ext cx="3804046" cy="38040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6500" kern="1200" dirty="0"/>
            <a:t>ADR </a:t>
          </a:r>
          <a:r>
            <a:rPr lang="nl-NL" sz="6500" kern="1200" dirty="0" err="1"/>
            <a:t>Core</a:t>
          </a:r>
          <a:endParaRPr lang="nl-NL" sz="6500" kern="1200" dirty="0"/>
        </a:p>
      </dsp:txBody>
      <dsp:txXfrm>
        <a:off x="4751066" y="2084066"/>
        <a:ext cx="2689866" cy="2689866"/>
      </dsp:txXfrm>
    </dsp:sp>
    <dsp:sp modelId="{830B833B-CEB9-4756-ADCC-D92F4062C176}">
      <dsp:nvSpPr>
        <dsp:cNvPr id="0" name=""/>
        <dsp:cNvSpPr/>
      </dsp:nvSpPr>
      <dsp:spPr>
        <a:xfrm>
          <a:off x="5144988" y="679"/>
          <a:ext cx="1902023" cy="190202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Geospatial</a:t>
          </a:r>
          <a:endParaRPr lang="nl-NL" sz="2300" kern="1200" dirty="0"/>
        </a:p>
      </dsp:txBody>
      <dsp:txXfrm>
        <a:off x="5423533" y="279224"/>
        <a:ext cx="1344933" cy="1344933"/>
      </dsp:txXfrm>
    </dsp:sp>
    <dsp:sp modelId="{8305B3EF-7449-4B78-A5EE-FFB55C116F14}">
      <dsp:nvSpPr>
        <dsp:cNvPr id="0" name=""/>
        <dsp:cNvSpPr/>
      </dsp:nvSpPr>
      <dsp:spPr>
        <a:xfrm>
          <a:off x="7622297" y="2477988"/>
          <a:ext cx="1902023" cy="190202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Logging</a:t>
          </a:r>
          <a:endParaRPr lang="nl-NL" sz="2300" kern="1200" dirty="0"/>
        </a:p>
      </dsp:txBody>
      <dsp:txXfrm>
        <a:off x="7900842" y="2756533"/>
        <a:ext cx="1344933" cy="1344933"/>
      </dsp:txXfrm>
    </dsp:sp>
    <dsp:sp modelId="{147B031D-D640-48E4-947A-87979CA210A2}">
      <dsp:nvSpPr>
        <dsp:cNvPr id="0" name=""/>
        <dsp:cNvSpPr/>
      </dsp:nvSpPr>
      <dsp:spPr>
        <a:xfrm>
          <a:off x="5144988" y="4955297"/>
          <a:ext cx="1902023" cy="190202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 err="1"/>
            <a:t>Batching</a:t>
          </a:r>
          <a:endParaRPr lang="nl-NL" sz="2300" kern="1200" dirty="0"/>
        </a:p>
      </dsp:txBody>
      <dsp:txXfrm>
        <a:off x="5423533" y="5233842"/>
        <a:ext cx="1344933" cy="1344933"/>
      </dsp:txXfrm>
    </dsp:sp>
    <dsp:sp modelId="{01B28DD5-EE1B-4831-83B8-F1A381836A42}">
      <dsp:nvSpPr>
        <dsp:cNvPr id="0" name=""/>
        <dsp:cNvSpPr/>
      </dsp:nvSpPr>
      <dsp:spPr>
        <a:xfrm>
          <a:off x="2667679" y="2477988"/>
          <a:ext cx="1902023" cy="190202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 dirty="0"/>
            <a:t>API Access</a:t>
          </a:r>
        </a:p>
      </dsp:txBody>
      <dsp:txXfrm>
        <a:off x="2946224" y="2756533"/>
        <a:ext cx="1344933" cy="1344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6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5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79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7816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43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40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88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19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4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8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4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7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0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5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3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98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64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gius-standaarden/API-Design-Rules/pull/161" TargetMode="External"/><Relationship Id="rId2" Type="http://schemas.openxmlformats.org/officeDocument/2006/relationships/hyperlink" Target="https://github.com/Logius-standaarden/API-Design-Rules/pull/16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AAB769-9635-4A0E-8861-BB3FE8396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757A30-BD14-0EE3-ED43-C1B6B29EB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441" y="1233378"/>
            <a:ext cx="5441285" cy="2364964"/>
          </a:xfrm>
        </p:spPr>
        <p:txBody>
          <a:bodyPr>
            <a:normAutofit/>
          </a:bodyPr>
          <a:lstStyle/>
          <a:p>
            <a:r>
              <a:rPr lang="nl-NL" dirty="0"/>
              <a:t>Technisch Overleg API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EA6981F-0D2E-4AD0-E86F-7E1C02F68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9441" y="3598339"/>
            <a:ext cx="5441286" cy="1675335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D040B9"/>
                </a:solidFill>
              </a:rPr>
              <a:t>2025-02-04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F7BBCC-A085-493E-83D9-01D4F8E8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4" name="Picture 3" descr="Neon-laserlampen uitgelijnd in de vorm van een driehoek">
            <a:extLst>
              <a:ext uri="{FF2B5EF4-FFF2-40B4-BE49-F238E27FC236}">
                <a16:creationId xmlns:a16="http://schemas.microsoft.com/office/drawing/2014/main" id="{4ED7B79D-BF2B-13C5-51B3-762C7869BD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974" r="29363"/>
          <a:stretch/>
        </p:blipFill>
        <p:spPr>
          <a:xfrm>
            <a:off x="20" y="10"/>
            <a:ext cx="45716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E9F80-5F25-61AA-00AA-9F291654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Voeg contact informatie toe aan </a:t>
            </a:r>
            <a:r>
              <a:rPr lang="nl-NL" dirty="0" err="1"/>
              <a:t>OpenAPI</a:t>
            </a:r>
            <a:r>
              <a:rPr lang="nl-NL" dirty="0"/>
              <a:t> document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7AFB181D-684A-14BA-312D-E4BCDDF1D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881" y="2076450"/>
            <a:ext cx="6956713" cy="3714750"/>
          </a:xfrm>
        </p:spPr>
      </p:pic>
    </p:spTree>
    <p:extLst>
      <p:ext uri="{BB962C8B-B14F-4D97-AF65-F5344CB8AC3E}">
        <p14:creationId xmlns:p14="http://schemas.microsoft.com/office/powerpoint/2010/main" val="114878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0275C-8B98-14DB-1498-B136B251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Stand van zaken ADR 2.0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4AF9D9-CCE9-2E0D-44DC-6840FEA3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300000"/>
              </a:lnSpc>
            </a:pPr>
            <a:r>
              <a:rPr lang="nl-NL" dirty="0"/>
              <a:t>Expertgroep meeting wordt gepland</a:t>
            </a:r>
          </a:p>
          <a:p>
            <a:pPr>
              <a:lnSpc>
                <a:spcPct val="300000"/>
              </a:lnSpc>
            </a:pPr>
            <a:r>
              <a:rPr lang="nl-NL" dirty="0"/>
              <a:t>Versie management van modules</a:t>
            </a:r>
          </a:p>
          <a:p>
            <a:pPr>
              <a:lnSpc>
                <a:spcPct val="300000"/>
              </a:lnSpc>
            </a:pPr>
            <a:r>
              <a:rPr lang="nl-NL" dirty="0"/>
              <a:t>Impact op toekomstige modules</a:t>
            </a:r>
          </a:p>
          <a:p>
            <a:pPr>
              <a:lnSpc>
                <a:spcPct val="300000"/>
              </a:lnSpc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059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0EC22168-CBCD-A2C5-7DAC-63F1D49FE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82756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B48BD75-BD3B-FF94-1A24-D0246F9A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082363" cy="1257300"/>
          </a:xfrm>
        </p:spPr>
        <p:txBody>
          <a:bodyPr/>
          <a:lstStyle/>
          <a:p>
            <a:r>
              <a:rPr lang="nl-NL" dirty="0"/>
              <a:t>Module relaties</a:t>
            </a:r>
          </a:p>
        </p:txBody>
      </p:sp>
    </p:spTree>
    <p:extLst>
      <p:ext uri="{BB962C8B-B14F-4D97-AF65-F5344CB8AC3E}">
        <p14:creationId xmlns:p14="http://schemas.microsoft.com/office/powerpoint/2010/main" val="2421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0EC22168-CBCD-A2C5-7DAC-63F1D49FE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18393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B48BD75-BD3B-FF94-1A24-D0246F9A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082363" cy="1257300"/>
          </a:xfrm>
        </p:spPr>
        <p:txBody>
          <a:bodyPr/>
          <a:lstStyle/>
          <a:p>
            <a:r>
              <a:rPr lang="nl-NL" dirty="0"/>
              <a:t>Module relaties</a:t>
            </a:r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881FAF84-ED14-4B5E-B036-5D8000FAD415}"/>
              </a:ext>
            </a:extLst>
          </p:cNvPr>
          <p:cNvSpPr>
            <a:spLocks/>
          </p:cNvSpPr>
          <p:nvPr/>
        </p:nvSpPr>
        <p:spPr>
          <a:xfrm>
            <a:off x="9462974" y="306900"/>
            <a:ext cx="1900800" cy="1900800"/>
          </a:xfrm>
          <a:prstGeom prst="ellipse">
            <a:avLst/>
          </a:prstGeom>
          <a:solidFill>
            <a:srgbClr val="D040B9">
              <a:alpha val="50000"/>
              <a:hueOff val="0"/>
              <a:satOff val="0"/>
              <a:lumOff val="0"/>
              <a:alphaOff val="0"/>
            </a:srgbClr>
          </a:solidFill>
          <a:ln w="15875" cap="rnd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29210" tIns="29210" rIns="29210" bIns="29210" numCol="1" spcCol="1270" anchor="ctr" anchorCtr="0">
            <a:noAutofit/>
          </a:bodyPr>
          <a:lstStyle/>
          <a:p>
            <a:r>
              <a:rPr lang="nl-NL" dirty="0" err="1"/>
              <a:t>Geo</a:t>
            </a:r>
            <a:r>
              <a:rPr lang="nl-NL" dirty="0"/>
              <a:t>-standaarden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15862759-4B65-DA5D-D135-D2168D5DE56D}"/>
              </a:ext>
            </a:extLst>
          </p:cNvPr>
          <p:cNvSpPr>
            <a:spLocks/>
          </p:cNvSpPr>
          <p:nvPr/>
        </p:nvSpPr>
        <p:spPr>
          <a:xfrm>
            <a:off x="9462974" y="4650301"/>
            <a:ext cx="1900800" cy="1900800"/>
          </a:xfrm>
          <a:prstGeom prst="ellipse">
            <a:avLst/>
          </a:prstGeom>
          <a:solidFill>
            <a:srgbClr val="D040B9">
              <a:alpha val="50000"/>
              <a:hueOff val="0"/>
              <a:satOff val="0"/>
              <a:lumOff val="0"/>
              <a:alphaOff val="0"/>
            </a:srgbClr>
          </a:solidFill>
          <a:ln w="15875" cap="rnd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29210" tIns="29210" rIns="29210" bIns="29210" numCol="1" spcCol="1270" anchor="ctr" anchorCtr="0">
            <a:noAutofit/>
          </a:bodyPr>
          <a:lstStyle/>
          <a:p>
            <a:r>
              <a:rPr lang="nl-NL" dirty="0"/>
              <a:t>Logboek </a:t>
            </a:r>
            <a:r>
              <a:rPr lang="nl-NL" dirty="0" err="1"/>
              <a:t>Data-verwerkingen</a:t>
            </a:r>
            <a:endParaRPr lang="nl-NL" dirty="0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86B078BE-F06E-1AB1-C09F-013478214739}"/>
              </a:ext>
            </a:extLst>
          </p:cNvPr>
          <p:cNvSpPr>
            <a:spLocks/>
          </p:cNvSpPr>
          <p:nvPr/>
        </p:nvSpPr>
        <p:spPr>
          <a:xfrm>
            <a:off x="109867" y="2478600"/>
            <a:ext cx="1900800" cy="1900800"/>
          </a:xfrm>
          <a:prstGeom prst="ellipse">
            <a:avLst/>
          </a:prstGeom>
          <a:solidFill>
            <a:srgbClr val="D040B9">
              <a:alpha val="50000"/>
              <a:hueOff val="0"/>
              <a:satOff val="0"/>
              <a:lumOff val="0"/>
              <a:alphaOff val="0"/>
            </a:srgbClr>
          </a:solidFill>
          <a:ln w="15875" cap="rnd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29210" tIns="29210" rIns="29210" bIns="29210" numCol="1" spcCol="1270" anchor="ctr" anchorCtr="0">
            <a:noAutofit/>
          </a:bodyPr>
          <a:lstStyle/>
          <a:p>
            <a:r>
              <a:rPr lang="nl-NL" dirty="0" err="1"/>
              <a:t>OAuth</a:t>
            </a:r>
            <a:r>
              <a:rPr lang="nl-NL" dirty="0"/>
              <a:t>/OIDC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398ACF8D-70AD-6821-7E68-75127D83F6D1}"/>
              </a:ext>
            </a:extLst>
          </p:cNvPr>
          <p:cNvCxnSpPr/>
          <p:nvPr/>
        </p:nvCxnSpPr>
        <p:spPr>
          <a:xfrm>
            <a:off x="2010666" y="3429000"/>
            <a:ext cx="6480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2A116016-AE21-7C79-8031-EBAC5766B4FD}"/>
              </a:ext>
            </a:extLst>
          </p:cNvPr>
          <p:cNvCxnSpPr>
            <a:cxnSpLocks/>
            <a:stCxn id="3" idx="2"/>
          </p:cNvCxnSpPr>
          <p:nvPr/>
        </p:nvCxnSpPr>
        <p:spPr>
          <a:xfrm flipH="1" flipV="1">
            <a:off x="7113181" y="967563"/>
            <a:ext cx="2349793" cy="2897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4D23C1C6-E19E-BBE1-0DAB-D951B42030ED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9239693" y="4136065"/>
            <a:ext cx="501647" cy="7926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al 19">
            <a:extLst>
              <a:ext uri="{FF2B5EF4-FFF2-40B4-BE49-F238E27FC236}">
                <a16:creationId xmlns:a16="http://schemas.microsoft.com/office/drawing/2014/main" id="{8ACD3310-C225-3C31-FD6D-912C525ABC9B}"/>
              </a:ext>
            </a:extLst>
          </p:cNvPr>
          <p:cNvSpPr>
            <a:spLocks/>
          </p:cNvSpPr>
          <p:nvPr/>
        </p:nvSpPr>
        <p:spPr>
          <a:xfrm>
            <a:off x="1708266" y="4957200"/>
            <a:ext cx="1900800" cy="1900800"/>
          </a:xfrm>
          <a:prstGeom prst="ellipse">
            <a:avLst/>
          </a:prstGeom>
          <a:solidFill>
            <a:srgbClr val="D040B9">
              <a:alpha val="50000"/>
              <a:hueOff val="0"/>
              <a:satOff val="0"/>
              <a:lumOff val="0"/>
              <a:alphaOff val="0"/>
            </a:srgbClr>
          </a:solidFill>
          <a:ln w="15875" cap="rnd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29210" tIns="29210" rIns="29210" bIns="29210" numCol="1" spcCol="1270" anchor="ctr" anchorCtr="0">
            <a:noAutofit/>
          </a:bodyPr>
          <a:lstStyle/>
          <a:p>
            <a:pPr algn="ctr"/>
            <a:r>
              <a:rPr lang="nl-NL" sz="2500" dirty="0"/>
              <a:t>?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00E9FB0-9B31-CF2F-AAC3-2FAA42979B78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3609065" y="5907600"/>
            <a:ext cx="15120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92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0EC22168-CBCD-A2C5-7DAC-63F1D49FE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25272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al 6">
            <a:extLst>
              <a:ext uri="{FF2B5EF4-FFF2-40B4-BE49-F238E27FC236}">
                <a16:creationId xmlns:a16="http://schemas.microsoft.com/office/drawing/2014/main" id="{C4725C1C-6732-948C-E7C0-DE5471779DFC}"/>
              </a:ext>
            </a:extLst>
          </p:cNvPr>
          <p:cNvSpPr/>
          <p:nvPr/>
        </p:nvSpPr>
        <p:spPr>
          <a:xfrm>
            <a:off x="1" y="2105247"/>
            <a:ext cx="4837814" cy="26368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48BD75-BD3B-FF94-1A24-D0246F9A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082363" cy="1257300"/>
          </a:xfrm>
        </p:spPr>
        <p:txBody>
          <a:bodyPr/>
          <a:lstStyle/>
          <a:p>
            <a:r>
              <a:rPr lang="nl-NL" dirty="0"/>
              <a:t>Module relaties</a:t>
            </a:r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881FAF84-ED14-4B5E-B036-5D8000FAD415}"/>
              </a:ext>
            </a:extLst>
          </p:cNvPr>
          <p:cNvSpPr>
            <a:spLocks/>
          </p:cNvSpPr>
          <p:nvPr/>
        </p:nvSpPr>
        <p:spPr>
          <a:xfrm>
            <a:off x="9462974" y="306900"/>
            <a:ext cx="1900800" cy="1900800"/>
          </a:xfrm>
          <a:prstGeom prst="ellipse">
            <a:avLst/>
          </a:prstGeom>
          <a:solidFill>
            <a:srgbClr val="D040B9">
              <a:alpha val="50000"/>
              <a:hueOff val="0"/>
              <a:satOff val="0"/>
              <a:lumOff val="0"/>
              <a:alphaOff val="0"/>
            </a:srgbClr>
          </a:solidFill>
          <a:ln w="15875" cap="rnd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29210" tIns="29210" rIns="29210" bIns="29210" numCol="1" spcCol="1270" anchor="ctr" anchorCtr="0">
            <a:noAutofit/>
          </a:bodyPr>
          <a:lstStyle/>
          <a:p>
            <a:r>
              <a:rPr lang="nl-NL" dirty="0" err="1"/>
              <a:t>Geo</a:t>
            </a:r>
            <a:r>
              <a:rPr lang="nl-NL" dirty="0"/>
              <a:t>-standaarden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15862759-4B65-DA5D-D135-D2168D5DE56D}"/>
              </a:ext>
            </a:extLst>
          </p:cNvPr>
          <p:cNvSpPr>
            <a:spLocks/>
          </p:cNvSpPr>
          <p:nvPr/>
        </p:nvSpPr>
        <p:spPr>
          <a:xfrm>
            <a:off x="9462974" y="4650301"/>
            <a:ext cx="1900800" cy="1900800"/>
          </a:xfrm>
          <a:prstGeom prst="ellipse">
            <a:avLst/>
          </a:prstGeom>
          <a:solidFill>
            <a:srgbClr val="D040B9">
              <a:alpha val="50000"/>
              <a:hueOff val="0"/>
              <a:satOff val="0"/>
              <a:lumOff val="0"/>
              <a:alphaOff val="0"/>
            </a:srgbClr>
          </a:solidFill>
          <a:ln w="15875" cap="rnd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29210" tIns="29210" rIns="29210" bIns="29210" numCol="1" spcCol="1270" anchor="ctr" anchorCtr="0">
            <a:noAutofit/>
          </a:bodyPr>
          <a:lstStyle/>
          <a:p>
            <a:r>
              <a:rPr lang="nl-NL" dirty="0"/>
              <a:t>Logboek </a:t>
            </a:r>
            <a:r>
              <a:rPr lang="nl-NL" dirty="0" err="1"/>
              <a:t>Data-verwerkingen</a:t>
            </a:r>
            <a:endParaRPr lang="nl-NL" dirty="0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86B078BE-F06E-1AB1-C09F-013478214739}"/>
              </a:ext>
            </a:extLst>
          </p:cNvPr>
          <p:cNvSpPr>
            <a:spLocks/>
          </p:cNvSpPr>
          <p:nvPr/>
        </p:nvSpPr>
        <p:spPr>
          <a:xfrm>
            <a:off x="109867" y="2478600"/>
            <a:ext cx="1900800" cy="1900800"/>
          </a:xfrm>
          <a:prstGeom prst="ellipse">
            <a:avLst/>
          </a:prstGeom>
          <a:solidFill>
            <a:srgbClr val="D040B9">
              <a:alpha val="50000"/>
              <a:hueOff val="0"/>
              <a:satOff val="0"/>
              <a:lumOff val="0"/>
              <a:alphaOff val="0"/>
            </a:srgbClr>
          </a:solidFill>
          <a:ln w="15875" cap="rnd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29210" tIns="29210" rIns="29210" bIns="29210" numCol="1" spcCol="1270" anchor="ctr" anchorCtr="0">
            <a:noAutofit/>
          </a:bodyPr>
          <a:lstStyle/>
          <a:p>
            <a:r>
              <a:rPr lang="nl-NL" dirty="0" err="1"/>
              <a:t>OAuth</a:t>
            </a:r>
            <a:r>
              <a:rPr lang="nl-NL" dirty="0"/>
              <a:t>/OIDC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398ACF8D-70AD-6821-7E68-75127D83F6D1}"/>
              </a:ext>
            </a:extLst>
          </p:cNvPr>
          <p:cNvCxnSpPr/>
          <p:nvPr/>
        </p:nvCxnSpPr>
        <p:spPr>
          <a:xfrm>
            <a:off x="2010666" y="3429000"/>
            <a:ext cx="6480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2A116016-AE21-7C79-8031-EBAC5766B4FD}"/>
              </a:ext>
            </a:extLst>
          </p:cNvPr>
          <p:cNvCxnSpPr>
            <a:cxnSpLocks/>
            <a:stCxn id="3" idx="2"/>
          </p:cNvCxnSpPr>
          <p:nvPr/>
        </p:nvCxnSpPr>
        <p:spPr>
          <a:xfrm flipH="1" flipV="1">
            <a:off x="7113181" y="967563"/>
            <a:ext cx="2349793" cy="2897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4D23C1C6-E19E-BBE1-0DAB-D951B42030ED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9239693" y="4136065"/>
            <a:ext cx="501647" cy="7926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al 19">
            <a:extLst>
              <a:ext uri="{FF2B5EF4-FFF2-40B4-BE49-F238E27FC236}">
                <a16:creationId xmlns:a16="http://schemas.microsoft.com/office/drawing/2014/main" id="{8ACD3310-C225-3C31-FD6D-912C525ABC9B}"/>
              </a:ext>
            </a:extLst>
          </p:cNvPr>
          <p:cNvSpPr>
            <a:spLocks/>
          </p:cNvSpPr>
          <p:nvPr/>
        </p:nvSpPr>
        <p:spPr>
          <a:xfrm>
            <a:off x="1708266" y="4957200"/>
            <a:ext cx="1900800" cy="1900800"/>
          </a:xfrm>
          <a:prstGeom prst="ellipse">
            <a:avLst/>
          </a:prstGeom>
          <a:solidFill>
            <a:srgbClr val="D040B9">
              <a:alpha val="50000"/>
              <a:hueOff val="0"/>
              <a:satOff val="0"/>
              <a:lumOff val="0"/>
              <a:alphaOff val="0"/>
            </a:srgbClr>
          </a:solidFill>
          <a:ln w="15875" cap="rnd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29210" tIns="29210" rIns="29210" bIns="29210" numCol="1" spcCol="1270" anchor="ctr" anchorCtr="0">
            <a:noAutofit/>
          </a:bodyPr>
          <a:lstStyle/>
          <a:p>
            <a:pPr algn="ctr"/>
            <a:r>
              <a:rPr lang="nl-NL" sz="2500" dirty="0"/>
              <a:t>?</a:t>
            </a:r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00E9FB0-9B31-CF2F-AAC3-2FAA42979B78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3609065" y="5907600"/>
            <a:ext cx="15120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51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36288-5931-813C-A65F-BD9D1A47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Modules op PTOLU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91687C-8927-DA38-5D72-66C67EF7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300000"/>
              </a:lnSpc>
            </a:pPr>
            <a:r>
              <a:rPr lang="nl-NL" dirty="0"/>
              <a:t>Bundelen met ADR-</a:t>
            </a:r>
            <a:r>
              <a:rPr lang="nl-NL" dirty="0" err="1"/>
              <a:t>Core</a:t>
            </a:r>
            <a:r>
              <a:rPr lang="nl-NL" dirty="0"/>
              <a:t> lijkt op </a:t>
            </a:r>
            <a:r>
              <a:rPr lang="nl-NL" dirty="0" err="1"/>
              <a:t>Digikoppeling</a:t>
            </a:r>
            <a:endParaRPr lang="nl-NL" dirty="0"/>
          </a:p>
          <a:p>
            <a:pPr>
              <a:lnSpc>
                <a:spcPct val="300000"/>
              </a:lnSpc>
            </a:pPr>
            <a:r>
              <a:rPr lang="nl-NL" dirty="0"/>
              <a:t>Bundelen met gerelateerde standaarden lijkt op </a:t>
            </a:r>
            <a:r>
              <a:rPr lang="nl-NL" dirty="0" err="1"/>
              <a:t>Geo</a:t>
            </a:r>
            <a:r>
              <a:rPr lang="nl-NL" dirty="0"/>
              <a:t>-standaarden</a:t>
            </a:r>
          </a:p>
          <a:p>
            <a:pPr>
              <a:lnSpc>
                <a:spcPct val="300000"/>
              </a:lnSpc>
            </a:pPr>
            <a:r>
              <a:rPr lang="nl-NL" dirty="0"/>
              <a:t>Impact op “Uitstekend beheer”</a:t>
            </a:r>
          </a:p>
          <a:p>
            <a:pPr>
              <a:lnSpc>
                <a:spcPct val="300000"/>
              </a:lnSpc>
            </a:pPr>
            <a:r>
              <a:rPr lang="nl-NL" dirty="0"/>
              <a:t>Impact op snelheid</a:t>
            </a:r>
          </a:p>
        </p:txBody>
      </p:sp>
    </p:spTree>
    <p:extLst>
      <p:ext uri="{BB962C8B-B14F-4D97-AF65-F5344CB8AC3E}">
        <p14:creationId xmlns:p14="http://schemas.microsoft.com/office/powerpoint/2010/main" val="133201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36288-5931-813C-A65F-BD9D1A47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Vaststellen scope ADR 2.1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91687C-8927-DA38-5D72-66C67EF7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300000"/>
              </a:lnSpc>
            </a:pPr>
            <a:r>
              <a:rPr lang="nl-NL" dirty="0"/>
              <a:t>Feedback uit ADR 2.0 proces verwerken</a:t>
            </a:r>
          </a:p>
          <a:p>
            <a:pPr>
              <a:lnSpc>
                <a:spcPct val="300000"/>
              </a:lnSpc>
            </a:pPr>
            <a:r>
              <a:rPr lang="nl-NL" dirty="0"/>
              <a:t>11% van </a:t>
            </a:r>
            <a:r>
              <a:rPr lang="nl-NL" dirty="0" err="1"/>
              <a:t>APIs</a:t>
            </a:r>
            <a:r>
              <a:rPr lang="nl-NL" dirty="0"/>
              <a:t> op developer.overheid.nl publiceren </a:t>
            </a:r>
            <a:r>
              <a:rPr lang="nl-NL" dirty="0" err="1"/>
              <a:t>openapi</a:t>
            </a:r>
            <a:r>
              <a:rPr lang="nl-NL" dirty="0"/>
              <a:t>.{</a:t>
            </a:r>
            <a:r>
              <a:rPr lang="nl-NL" dirty="0" err="1"/>
              <a:t>json,yaml</a:t>
            </a:r>
            <a:r>
              <a:rPr lang="nl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894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36288-5931-813C-A65F-BD9D1A47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Vaststellen scope ADR 2.1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91687C-8927-DA38-5D72-66C67EF7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pPr>
              <a:lnSpc>
                <a:spcPct val="300000"/>
              </a:lnSpc>
            </a:pPr>
            <a:r>
              <a:rPr lang="nl-NL" dirty="0" err="1"/>
              <a:t>Transporty</a:t>
            </a:r>
            <a:r>
              <a:rPr lang="nl-NL" dirty="0"/>
              <a:t> Security module integratie</a:t>
            </a:r>
          </a:p>
          <a:p>
            <a:pPr>
              <a:lnSpc>
                <a:spcPct val="300000"/>
              </a:lnSpc>
            </a:pPr>
            <a:r>
              <a:rPr lang="nl-NL" dirty="0"/>
              <a:t>ADR </a:t>
            </a:r>
            <a:r>
              <a:rPr lang="nl-NL" dirty="0" err="1"/>
              <a:t>Validator</a:t>
            </a:r>
            <a:r>
              <a:rPr lang="nl-NL" dirty="0"/>
              <a:t> referenties in “How </a:t>
            </a:r>
            <a:r>
              <a:rPr lang="nl-NL" dirty="0" err="1"/>
              <a:t>to</a:t>
            </a:r>
            <a:r>
              <a:rPr lang="nl-NL" dirty="0"/>
              <a:t> test”</a:t>
            </a:r>
          </a:p>
          <a:p>
            <a:pPr>
              <a:lnSpc>
                <a:spcPct val="300000"/>
              </a:lnSpc>
            </a:pPr>
            <a:r>
              <a:rPr lang="nl-NL" dirty="0"/>
              <a:t>Base URL (slash en hoofdpagina)</a:t>
            </a:r>
          </a:p>
          <a:p>
            <a:pPr>
              <a:lnSpc>
                <a:spcPct val="300000"/>
              </a:lnSpc>
            </a:pPr>
            <a:r>
              <a:rPr lang="nl-NL" dirty="0"/>
              <a:t>Contact informatie (voor developer.overheid.nl)</a:t>
            </a:r>
          </a:p>
          <a:p>
            <a:pPr>
              <a:lnSpc>
                <a:spcPct val="300000"/>
              </a:lnSpc>
            </a:pPr>
            <a:r>
              <a:rPr lang="nl-NL" dirty="0"/>
              <a:t>Nederlands/Engels</a:t>
            </a:r>
          </a:p>
        </p:txBody>
      </p:sp>
    </p:spTree>
    <p:extLst>
      <p:ext uri="{BB962C8B-B14F-4D97-AF65-F5344CB8AC3E}">
        <p14:creationId xmlns:p14="http://schemas.microsoft.com/office/powerpoint/2010/main" val="252394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98836-B70A-BF43-0684-55647CC3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Voorgestelde wijzigingen ADR 2.1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415E38-9B21-0266-1808-5D586ACE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Beheer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n-US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integreer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transport security module in core by </a:t>
            </a:r>
            <a:r>
              <a:rPr lang="en-US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TimvdLippe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· Pull Request #162 · Logius-</a:t>
            </a:r>
            <a:r>
              <a:rPr lang="en-US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standaarden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/API-Design-Rules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nl-NL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Voeg contact informatie toe aan </a:t>
            </a:r>
            <a:r>
              <a:rPr lang="nl-NL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OpenAPI</a:t>
            </a:r>
            <a:r>
              <a:rPr lang="nl-NL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document </a:t>
            </a:r>
            <a:r>
              <a:rPr lang="nl-NL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</a:t>
            </a:r>
            <a:r>
              <a:rPr lang="nl-NL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TimvdLippe</a:t>
            </a:r>
            <a:r>
              <a:rPr lang="nl-NL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· Pull </a:t>
            </a:r>
            <a:r>
              <a:rPr lang="nl-NL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Request</a:t>
            </a:r>
            <a:r>
              <a:rPr lang="nl-NL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#161 · Logius-standaarden/API-Design-Rules</a:t>
            </a:r>
            <a:br>
              <a:rPr lang="nl-NL" dirty="0">
                <a:solidFill>
                  <a:schemeClr val="tx1"/>
                </a:solidFill>
              </a:rPr>
            </a:br>
            <a:endParaRPr lang="nl-NL" dirty="0">
              <a:solidFill>
                <a:schemeClr val="tx1"/>
              </a:solidFill>
            </a:endParaRPr>
          </a:p>
          <a:p>
            <a:r>
              <a:rPr lang="nl-NL" dirty="0">
                <a:solidFill>
                  <a:schemeClr val="tx1"/>
                </a:solidFill>
              </a:rPr>
              <a:t>Bezwaar op pull </a:t>
            </a:r>
            <a:r>
              <a:rPr lang="nl-NL" dirty="0" err="1">
                <a:solidFill>
                  <a:schemeClr val="tx1"/>
                </a:solidFill>
              </a:rPr>
              <a:t>requests</a:t>
            </a:r>
            <a:r>
              <a:rPr lang="nl-NL" dirty="0">
                <a:solidFill>
                  <a:schemeClr val="tx1"/>
                </a:solidFill>
              </a:rPr>
              <a:t> uiterlijk 9 februari 2025</a:t>
            </a:r>
          </a:p>
        </p:txBody>
      </p:sp>
    </p:spTree>
    <p:extLst>
      <p:ext uri="{BB962C8B-B14F-4D97-AF65-F5344CB8AC3E}">
        <p14:creationId xmlns:p14="http://schemas.microsoft.com/office/powerpoint/2010/main" val="2333295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Breedbeeld</PresentationFormat>
  <Paragraphs>51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SlateVTI</vt:lpstr>
      <vt:lpstr>Technisch Overleg API</vt:lpstr>
      <vt:lpstr>Stand van zaken ADR 2.0</vt:lpstr>
      <vt:lpstr>Module relaties</vt:lpstr>
      <vt:lpstr>Module relaties</vt:lpstr>
      <vt:lpstr>Module relaties</vt:lpstr>
      <vt:lpstr>Modules op PTOLU</vt:lpstr>
      <vt:lpstr>Vaststellen scope ADR 2.1</vt:lpstr>
      <vt:lpstr>Vaststellen scope ADR 2.1</vt:lpstr>
      <vt:lpstr>Voorgestelde wijzigingen ADR 2.1</vt:lpstr>
      <vt:lpstr>Voeg contact informatie toe aan OpenAPI document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Lippe, Tim van der</dc:creator>
  <cp:lastModifiedBy>Lippe, Tim van der</cp:lastModifiedBy>
  <cp:revision>5</cp:revision>
  <dcterms:created xsi:type="dcterms:W3CDTF">2025-01-31T10:22:23Z</dcterms:created>
  <dcterms:modified xsi:type="dcterms:W3CDTF">2025-02-04T11:08:01Z</dcterms:modified>
</cp:coreProperties>
</file>