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3"/>
    <p:restoredTop sz="94694"/>
  </p:normalViewPr>
  <p:slideViewPr>
    <p:cSldViewPr snapToGrid="0">
      <p:cViewPr varScale="1">
        <p:scale>
          <a:sx n="121" d="100"/>
          <a:sy n="121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1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8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4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9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4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0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9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8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5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3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1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novum/KP-APIs/tree/master/overleggen/Stuurgroep/Verslagen" TargetMode="External"/><Relationship Id="rId2" Type="http://schemas.openxmlformats.org/officeDocument/2006/relationships/hyperlink" Target="https://github.com/Geonovum/KP-APIs/tree/master/overleggen/Werkgroep%20API%20design%20rules/Verslagen/2023090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posts/martinvanderplas_nlgov-api-design-rules-activity-7124707853159788546-tpL9?utm_source=share&amp;utm_medium=member_deskto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gdi.nl/groups/view/fa975d80-05e2-4f9e-89d6-6a053295c97b/programmeringsraad-gdi/files" TargetMode="External"/><Relationship Id="rId2" Type="http://schemas.openxmlformats.org/officeDocument/2006/relationships/hyperlink" Target="https://pgdi.nl/groups/view/c9a77467-7118-42c4-ad27-d0da773bc7dc/programmeringstafels-en-financiele-commissie-pgdi/files/82ac7589-ce2a-4c39-aabd-99eb9a6cf43a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api@logius.n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6849-A639-CC86-9038-B251C6011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Stand van Zaken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D1DE5-321B-716E-2A64-555A2B783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Beheer Procedure </a:t>
            </a:r>
            <a:br>
              <a:rPr lang="en-NL" dirty="0"/>
            </a:br>
            <a:r>
              <a:rPr lang="en-US" b="1" dirty="0" err="1"/>
              <a:t>NLGov</a:t>
            </a:r>
            <a:r>
              <a:rPr lang="en-US" b="1" dirty="0"/>
              <a:t> REST API Design Rules 2.0.0</a:t>
            </a:r>
          </a:p>
          <a:p>
            <a:r>
              <a:rPr lang="en-US" dirty="0"/>
              <a:t>https://</a:t>
            </a:r>
            <a:r>
              <a:rPr lang="en-US" dirty="0" err="1"/>
              <a:t>gitdocumentatie.logius.nl</a:t>
            </a:r>
            <a:r>
              <a:rPr lang="en-US" dirty="0"/>
              <a:t>/</a:t>
            </a:r>
            <a:r>
              <a:rPr lang="en-US" dirty="0" err="1"/>
              <a:t>publicatie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adr</a:t>
            </a:r>
            <a:r>
              <a:rPr lang="en-US" dirty="0"/>
              <a:t>/2.0.0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6631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58C0-5CB7-6ADF-71CC-0A17D552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Uitstekend beheer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41AED-DC6B-F552-20CF-DB5B62D9C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516505" cy="5248622"/>
          </a:xfrm>
        </p:spPr>
        <p:txBody>
          <a:bodyPr/>
          <a:lstStyle/>
          <a:p>
            <a:r>
              <a:rPr lang="en-NL" dirty="0"/>
              <a:t>Als organisatie kan je bij standaarden die op de lijst van het Buro Forum Standaardisatie staan uitstekend beheer aanvragen.</a:t>
            </a:r>
          </a:p>
          <a:p>
            <a:r>
              <a:rPr lang="en-NL" dirty="0"/>
              <a:t>Digikoppeling heeft uitstekend beheer.</a:t>
            </a:r>
          </a:p>
          <a:p>
            <a:r>
              <a:rPr lang="en-NL" dirty="0"/>
              <a:t>De API Design rules hebben nog geen uitstekend beheer maar we vragen dit aan bij de opname op de lijst.</a:t>
            </a:r>
          </a:p>
        </p:txBody>
      </p:sp>
    </p:spTree>
    <p:extLst>
      <p:ext uri="{BB962C8B-B14F-4D97-AF65-F5344CB8AC3E}">
        <p14:creationId xmlns:p14="http://schemas.microsoft.com/office/powerpoint/2010/main" val="354122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5092-DEAA-2401-00E8-824389AB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Stand van zaken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A94EC-41F2-1943-804B-14EB84132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Werkgroep is akkoord met ADR versie 2 op 05-09-2023</a:t>
            </a:r>
          </a:p>
          <a:p>
            <a:pPr lvl="1"/>
            <a:r>
              <a:rPr lang="en-US" dirty="0">
                <a:hlinkClick r:id="rId2"/>
              </a:rPr>
              <a:t>Github folder link</a:t>
            </a:r>
            <a:r>
              <a:rPr lang="en-NL" dirty="0"/>
              <a:t> </a:t>
            </a:r>
          </a:p>
          <a:p>
            <a:r>
              <a:rPr lang="en-NL" dirty="0"/>
              <a:t>Stuurgroep Kennisplatform APIs is akkoord op 21-09-2024</a:t>
            </a:r>
          </a:p>
          <a:p>
            <a:pPr lvl="1"/>
            <a:r>
              <a:rPr lang="en-US" dirty="0">
                <a:hlinkClick r:id="rId3"/>
              </a:rPr>
              <a:t>github.com/Geonovum/KP-APIs/overleggen/Stuurgroep</a:t>
            </a:r>
            <a:r>
              <a:rPr lang="en-NL" dirty="0">
                <a:hlinkClick r:id="rId3"/>
              </a:rPr>
              <a:t> </a:t>
            </a:r>
            <a:endParaRPr lang="en-NL" dirty="0"/>
          </a:p>
          <a:p>
            <a:r>
              <a:rPr lang="en-NL" dirty="0"/>
              <a:t>De publieke consultatie is gestart op 6-10-2024 en afgerond op 6-11-2024</a:t>
            </a:r>
          </a:p>
          <a:p>
            <a:pPr lvl="1"/>
            <a:r>
              <a:rPr lang="en-US" dirty="0">
                <a:hlinkClick r:id="rId4"/>
              </a:rPr>
              <a:t>Linkedin bijdrage</a:t>
            </a:r>
            <a:r>
              <a:rPr lang="en-NL" dirty="0"/>
              <a:t> 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2213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C0DF84-8401-CE4D-AEF2-365D4EF1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Procedures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D0DE1-82D1-D1FF-6CBE-A97D07AE3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5137" y="456347"/>
            <a:ext cx="6265088" cy="685800"/>
          </a:xfrm>
        </p:spPr>
        <p:txBody>
          <a:bodyPr/>
          <a:lstStyle/>
          <a:p>
            <a:r>
              <a:rPr lang="en-NL" dirty="0"/>
              <a:t>MIDO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64FE7-2824-F760-DB3F-C13D0FEE3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5305" y="1142147"/>
            <a:ext cx="6264350" cy="1696853"/>
          </a:xfrm>
        </p:spPr>
        <p:txBody>
          <a:bodyPr>
            <a:normAutofit/>
          </a:bodyPr>
          <a:lstStyle/>
          <a:p>
            <a:r>
              <a:rPr lang="en-US" sz="1200" dirty="0"/>
              <a:t>B</a:t>
            </a:r>
            <a:r>
              <a:rPr lang="en-NL" sz="1200" dirty="0"/>
              <a:t>ehandeld in de programmeringstafel op 14-02-2024 </a:t>
            </a:r>
            <a:r>
              <a:rPr lang="en-NL" sz="1200" dirty="0">
                <a:hlinkClick r:id="rId2"/>
              </a:rPr>
              <a:t>link</a:t>
            </a:r>
            <a:endParaRPr lang="en-NL" sz="1200" dirty="0"/>
          </a:p>
          <a:p>
            <a:r>
              <a:rPr lang="en-US" sz="1200" dirty="0"/>
              <a:t>B</a:t>
            </a:r>
            <a:r>
              <a:rPr lang="en-NL" sz="1200" dirty="0"/>
              <a:t>ehandeld in de programmeringsraad / PGDI op 07-03-2024 en vastgelegd als besluit 83. Zie ook</a:t>
            </a:r>
          </a:p>
          <a:p>
            <a:pPr lvl="1"/>
            <a:r>
              <a:rPr lang="en-US" sz="1200" dirty="0">
                <a:hlinkClick r:id="rId3"/>
              </a:rPr>
              <a:t>https://pgdi.nl/groups/view/fa975d80-05e2-4f9e-89d6-6a053295c97b/programmeringsraad-gdi/files</a:t>
            </a:r>
            <a:r>
              <a:rPr lang="en-US" sz="1200" dirty="0"/>
              <a:t> </a:t>
            </a:r>
            <a:endParaRPr lang="en-NL" sz="1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C69599-2AC9-D833-DA26-ABB0EA61A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18653" y="2867106"/>
            <a:ext cx="6264414" cy="685800"/>
          </a:xfrm>
        </p:spPr>
        <p:txBody>
          <a:bodyPr/>
          <a:lstStyle/>
          <a:p>
            <a:r>
              <a:rPr lang="en-NL" dirty="0"/>
              <a:t>Forum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67FCCE-E83D-D810-12C8-35526AC9B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18447" y="3552906"/>
            <a:ext cx="6548036" cy="2460496"/>
          </a:xfrm>
        </p:spPr>
        <p:txBody>
          <a:bodyPr>
            <a:noAutofit/>
          </a:bodyPr>
          <a:lstStyle/>
          <a:p>
            <a:r>
              <a:rPr lang="en-US" sz="1200" dirty="0"/>
              <a:t>A</a:t>
            </a:r>
            <a:r>
              <a:rPr lang="en-NL" sz="1200" dirty="0"/>
              <a:t>angemeld op 25-01-2024</a:t>
            </a:r>
          </a:p>
          <a:p>
            <a:r>
              <a:rPr lang="en-US" sz="1200" dirty="0"/>
              <a:t>I</a:t>
            </a:r>
            <a:r>
              <a:rPr lang="en-NL" sz="1200" dirty="0"/>
              <a:t>ntakegesprek op 18-04-2024</a:t>
            </a:r>
          </a:p>
          <a:p>
            <a:r>
              <a:rPr lang="en-NL" sz="1200" dirty="0"/>
              <a:t>Intakeadvies gereed op 13-05-2024</a:t>
            </a:r>
          </a:p>
          <a:p>
            <a:r>
              <a:rPr lang="en-NL" sz="1200" dirty="0"/>
              <a:t>Stuurgroep 30-05-2024</a:t>
            </a:r>
          </a:p>
          <a:p>
            <a:r>
              <a:rPr lang="en-NL" sz="1200" dirty="0"/>
              <a:t>Forumvergadering 19-06-2024</a:t>
            </a:r>
          </a:p>
          <a:p>
            <a:r>
              <a:rPr lang="en-NL" sz="1200" dirty="0"/>
              <a:t>Bij een positief advies is de vervolgprocedure: </a:t>
            </a:r>
          </a:p>
          <a:p>
            <a:pPr lvl="1"/>
            <a:r>
              <a:rPr lang="en-US" sz="1200" dirty="0"/>
              <a:t>E</a:t>
            </a:r>
            <a:r>
              <a:rPr lang="en-NL" sz="1200" dirty="0"/>
              <a:t>xpertadvies</a:t>
            </a:r>
          </a:p>
          <a:p>
            <a:pPr lvl="1"/>
            <a:r>
              <a:rPr lang="en-US" sz="1200" dirty="0"/>
              <a:t>C</a:t>
            </a:r>
            <a:r>
              <a:rPr lang="en-NL" sz="1200" dirty="0"/>
              <a:t>onsultatie</a:t>
            </a:r>
          </a:p>
          <a:p>
            <a:pPr lvl="1"/>
            <a:r>
              <a:rPr lang="en-NL" sz="1200" dirty="0"/>
              <a:t>Forumadvies</a:t>
            </a:r>
          </a:p>
        </p:txBody>
      </p:sp>
    </p:spTree>
    <p:extLst>
      <p:ext uri="{BB962C8B-B14F-4D97-AF65-F5344CB8AC3E}">
        <p14:creationId xmlns:p14="http://schemas.microsoft.com/office/powerpoint/2010/main" val="55082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F247F95-5E35-67FE-26DA-BB10BC80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STAVAZA</a:t>
            </a:r>
            <a:br>
              <a:rPr lang="en-NL" dirty="0"/>
            </a:br>
            <a:r>
              <a:rPr lang="en-NL"/>
              <a:t>dd 25-04-2024</a:t>
            </a:r>
            <a:endParaRPr lang="en-N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B9FCAB-12B0-26EE-3655-F8DB1466C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Martin van der Plas</a:t>
            </a:r>
          </a:p>
          <a:p>
            <a:r>
              <a:rPr lang="en-NL" dirty="0">
                <a:hlinkClick r:id="rId2"/>
              </a:rPr>
              <a:t>api@logius.nl</a:t>
            </a:r>
            <a:r>
              <a:rPr lang="en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158680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3409</TotalTime>
  <Words>206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Stand van Zaken</vt:lpstr>
      <vt:lpstr>Uitstekend beheer</vt:lpstr>
      <vt:lpstr>Stand van zaken</vt:lpstr>
      <vt:lpstr>Procedures</vt:lpstr>
      <vt:lpstr>STAVAZA dd 25-04-2024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 van Zaken</dc:title>
  <dc:creator>Martin van der Plas</dc:creator>
  <cp:lastModifiedBy>Martin van der Plas</cp:lastModifiedBy>
  <cp:revision>7</cp:revision>
  <dcterms:created xsi:type="dcterms:W3CDTF">2024-04-16T06:48:12Z</dcterms:created>
  <dcterms:modified xsi:type="dcterms:W3CDTF">2024-04-25T08:18:04Z</dcterms:modified>
</cp:coreProperties>
</file>