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85" r:id="rId2"/>
    <p:sldMasterId id="2147483690" r:id="rId3"/>
  </p:sldMasterIdLst>
  <p:notesMasterIdLst>
    <p:notesMasterId r:id="rId17"/>
  </p:notesMasterIdLst>
  <p:sldIdLst>
    <p:sldId id="256" r:id="rId4"/>
    <p:sldId id="258" r:id="rId5"/>
    <p:sldId id="259" r:id="rId6"/>
    <p:sldId id="257" r:id="rId7"/>
    <p:sldId id="260" r:id="rId8"/>
    <p:sldId id="261" r:id="rId9"/>
    <p:sldId id="262" r:id="rId10"/>
    <p:sldId id="263" r:id="rId11"/>
    <p:sldId id="264" r:id="rId12"/>
    <p:sldId id="267" r:id="rId13"/>
    <p:sldId id="265" r:id="rId14"/>
    <p:sldId id="270" r:id="rId15"/>
    <p:sldId id="268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C00"/>
    <a:srgbClr val="E9EDF6"/>
    <a:srgbClr val="1D7C8E"/>
    <a:srgbClr val="FDE9EA"/>
    <a:srgbClr val="EE801E"/>
    <a:srgbClr val="E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4FCEAE-FB47-1F41-810B-D88FA042DFBB}" v="35" dt="2025-05-27T07:56:37.229"/>
  </p1510:revLst>
</p1510:revInfo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ijl, thema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Stijl, thema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Stijl, thema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269D01E-BC32-4049-B463-5C60D7B0CCD2}" styleName="Stijl, thema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Stijl, thema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Stijl, thema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Stijl, thema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Stijl, licht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Stijl, licht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A488322-F2BA-4B5B-9748-0D474271808F}" styleName="Stijl, gemiddeld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505E3EF-67EA-436B-97B2-0124C06EBD24}" styleName="Stijl, gemiddeld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46F890A9-2807-4EBB-B81D-B2AA78EC7F39}" styleName="Stijl, donker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Stijl, donker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E9639D4-E3E2-4D34-9284-5A2195B3D0D7}" styleName="Stijl, lich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/>
    <p:restoredTop sz="95102"/>
  </p:normalViewPr>
  <p:slideViewPr>
    <p:cSldViewPr snapToGrid="0" snapToObjects="1">
      <p:cViewPr varScale="1">
        <p:scale>
          <a:sx n="122" d="100"/>
          <a:sy n="122" d="100"/>
        </p:scale>
        <p:origin x="70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5/10/relationships/revisionInfo" Target="revisionInfo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neke Dikmans" userId="42cd1af3-8f34-4e1e-bf3d-c97ab50f2e21" providerId="ADAL" clId="{FA4FCEAE-FB47-1F41-810B-D88FA042DFBB}"/>
    <pc:docChg chg="undo custSel addSld delSld modSld sldOrd">
      <pc:chgData name="Lonneke Dikmans" userId="42cd1af3-8f34-4e1e-bf3d-c97ab50f2e21" providerId="ADAL" clId="{FA4FCEAE-FB47-1F41-810B-D88FA042DFBB}" dt="2025-05-27T10:11:03.804" v="7151" actId="20577"/>
      <pc:docMkLst>
        <pc:docMk/>
      </pc:docMkLst>
      <pc:sldChg chg="modSp mod">
        <pc:chgData name="Lonneke Dikmans" userId="42cd1af3-8f34-4e1e-bf3d-c97ab50f2e21" providerId="ADAL" clId="{FA4FCEAE-FB47-1F41-810B-D88FA042DFBB}" dt="2025-05-26T11:03:41.283" v="93" actId="20577"/>
        <pc:sldMkLst>
          <pc:docMk/>
          <pc:sldMk cId="1319786711" sldId="256"/>
        </pc:sldMkLst>
        <pc:spChg chg="mod">
          <ac:chgData name="Lonneke Dikmans" userId="42cd1af3-8f34-4e1e-bf3d-c97ab50f2e21" providerId="ADAL" clId="{FA4FCEAE-FB47-1F41-810B-D88FA042DFBB}" dt="2025-05-26T11:03:41.283" v="93" actId="20577"/>
          <ac:spMkLst>
            <pc:docMk/>
            <pc:sldMk cId="1319786711" sldId="256"/>
            <ac:spMk id="2" creationId="{8309E407-F753-A434-BD62-D25FAFA00CA0}"/>
          </ac:spMkLst>
        </pc:spChg>
      </pc:sldChg>
      <pc:sldChg chg="addSp delSp modSp mod modClrScheme chgLayout">
        <pc:chgData name="Lonneke Dikmans" userId="42cd1af3-8f34-4e1e-bf3d-c97ab50f2e21" providerId="ADAL" clId="{FA4FCEAE-FB47-1F41-810B-D88FA042DFBB}" dt="2025-05-26T11:15:07.819" v="737" actId="20577"/>
        <pc:sldMkLst>
          <pc:docMk/>
          <pc:sldMk cId="3157560732" sldId="257"/>
        </pc:sldMkLst>
        <pc:spChg chg="mod ord">
          <ac:chgData name="Lonneke Dikmans" userId="42cd1af3-8f34-4e1e-bf3d-c97ab50f2e21" providerId="ADAL" clId="{FA4FCEAE-FB47-1F41-810B-D88FA042DFBB}" dt="2025-05-26T11:09:14.632" v="113" actId="700"/>
          <ac:spMkLst>
            <pc:docMk/>
            <pc:sldMk cId="3157560732" sldId="257"/>
            <ac:spMk id="2" creationId="{548BEF6E-93DE-65FF-5B0A-505D56E17F07}"/>
          </ac:spMkLst>
        </pc:spChg>
        <pc:spChg chg="mod ord">
          <ac:chgData name="Lonneke Dikmans" userId="42cd1af3-8f34-4e1e-bf3d-c97ab50f2e21" providerId="ADAL" clId="{FA4FCEAE-FB47-1F41-810B-D88FA042DFBB}" dt="2025-05-26T11:15:07.819" v="737" actId="20577"/>
          <ac:spMkLst>
            <pc:docMk/>
            <pc:sldMk cId="3157560732" sldId="257"/>
            <ac:spMk id="3" creationId="{70FABFE2-D6AF-9A7B-9443-74D5261F44A6}"/>
          </ac:spMkLst>
        </pc:spChg>
        <pc:spChg chg="add mod">
          <ac:chgData name="Lonneke Dikmans" userId="42cd1af3-8f34-4e1e-bf3d-c97ab50f2e21" providerId="ADAL" clId="{FA4FCEAE-FB47-1F41-810B-D88FA042DFBB}" dt="2025-05-26T11:04:08.801" v="97"/>
          <ac:spMkLst>
            <pc:docMk/>
            <pc:sldMk cId="3157560732" sldId="257"/>
            <ac:spMk id="4" creationId="{05ECCBCD-350F-7647-2CCA-C41D869C1CCC}"/>
          </ac:spMkLst>
        </pc:spChg>
        <pc:spChg chg="add del mod">
          <ac:chgData name="Lonneke Dikmans" userId="42cd1af3-8f34-4e1e-bf3d-c97ab50f2e21" providerId="ADAL" clId="{FA4FCEAE-FB47-1F41-810B-D88FA042DFBB}" dt="2025-05-26T11:04:20.657" v="100" actId="121"/>
          <ac:spMkLst>
            <pc:docMk/>
            <pc:sldMk cId="3157560732" sldId="257"/>
            <ac:spMk id="11" creationId="{E8713FEB-6D8D-B132-7CCA-4AEBF1CC86DB}"/>
          </ac:spMkLst>
        </pc:spChg>
        <pc:picChg chg="del">
          <ac:chgData name="Lonneke Dikmans" userId="42cd1af3-8f34-4e1e-bf3d-c97ab50f2e21" providerId="ADAL" clId="{FA4FCEAE-FB47-1F41-810B-D88FA042DFBB}" dt="2025-05-26T11:02:17.629" v="32" actId="478"/>
          <ac:picMkLst>
            <pc:docMk/>
            <pc:sldMk cId="3157560732" sldId="257"/>
            <ac:picMk id="8" creationId="{3802BAD6-2341-2999-B22E-AF5DC9403B98}"/>
          </ac:picMkLst>
        </pc:picChg>
        <pc:picChg chg="add mod">
          <ac:chgData name="Lonneke Dikmans" userId="42cd1af3-8f34-4e1e-bf3d-c97ab50f2e21" providerId="ADAL" clId="{FA4FCEAE-FB47-1F41-810B-D88FA042DFBB}" dt="2025-05-26T11:09:19.990" v="115" actId="1076"/>
          <ac:picMkLst>
            <pc:docMk/>
            <pc:sldMk cId="3157560732" sldId="257"/>
            <ac:picMk id="1026" creationId="{22DFA701-B782-AF03-0D14-B56AFC9FD73A}"/>
          </ac:picMkLst>
        </pc:picChg>
      </pc:sldChg>
      <pc:sldChg chg="modSp mod">
        <pc:chgData name="Lonneke Dikmans" userId="42cd1af3-8f34-4e1e-bf3d-c97ab50f2e21" providerId="ADAL" clId="{FA4FCEAE-FB47-1F41-810B-D88FA042DFBB}" dt="2025-05-26T11:03:24.019" v="80" actId="20577"/>
        <pc:sldMkLst>
          <pc:docMk/>
          <pc:sldMk cId="4120500657" sldId="258"/>
        </pc:sldMkLst>
        <pc:spChg chg="mod">
          <ac:chgData name="Lonneke Dikmans" userId="42cd1af3-8f34-4e1e-bf3d-c97ab50f2e21" providerId="ADAL" clId="{FA4FCEAE-FB47-1F41-810B-D88FA042DFBB}" dt="2025-05-26T11:03:24.019" v="80" actId="20577"/>
          <ac:spMkLst>
            <pc:docMk/>
            <pc:sldMk cId="4120500657" sldId="258"/>
            <ac:spMk id="2" creationId="{25D12804-547A-3A79-337A-A71583BB9312}"/>
          </ac:spMkLst>
        </pc:spChg>
        <pc:spChg chg="mod">
          <ac:chgData name="Lonneke Dikmans" userId="42cd1af3-8f34-4e1e-bf3d-c97ab50f2e21" providerId="ADAL" clId="{FA4FCEAE-FB47-1F41-810B-D88FA042DFBB}" dt="2025-05-26T11:01:53.370" v="17" actId="20577"/>
          <ac:spMkLst>
            <pc:docMk/>
            <pc:sldMk cId="4120500657" sldId="258"/>
            <ac:spMk id="5" creationId="{DA27251C-9F08-F41E-7A5F-E5035489B66A}"/>
          </ac:spMkLst>
        </pc:spChg>
      </pc:sldChg>
      <pc:sldChg chg="modSp mod">
        <pc:chgData name="Lonneke Dikmans" userId="42cd1af3-8f34-4e1e-bf3d-c97ab50f2e21" providerId="ADAL" clId="{FA4FCEAE-FB47-1F41-810B-D88FA042DFBB}" dt="2025-05-26T11:02:09.443" v="24" actId="20577"/>
        <pc:sldMkLst>
          <pc:docMk/>
          <pc:sldMk cId="2581107" sldId="259"/>
        </pc:sldMkLst>
        <pc:spChg chg="mod">
          <ac:chgData name="Lonneke Dikmans" userId="42cd1af3-8f34-4e1e-bf3d-c97ab50f2e21" providerId="ADAL" clId="{FA4FCEAE-FB47-1F41-810B-D88FA042DFBB}" dt="2025-05-26T11:02:09.443" v="24" actId="20577"/>
          <ac:spMkLst>
            <pc:docMk/>
            <pc:sldMk cId="2581107" sldId="259"/>
            <ac:spMk id="2" creationId="{F21C41F1-D34A-A619-2033-E6ECECD0C901}"/>
          </ac:spMkLst>
        </pc:spChg>
      </pc:sldChg>
      <pc:sldChg chg="modSp mod">
        <pc:chgData name="Lonneke Dikmans" userId="42cd1af3-8f34-4e1e-bf3d-c97ab50f2e21" providerId="ADAL" clId="{FA4FCEAE-FB47-1F41-810B-D88FA042DFBB}" dt="2025-05-27T09:43:54.136" v="6629" actId="20577"/>
        <pc:sldMkLst>
          <pc:docMk/>
          <pc:sldMk cId="684646837" sldId="261"/>
        </pc:sldMkLst>
        <pc:spChg chg="mod">
          <ac:chgData name="Lonneke Dikmans" userId="42cd1af3-8f34-4e1e-bf3d-c97ab50f2e21" providerId="ADAL" clId="{FA4FCEAE-FB47-1F41-810B-D88FA042DFBB}" dt="2025-05-27T09:43:54.136" v="6629" actId="20577"/>
          <ac:spMkLst>
            <pc:docMk/>
            <pc:sldMk cId="684646837" sldId="261"/>
            <ac:spMk id="3" creationId="{60D8E0C4-92C3-F3EC-07F2-48A9A3A9F62D}"/>
          </ac:spMkLst>
        </pc:spChg>
        <pc:spChg chg="mod">
          <ac:chgData name="Lonneke Dikmans" userId="42cd1af3-8f34-4e1e-bf3d-c97ab50f2e21" providerId="ADAL" clId="{FA4FCEAE-FB47-1F41-810B-D88FA042DFBB}" dt="2025-05-26T11:04:27.040" v="101"/>
          <ac:spMkLst>
            <pc:docMk/>
            <pc:sldMk cId="684646837" sldId="261"/>
            <ac:spMk id="4" creationId="{0AA6880A-B0EB-A8CC-DA73-4C203DC30E45}"/>
          </ac:spMkLst>
        </pc:spChg>
      </pc:sldChg>
      <pc:sldChg chg="modSp mod">
        <pc:chgData name="Lonneke Dikmans" userId="42cd1af3-8f34-4e1e-bf3d-c97ab50f2e21" providerId="ADAL" clId="{FA4FCEAE-FB47-1F41-810B-D88FA042DFBB}" dt="2025-05-27T09:45:52.037" v="6682" actId="20577"/>
        <pc:sldMkLst>
          <pc:docMk/>
          <pc:sldMk cId="383434374" sldId="263"/>
        </pc:sldMkLst>
        <pc:spChg chg="mod">
          <ac:chgData name="Lonneke Dikmans" userId="42cd1af3-8f34-4e1e-bf3d-c97ab50f2e21" providerId="ADAL" clId="{FA4FCEAE-FB47-1F41-810B-D88FA042DFBB}" dt="2025-05-27T09:45:52.037" v="6682" actId="20577"/>
          <ac:spMkLst>
            <pc:docMk/>
            <pc:sldMk cId="383434374" sldId="263"/>
            <ac:spMk id="3" creationId="{82ED5CA8-F58A-EEA4-C405-D2E9D83DF8C9}"/>
          </ac:spMkLst>
        </pc:spChg>
        <pc:spChg chg="mod">
          <ac:chgData name="Lonneke Dikmans" userId="42cd1af3-8f34-4e1e-bf3d-c97ab50f2e21" providerId="ADAL" clId="{FA4FCEAE-FB47-1F41-810B-D88FA042DFBB}" dt="2025-05-26T11:04:32.893" v="102"/>
          <ac:spMkLst>
            <pc:docMk/>
            <pc:sldMk cId="383434374" sldId="263"/>
            <ac:spMk id="4" creationId="{CE5CE8AC-FAB7-6A37-26AB-4B775481AE1A}"/>
          </ac:spMkLst>
        </pc:spChg>
      </pc:sldChg>
      <pc:sldChg chg="modSp mod">
        <pc:chgData name="Lonneke Dikmans" userId="42cd1af3-8f34-4e1e-bf3d-c97ab50f2e21" providerId="ADAL" clId="{FA4FCEAE-FB47-1F41-810B-D88FA042DFBB}" dt="2025-05-26T11:45:14.899" v="4697" actId="27636"/>
        <pc:sldMkLst>
          <pc:docMk/>
          <pc:sldMk cId="340087674" sldId="264"/>
        </pc:sldMkLst>
        <pc:spChg chg="mod">
          <ac:chgData name="Lonneke Dikmans" userId="42cd1af3-8f34-4e1e-bf3d-c97ab50f2e21" providerId="ADAL" clId="{FA4FCEAE-FB47-1F41-810B-D88FA042DFBB}" dt="2025-05-26T11:45:14.899" v="4697" actId="27636"/>
          <ac:spMkLst>
            <pc:docMk/>
            <pc:sldMk cId="340087674" sldId="264"/>
            <ac:spMk id="3" creationId="{E170734D-7924-5208-0029-F14FF9A5A96E}"/>
          </ac:spMkLst>
        </pc:spChg>
        <pc:spChg chg="mod">
          <ac:chgData name="Lonneke Dikmans" userId="42cd1af3-8f34-4e1e-bf3d-c97ab50f2e21" providerId="ADAL" clId="{FA4FCEAE-FB47-1F41-810B-D88FA042DFBB}" dt="2025-05-26T11:04:37.840" v="103"/>
          <ac:spMkLst>
            <pc:docMk/>
            <pc:sldMk cId="340087674" sldId="264"/>
            <ac:spMk id="4" creationId="{6D3E3EF8-DC2D-2163-0EC3-3A34EE9B0B8C}"/>
          </ac:spMkLst>
        </pc:spChg>
      </pc:sldChg>
      <pc:sldChg chg="modSp mod">
        <pc:chgData name="Lonneke Dikmans" userId="42cd1af3-8f34-4e1e-bf3d-c97ab50f2e21" providerId="ADAL" clId="{FA4FCEAE-FB47-1F41-810B-D88FA042DFBB}" dt="2025-05-27T10:06:51.884" v="6771" actId="20577"/>
        <pc:sldMkLst>
          <pc:docMk/>
          <pc:sldMk cId="1764211732" sldId="265"/>
        </pc:sldMkLst>
        <pc:spChg chg="mod">
          <ac:chgData name="Lonneke Dikmans" userId="42cd1af3-8f34-4e1e-bf3d-c97ab50f2e21" providerId="ADAL" clId="{FA4FCEAE-FB47-1F41-810B-D88FA042DFBB}" dt="2025-05-27T10:06:51.884" v="6771" actId="20577"/>
          <ac:spMkLst>
            <pc:docMk/>
            <pc:sldMk cId="1764211732" sldId="265"/>
            <ac:spMk id="2" creationId="{7D3597AD-8452-2094-89B2-F7036575E465}"/>
          </ac:spMkLst>
        </pc:spChg>
      </pc:sldChg>
      <pc:sldChg chg="addSp modSp del mod modClrScheme chgLayout">
        <pc:chgData name="Lonneke Dikmans" userId="42cd1af3-8f34-4e1e-bf3d-c97ab50f2e21" providerId="ADAL" clId="{FA4FCEAE-FB47-1F41-810B-D88FA042DFBB}" dt="2025-05-27T10:07:04.319" v="6775" actId="2696"/>
        <pc:sldMkLst>
          <pc:docMk/>
          <pc:sldMk cId="2225720528" sldId="266"/>
        </pc:sldMkLst>
        <pc:spChg chg="mod ord">
          <ac:chgData name="Lonneke Dikmans" userId="42cd1af3-8f34-4e1e-bf3d-c97ab50f2e21" providerId="ADAL" clId="{FA4FCEAE-FB47-1F41-810B-D88FA042DFBB}" dt="2025-05-27T07:49:45.882" v="5895" actId="26606"/>
          <ac:spMkLst>
            <pc:docMk/>
            <pc:sldMk cId="2225720528" sldId="266"/>
            <ac:spMk id="2" creationId="{4913FFCF-0178-2E6B-B258-61435CB540D3}"/>
          </ac:spMkLst>
        </pc:spChg>
        <pc:spChg chg="mod ord">
          <ac:chgData name="Lonneke Dikmans" userId="42cd1af3-8f34-4e1e-bf3d-c97ab50f2e21" providerId="ADAL" clId="{FA4FCEAE-FB47-1F41-810B-D88FA042DFBB}" dt="2025-05-27T09:54:36.111" v="6763" actId="20577"/>
          <ac:spMkLst>
            <pc:docMk/>
            <pc:sldMk cId="2225720528" sldId="266"/>
            <ac:spMk id="3" creationId="{2553C564-4880-EDB8-46C1-BF4F945CC0E2}"/>
          </ac:spMkLst>
        </pc:spChg>
        <pc:spChg chg="mod ord">
          <ac:chgData name="Lonneke Dikmans" userId="42cd1af3-8f34-4e1e-bf3d-c97ab50f2e21" providerId="ADAL" clId="{FA4FCEAE-FB47-1F41-810B-D88FA042DFBB}" dt="2025-05-27T07:49:45.882" v="5895" actId="26606"/>
          <ac:spMkLst>
            <pc:docMk/>
            <pc:sldMk cId="2225720528" sldId="266"/>
            <ac:spMk id="4" creationId="{C862641E-FA84-2A45-36CC-C6278F9F0D91}"/>
          </ac:spMkLst>
        </pc:spChg>
        <pc:spChg chg="add mod">
          <ac:chgData name="Lonneke Dikmans" userId="42cd1af3-8f34-4e1e-bf3d-c97ab50f2e21" providerId="ADAL" clId="{FA4FCEAE-FB47-1F41-810B-D88FA042DFBB}" dt="2025-05-27T07:46:24.935" v="5817" actId="14100"/>
          <ac:spMkLst>
            <pc:docMk/>
            <pc:sldMk cId="2225720528" sldId="266"/>
            <ac:spMk id="5" creationId="{4568F103-2B6D-D850-E68A-3FDC2A3ED0A7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6" creationId="{4770873D-52FF-FD0A-52C3-E76AC7914B97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7" creationId="{286F036F-B707-3DD7-6F0A-AFFB30CC5B06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8" creationId="{8AB71008-6E08-35EC-4039-D8F5D28C05A0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9" creationId="{78B2DEC4-7388-5F46-E133-1FC1D0858EE8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10" creationId="{E1616EC3-1B35-A2C2-FB49-A3368DBF11CF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11" creationId="{167F8959-CF91-212A-5AFB-B663453A9F0D}"/>
          </ac:spMkLst>
        </pc:spChg>
        <pc:spChg chg="add mod">
          <ac:chgData name="Lonneke Dikmans" userId="42cd1af3-8f34-4e1e-bf3d-c97ab50f2e21" providerId="ADAL" clId="{FA4FCEAE-FB47-1F41-810B-D88FA042DFBB}" dt="2025-05-27T07:48:24.879" v="5875" actId="20577"/>
          <ac:spMkLst>
            <pc:docMk/>
            <pc:sldMk cId="2225720528" sldId="266"/>
            <ac:spMk id="12" creationId="{E20C77B2-5277-B019-2C3C-46B7FC4B3A6C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13" creationId="{BEC632BE-73C0-4E31-7FAA-5BF72B6F79C1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14" creationId="{67056200-8D7D-D0B1-8CE2-554451743836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15" creationId="{91B57DE3-08E3-305D-B3D5-716F63EF1F6C}"/>
          </ac:spMkLst>
        </pc:spChg>
        <pc:spChg chg="add mod">
          <ac:chgData name="Lonneke Dikmans" userId="42cd1af3-8f34-4e1e-bf3d-c97ab50f2e21" providerId="ADAL" clId="{FA4FCEAE-FB47-1F41-810B-D88FA042DFBB}" dt="2025-05-27T07:49:26.986" v="5892" actId="164"/>
          <ac:spMkLst>
            <pc:docMk/>
            <pc:sldMk cId="2225720528" sldId="266"/>
            <ac:spMk id="16" creationId="{FABAC9A6-E07C-A729-9EEE-DC0916F7161F}"/>
          </ac:spMkLst>
        </pc:spChg>
        <pc:grpChg chg="mod">
          <ac:chgData name="Lonneke Dikmans" userId="42cd1af3-8f34-4e1e-bf3d-c97ab50f2e21" providerId="ADAL" clId="{FA4FCEAE-FB47-1F41-810B-D88FA042DFBB}" dt="2025-05-27T07:49:45.882" v="5895" actId="26606"/>
          <ac:grpSpMkLst>
            <pc:docMk/>
            <pc:sldMk cId="2225720528" sldId="266"/>
            <ac:grpSpMk id="17" creationId="{98EBE700-BC4A-3E0D-B314-0002F98915CD}"/>
          </ac:grpSpMkLst>
        </pc:grpChg>
      </pc:sldChg>
      <pc:sldChg chg="modSp mod ord">
        <pc:chgData name="Lonneke Dikmans" userId="42cd1af3-8f34-4e1e-bf3d-c97ab50f2e21" providerId="ADAL" clId="{FA4FCEAE-FB47-1F41-810B-D88FA042DFBB}" dt="2025-05-27T07:39:49.282" v="5325" actId="20578"/>
        <pc:sldMkLst>
          <pc:docMk/>
          <pc:sldMk cId="2481339243" sldId="267"/>
        </pc:sldMkLst>
        <pc:spChg chg="mod">
          <ac:chgData name="Lonneke Dikmans" userId="42cd1af3-8f34-4e1e-bf3d-c97ab50f2e21" providerId="ADAL" clId="{FA4FCEAE-FB47-1F41-810B-D88FA042DFBB}" dt="2025-05-26T11:43:26.085" v="4426" actId="20577"/>
          <ac:spMkLst>
            <pc:docMk/>
            <pc:sldMk cId="2481339243" sldId="267"/>
            <ac:spMk id="3" creationId="{63C2C2DC-3173-E01B-4D2E-973BFF940BCC}"/>
          </ac:spMkLst>
        </pc:spChg>
        <pc:spChg chg="mod">
          <ac:chgData name="Lonneke Dikmans" userId="42cd1af3-8f34-4e1e-bf3d-c97ab50f2e21" providerId="ADAL" clId="{FA4FCEAE-FB47-1F41-810B-D88FA042DFBB}" dt="2025-05-26T11:04:46.779" v="105"/>
          <ac:spMkLst>
            <pc:docMk/>
            <pc:sldMk cId="2481339243" sldId="267"/>
            <ac:spMk id="4" creationId="{7A4D5E34-0757-4E34-2A94-7886938BD454}"/>
          </ac:spMkLst>
        </pc:spChg>
      </pc:sldChg>
      <pc:sldChg chg="modSp mod">
        <pc:chgData name="Lonneke Dikmans" userId="42cd1af3-8f34-4e1e-bf3d-c97ab50f2e21" providerId="ADAL" clId="{FA4FCEAE-FB47-1F41-810B-D88FA042DFBB}" dt="2025-05-27T10:11:03.804" v="7151" actId="20577"/>
        <pc:sldMkLst>
          <pc:docMk/>
          <pc:sldMk cId="2526273826" sldId="268"/>
        </pc:sldMkLst>
        <pc:spChg chg="mod">
          <ac:chgData name="Lonneke Dikmans" userId="42cd1af3-8f34-4e1e-bf3d-c97ab50f2e21" providerId="ADAL" clId="{FA4FCEAE-FB47-1F41-810B-D88FA042DFBB}" dt="2025-05-27T10:10:35.675" v="7141" actId="20577"/>
          <ac:spMkLst>
            <pc:docMk/>
            <pc:sldMk cId="2526273826" sldId="268"/>
            <ac:spMk id="2" creationId="{0E47E60D-517B-E7E7-F33F-927CBFE014E2}"/>
          </ac:spMkLst>
        </pc:spChg>
        <pc:spChg chg="mod">
          <ac:chgData name="Lonneke Dikmans" userId="42cd1af3-8f34-4e1e-bf3d-c97ab50f2e21" providerId="ADAL" clId="{FA4FCEAE-FB47-1F41-810B-D88FA042DFBB}" dt="2025-05-27T10:11:03.804" v="7151" actId="20577"/>
          <ac:spMkLst>
            <pc:docMk/>
            <pc:sldMk cId="2526273826" sldId="268"/>
            <ac:spMk id="3" creationId="{F526DC51-8A96-EC78-79B9-A9C54B8D14E1}"/>
          </ac:spMkLst>
        </pc:spChg>
        <pc:spChg chg="mod">
          <ac:chgData name="Lonneke Dikmans" userId="42cd1af3-8f34-4e1e-bf3d-c97ab50f2e21" providerId="ADAL" clId="{FA4FCEAE-FB47-1F41-810B-D88FA042DFBB}" dt="2025-05-26T11:05:39.403" v="106"/>
          <ac:spMkLst>
            <pc:docMk/>
            <pc:sldMk cId="2526273826" sldId="268"/>
            <ac:spMk id="4" creationId="{CC1F42EE-1524-1025-4277-28F9CBFBE353}"/>
          </ac:spMkLst>
        </pc:spChg>
      </pc:sldChg>
      <pc:sldChg chg="modSp add del mod modClrScheme chgLayout">
        <pc:chgData name="Lonneke Dikmans" userId="42cd1af3-8f34-4e1e-bf3d-c97ab50f2e21" providerId="ADAL" clId="{FA4FCEAE-FB47-1F41-810B-D88FA042DFBB}" dt="2025-05-27T10:07:06.509" v="6776" actId="2696"/>
        <pc:sldMkLst>
          <pc:docMk/>
          <pc:sldMk cId="1487901216" sldId="269"/>
        </pc:sldMkLst>
        <pc:spChg chg="mod ord">
          <ac:chgData name="Lonneke Dikmans" userId="42cd1af3-8f34-4e1e-bf3d-c97ab50f2e21" providerId="ADAL" clId="{FA4FCEAE-FB47-1F41-810B-D88FA042DFBB}" dt="2025-05-27T10:06:57.372" v="6773" actId="20577"/>
          <ac:spMkLst>
            <pc:docMk/>
            <pc:sldMk cId="1487901216" sldId="269"/>
            <ac:spMk id="2" creationId="{5D0FDC5A-0512-AE45-3A9E-A2F688C65D39}"/>
          </ac:spMkLst>
        </pc:spChg>
        <pc:spChg chg="mod ord">
          <ac:chgData name="Lonneke Dikmans" userId="42cd1af3-8f34-4e1e-bf3d-c97ab50f2e21" providerId="ADAL" clId="{FA4FCEAE-FB47-1F41-810B-D88FA042DFBB}" dt="2025-05-27T10:07:02.155" v="6774" actId="20577"/>
          <ac:spMkLst>
            <pc:docMk/>
            <pc:sldMk cId="1487901216" sldId="269"/>
            <ac:spMk id="3" creationId="{9119117D-445A-11E3-C364-5010E1207837}"/>
          </ac:spMkLst>
        </pc:spChg>
        <pc:spChg chg="mod ord">
          <ac:chgData name="Lonneke Dikmans" userId="42cd1af3-8f34-4e1e-bf3d-c97ab50f2e21" providerId="ADAL" clId="{FA4FCEAE-FB47-1F41-810B-D88FA042DFBB}" dt="2025-05-27T07:40:15.990" v="5329" actId="700"/>
          <ac:spMkLst>
            <pc:docMk/>
            <pc:sldMk cId="1487901216" sldId="269"/>
            <ac:spMk id="4" creationId="{B4E1E1A3-DDF6-42C0-F5EB-CBD25C8C784F}"/>
          </ac:spMkLst>
        </pc:spChg>
      </pc:sldChg>
      <pc:sldChg chg="add del">
        <pc:chgData name="Lonneke Dikmans" userId="42cd1af3-8f34-4e1e-bf3d-c97ab50f2e21" providerId="ADAL" clId="{FA4FCEAE-FB47-1F41-810B-D88FA042DFBB}" dt="2025-05-26T11:14:23.138" v="658" actId="2696"/>
        <pc:sldMkLst>
          <pc:docMk/>
          <pc:sldMk cId="3604847623" sldId="269"/>
        </pc:sldMkLst>
      </pc:sldChg>
      <pc:sldChg chg="addSp delSp modSp add mod">
        <pc:chgData name="Lonneke Dikmans" userId="42cd1af3-8f34-4e1e-bf3d-c97ab50f2e21" providerId="ADAL" clId="{FA4FCEAE-FB47-1F41-810B-D88FA042DFBB}" dt="2025-05-27T10:07:47.398" v="6819" actId="20577"/>
        <pc:sldMkLst>
          <pc:docMk/>
          <pc:sldMk cId="3958506298" sldId="270"/>
        </pc:sldMkLst>
        <pc:spChg chg="mod">
          <ac:chgData name="Lonneke Dikmans" userId="42cd1af3-8f34-4e1e-bf3d-c97ab50f2e21" providerId="ADAL" clId="{FA4FCEAE-FB47-1F41-810B-D88FA042DFBB}" dt="2025-05-27T07:50:07.304" v="5911" actId="20577"/>
          <ac:spMkLst>
            <pc:docMk/>
            <pc:sldMk cId="3958506298" sldId="270"/>
            <ac:spMk id="2" creationId="{B101C7BA-2ADF-7776-14FE-0566E38AC882}"/>
          </ac:spMkLst>
        </pc:spChg>
        <pc:spChg chg="mod">
          <ac:chgData name="Lonneke Dikmans" userId="42cd1af3-8f34-4e1e-bf3d-c97ab50f2e21" providerId="ADAL" clId="{FA4FCEAE-FB47-1F41-810B-D88FA042DFBB}" dt="2025-05-27T10:07:29.523" v="6817" actId="20577"/>
          <ac:spMkLst>
            <pc:docMk/>
            <pc:sldMk cId="3958506298" sldId="270"/>
            <ac:spMk id="3" creationId="{6CCC0926-DEAB-CA0F-39FB-B0DBC7D2D4F4}"/>
          </ac:spMkLst>
        </pc:spChg>
        <pc:spChg chg="mod topLvl">
          <ac:chgData name="Lonneke Dikmans" userId="42cd1af3-8f34-4e1e-bf3d-c97ab50f2e21" providerId="ADAL" clId="{FA4FCEAE-FB47-1F41-810B-D88FA042DFBB}" dt="2025-05-27T07:55:11.070" v="6548" actId="14100"/>
          <ac:spMkLst>
            <pc:docMk/>
            <pc:sldMk cId="3958506298" sldId="270"/>
            <ac:spMk id="5" creationId="{D802911B-CFE5-8199-8E47-B66F413DDBA9}"/>
          </ac:spMkLst>
        </pc:spChg>
        <pc:spChg chg="mod topLvl">
          <ac:chgData name="Lonneke Dikmans" userId="42cd1af3-8f34-4e1e-bf3d-c97ab50f2e21" providerId="ADAL" clId="{FA4FCEAE-FB47-1F41-810B-D88FA042DFBB}" dt="2025-05-27T07:55:07.048" v="6547" actId="165"/>
          <ac:spMkLst>
            <pc:docMk/>
            <pc:sldMk cId="3958506298" sldId="270"/>
            <ac:spMk id="6" creationId="{B087F777-8959-A70F-3083-EB2216FEEC61}"/>
          </ac:spMkLst>
        </pc:spChg>
        <pc:spChg chg="mod topLvl">
          <ac:chgData name="Lonneke Dikmans" userId="42cd1af3-8f34-4e1e-bf3d-c97ab50f2e21" providerId="ADAL" clId="{FA4FCEAE-FB47-1F41-810B-D88FA042DFBB}" dt="2025-05-27T07:55:33.674" v="6557" actId="404"/>
          <ac:spMkLst>
            <pc:docMk/>
            <pc:sldMk cId="3958506298" sldId="270"/>
            <ac:spMk id="7" creationId="{488DCCF3-F6BF-E74A-A03F-DC3638F540EB}"/>
          </ac:spMkLst>
        </pc:spChg>
        <pc:spChg chg="mod topLvl">
          <ac:chgData name="Lonneke Dikmans" userId="42cd1af3-8f34-4e1e-bf3d-c97ab50f2e21" providerId="ADAL" clId="{FA4FCEAE-FB47-1F41-810B-D88FA042DFBB}" dt="2025-05-27T10:07:47.398" v="6819" actId="20577"/>
          <ac:spMkLst>
            <pc:docMk/>
            <pc:sldMk cId="3958506298" sldId="270"/>
            <ac:spMk id="8" creationId="{A6C25E6C-1A0A-65A9-29F2-BDEA88B30AAF}"/>
          </ac:spMkLst>
        </pc:spChg>
        <pc:spChg chg="mod">
          <ac:chgData name="Lonneke Dikmans" userId="42cd1af3-8f34-4e1e-bf3d-c97ab50f2e21" providerId="ADAL" clId="{FA4FCEAE-FB47-1F41-810B-D88FA042DFBB}" dt="2025-05-27T07:55:43.731" v="6560" actId="404"/>
          <ac:spMkLst>
            <pc:docMk/>
            <pc:sldMk cId="3958506298" sldId="270"/>
            <ac:spMk id="9" creationId="{D6A46173-2EB8-A04F-037B-AC773C455F66}"/>
          </ac:spMkLst>
        </pc:spChg>
        <pc:spChg chg="mod topLvl">
          <ac:chgData name="Lonneke Dikmans" userId="42cd1af3-8f34-4e1e-bf3d-c97ab50f2e21" providerId="ADAL" clId="{FA4FCEAE-FB47-1F41-810B-D88FA042DFBB}" dt="2025-05-27T07:55:16.189" v="6550" actId="1076"/>
          <ac:spMkLst>
            <pc:docMk/>
            <pc:sldMk cId="3958506298" sldId="270"/>
            <ac:spMk id="10" creationId="{3C551EF9-E9D0-476F-B7F1-6ACC9614501D}"/>
          </ac:spMkLst>
        </pc:spChg>
        <pc:spChg chg="mod topLvl">
          <ac:chgData name="Lonneke Dikmans" userId="42cd1af3-8f34-4e1e-bf3d-c97ab50f2e21" providerId="ADAL" clId="{FA4FCEAE-FB47-1F41-810B-D88FA042DFBB}" dt="2025-05-27T07:55:07.048" v="6547" actId="165"/>
          <ac:spMkLst>
            <pc:docMk/>
            <pc:sldMk cId="3958506298" sldId="270"/>
            <ac:spMk id="11" creationId="{2832C680-9904-1D19-863D-CDC068B8D1B4}"/>
          </ac:spMkLst>
        </pc:spChg>
        <pc:spChg chg="mod topLvl">
          <ac:chgData name="Lonneke Dikmans" userId="42cd1af3-8f34-4e1e-bf3d-c97ab50f2e21" providerId="ADAL" clId="{FA4FCEAE-FB47-1F41-810B-D88FA042DFBB}" dt="2025-05-27T07:55:07.048" v="6547" actId="165"/>
          <ac:spMkLst>
            <pc:docMk/>
            <pc:sldMk cId="3958506298" sldId="270"/>
            <ac:spMk id="12" creationId="{0AC75293-2B58-8743-A86A-E5CFB8E86AA9}"/>
          </ac:spMkLst>
        </pc:spChg>
        <pc:spChg chg="mod topLvl">
          <ac:chgData name="Lonneke Dikmans" userId="42cd1af3-8f34-4e1e-bf3d-c97ab50f2e21" providerId="ADAL" clId="{FA4FCEAE-FB47-1F41-810B-D88FA042DFBB}" dt="2025-05-27T07:56:43.372" v="6610" actId="1076"/>
          <ac:spMkLst>
            <pc:docMk/>
            <pc:sldMk cId="3958506298" sldId="270"/>
            <ac:spMk id="14" creationId="{6753B9F2-CB37-5B99-C558-9721D863C305}"/>
          </ac:spMkLst>
        </pc:spChg>
        <pc:spChg chg="mod topLvl">
          <ac:chgData name="Lonneke Dikmans" userId="42cd1af3-8f34-4e1e-bf3d-c97ab50f2e21" providerId="ADAL" clId="{FA4FCEAE-FB47-1F41-810B-D88FA042DFBB}" dt="2025-05-27T07:56:32.471" v="6606" actId="1076"/>
          <ac:spMkLst>
            <pc:docMk/>
            <pc:sldMk cId="3958506298" sldId="270"/>
            <ac:spMk id="15" creationId="{B69AC283-AFC2-AF38-E550-CD7CFCE91367}"/>
          </ac:spMkLst>
        </pc:spChg>
        <pc:spChg chg="mod topLvl">
          <ac:chgData name="Lonneke Dikmans" userId="42cd1af3-8f34-4e1e-bf3d-c97ab50f2e21" providerId="ADAL" clId="{FA4FCEAE-FB47-1F41-810B-D88FA042DFBB}" dt="2025-05-27T07:55:07.048" v="6547" actId="165"/>
          <ac:spMkLst>
            <pc:docMk/>
            <pc:sldMk cId="3958506298" sldId="270"/>
            <ac:spMk id="16" creationId="{E45E5498-93DF-F0A8-E096-0A8085A10071}"/>
          </ac:spMkLst>
        </pc:spChg>
        <pc:spChg chg="add mod">
          <ac:chgData name="Lonneke Dikmans" userId="42cd1af3-8f34-4e1e-bf3d-c97ab50f2e21" providerId="ADAL" clId="{FA4FCEAE-FB47-1F41-810B-D88FA042DFBB}" dt="2025-05-27T07:56:26.975" v="6605" actId="207"/>
          <ac:spMkLst>
            <pc:docMk/>
            <pc:sldMk cId="3958506298" sldId="270"/>
            <ac:spMk id="18" creationId="{4A825224-51CE-AFBB-1FE4-D9C3890A78CB}"/>
          </ac:spMkLst>
        </pc:spChg>
        <pc:spChg chg="add mod">
          <ac:chgData name="Lonneke Dikmans" userId="42cd1af3-8f34-4e1e-bf3d-c97ab50f2e21" providerId="ADAL" clId="{FA4FCEAE-FB47-1F41-810B-D88FA042DFBB}" dt="2025-05-27T07:56:40.373" v="6609" actId="1076"/>
          <ac:spMkLst>
            <pc:docMk/>
            <pc:sldMk cId="3958506298" sldId="270"/>
            <ac:spMk id="19" creationId="{6A1802A6-5193-DC5E-48A7-AF270742787C}"/>
          </ac:spMkLst>
        </pc:spChg>
        <pc:grpChg chg="mod">
          <ac:chgData name="Lonneke Dikmans" userId="42cd1af3-8f34-4e1e-bf3d-c97ab50f2e21" providerId="ADAL" clId="{FA4FCEAE-FB47-1F41-810B-D88FA042DFBB}" dt="2025-05-27T07:55:02.968" v="6546" actId="14100"/>
          <ac:grpSpMkLst>
            <pc:docMk/>
            <pc:sldMk cId="3958506298" sldId="270"/>
            <ac:grpSpMk id="17" creationId="{81C11154-952D-78F5-14C5-C51E93D66F48}"/>
          </ac:grpSpMkLst>
        </pc:gr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D1FB3E33-7500-0E4F-A641-13577624989A}" type="datetimeFigureOut">
              <a:rPr lang="nl-NL" smtClean="0"/>
              <a:pPr/>
              <a:t>27-05-2025</a:t>
            </a:fld>
            <a:endParaRPr lang="nl-NL" dirty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 dirty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Light" panose="020F0302020204030204" pitchFamily="34" charset="0"/>
              </a:defRPr>
            </a:lvl1pPr>
          </a:lstStyle>
          <a:p>
            <a:endParaRPr lang="nl-NL" dirty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Light" panose="020F0302020204030204" pitchFamily="34" charset="0"/>
              </a:defRPr>
            </a:lvl1pPr>
          </a:lstStyle>
          <a:p>
            <a:fld id="{B6FEBDCA-37F0-BE4E-8F5E-8B5EB77AE8E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30419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alibri Light" panose="020F03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FEBDCA-37F0-BE4E-8F5E-8B5EB77AE8EF}" type="slidenum">
              <a:rPr lang="nl-NL" smtClean="0"/>
              <a:pPr/>
              <a:t>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17775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WC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9DFE-82CF-604F-A1F7-AC5B606D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153920"/>
            <a:ext cx="9308199" cy="1912288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DAA8AD-808A-484F-8B3F-2F60086B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919" y="4248080"/>
            <a:ext cx="9308200" cy="100972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NL" dirty="0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ECCB7E7B-76C2-BD0E-426D-9A7C0FEBC44F}"/>
              </a:ext>
            </a:extLst>
          </p:cNvPr>
          <p:cNvSpPr txBox="1">
            <a:spLocks/>
          </p:cNvSpPr>
          <p:nvPr userDrawn="1"/>
        </p:nvSpPr>
        <p:spPr>
          <a:xfrm>
            <a:off x="10219292" y="159588"/>
            <a:ext cx="16279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r" defTabSz="914400" rtl="0" eaLnBrk="1" latinLnBrk="0" hangingPunct="1">
              <a:defRPr sz="1200" b="1" i="0" kern="1200" baseline="0">
                <a:solidFill>
                  <a:schemeClr val="bg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7A247BBB-8A6C-9141-A659-8C66FB8ADE2E}" type="slidenum">
              <a:rPr lang="nl-NL" smtClean="0"/>
              <a:pPr/>
              <a:t>‹nr.›</a:t>
            </a:fld>
            <a:r>
              <a:rPr lang="nl-NL"/>
              <a:t>/van</a:t>
            </a:r>
            <a:endParaRPr lang="nl-NL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B16ADE6C-1668-66BF-0B66-0F7280AB0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175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WC - Titel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9DFE-82CF-604F-A1F7-AC5B606D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153920"/>
            <a:ext cx="9308199" cy="1912288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D8867-A491-1F2F-8C09-19E5731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157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RWC - Titeldi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9DFE-82CF-604F-A1F7-AC5B606D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153920"/>
            <a:ext cx="9308199" cy="1912288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D8867-A491-1F2F-8C09-19E5731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70157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RINIS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0F76-D946-6E45-96B3-4E3BDFA8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C68E5-EFA5-1C44-90BF-1F7D7FA0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 indent="-288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lvl1pPr>
            <a:lvl2pPr marL="576000" indent="-288000" defTabSz="9144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emlettertype regulier"/>
              <a:buChar char="▷"/>
              <a:tabLst>
                <a:tab pos="0" algn="l"/>
                <a:tab pos="914400" algn="l"/>
              </a:tabLst>
              <a:defRPr sz="2000">
                <a:solidFill>
                  <a:schemeClr val="tx1"/>
                </a:solidFill>
              </a:defRPr>
            </a:lvl2pPr>
            <a:lvl3pPr marL="576000" indent="-288000">
              <a:lnSpc>
                <a:spcPct val="110000"/>
              </a:lnSpc>
              <a:spcBef>
                <a:spcPts val="0"/>
              </a:spcBef>
              <a:defRPr sz="2000"/>
            </a:lvl3pPr>
            <a:lvl4pPr marL="576000" indent="-288000">
              <a:lnSpc>
                <a:spcPct val="110000"/>
              </a:lnSpc>
              <a:spcBef>
                <a:spcPts val="0"/>
              </a:spcBef>
              <a:defRPr sz="2000"/>
            </a:lvl4pPr>
            <a:lvl5pPr>
              <a:lnSpc>
                <a:spcPct val="11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146BDC4-AFD3-B526-A0B2-1C006DCF1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D5E04EF9-6582-D624-CA7D-1B579B457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/>
          <a:lstStyle/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7666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INIS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0F76-D946-6E45-96B3-4E3BDFA8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C68E5-EFA5-1C44-90BF-1F7D7FA0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 indent="-288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lvl1pPr>
            <a:lvl2pPr marL="576000" indent="-288000" defTabSz="9144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emlettertype regulier"/>
              <a:buChar char="▷"/>
              <a:tabLst>
                <a:tab pos="0" algn="l"/>
                <a:tab pos="914400" algn="l"/>
              </a:tabLst>
              <a:defRPr sz="2000">
                <a:solidFill>
                  <a:schemeClr val="tx1"/>
                </a:solidFill>
              </a:defRPr>
            </a:lvl2pPr>
            <a:lvl3pPr marL="576000" indent="-288000">
              <a:lnSpc>
                <a:spcPct val="110000"/>
              </a:lnSpc>
              <a:spcBef>
                <a:spcPts val="0"/>
              </a:spcBef>
              <a:defRPr sz="2000"/>
            </a:lvl3pPr>
            <a:lvl4pPr marL="576000" indent="-288000">
              <a:lnSpc>
                <a:spcPct val="110000"/>
              </a:lnSpc>
              <a:spcBef>
                <a:spcPts val="0"/>
              </a:spcBef>
              <a:defRPr sz="2000"/>
            </a:lvl4pPr>
            <a:lvl5pPr>
              <a:lnSpc>
                <a:spcPct val="11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146BDC4-AFD3-B526-A0B2-1C006DCF1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D5E04EF9-6582-D624-CA7D-1B579B457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/>
          <a:lstStyle/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5517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RWC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0F76-D946-6E45-96B3-4E3BDFA8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1080655"/>
            <a:ext cx="4071385" cy="509630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C68E5-EFA5-1C44-90BF-1F7D7FA06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64" y="1080655"/>
            <a:ext cx="4071385" cy="509630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chemeClr val="accent1"/>
              </a:buClr>
              <a:buNone/>
              <a:defRPr sz="1600"/>
            </a:lvl1pPr>
            <a:lvl2pPr marL="230400" indent="0">
              <a:buClr>
                <a:schemeClr val="accent1"/>
              </a:buClr>
              <a:buFont typeface="Courier New" panose="02070309020205020404" pitchFamily="49" charset="0"/>
              <a:buNone/>
              <a:defRPr>
                <a:solidFill>
                  <a:schemeClr val="tx1"/>
                </a:solidFill>
              </a:defRPr>
            </a:lvl2pPr>
            <a:lvl3pPr marL="604800" indent="0">
              <a:buNone/>
              <a:defRPr/>
            </a:lvl3pPr>
            <a:lvl4pPr marL="45720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9256DEA6-4B34-4BF3-9488-35B3F5C6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CAE68978-DE2A-D27C-DF88-14B7D3DAC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14067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WC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9DFE-82CF-604F-A1F7-AC5B606D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153920"/>
            <a:ext cx="9308199" cy="1912288"/>
          </a:xfrm>
        </p:spPr>
        <p:txBody>
          <a:bodyPr anchor="b">
            <a:normAutofit/>
          </a:bodyPr>
          <a:lstStyle>
            <a:lvl1pPr algn="l">
              <a:defRPr sz="44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2DAA8AD-808A-484F-8B3F-2F60086B50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919" y="4248080"/>
            <a:ext cx="9308200" cy="100972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dirty="0"/>
              <a:t>Klikken om de ondertitelstijl van het model te bewerken</a:t>
            </a:r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D8867-A491-1F2F-8C09-19E5731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48134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WC - 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hoek 11">
            <a:extLst>
              <a:ext uri="{FF2B5EF4-FFF2-40B4-BE49-F238E27FC236}">
                <a16:creationId xmlns:a16="http://schemas.microsoft.com/office/drawing/2014/main" id="{0F56FC97-310F-7430-A578-794F032CBDB7}"/>
              </a:ext>
            </a:extLst>
          </p:cNvPr>
          <p:cNvSpPr/>
          <p:nvPr userDrawn="1"/>
        </p:nvSpPr>
        <p:spPr>
          <a:xfrm>
            <a:off x="6708913" y="2642777"/>
            <a:ext cx="5483087" cy="421522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54EE227F-0EED-14CC-8AE7-4AF38076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600" y="973869"/>
            <a:ext cx="4135583" cy="2694613"/>
          </a:xfrm>
          <a:prstGeom prst="rect">
            <a:avLst/>
          </a:prstGeom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37DD220D-7F3C-E8E4-437F-098AC0557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183" y="973869"/>
            <a:ext cx="4135583" cy="2694613"/>
          </a:xfrm>
          <a:prstGeom prst="rect">
            <a:avLst/>
          </a:prstGeom>
        </p:spPr>
      </p:pic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0D26510D-BCF5-D4B4-4348-9F4F2A8AE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6183" y="3668482"/>
            <a:ext cx="4135583" cy="2694613"/>
          </a:xfrm>
          <a:prstGeom prst="rect">
            <a:avLst/>
          </a:prstGeom>
        </p:spPr>
      </p:pic>
      <p:pic>
        <p:nvPicPr>
          <p:cNvPr id="11" name="Afbeelding 10">
            <a:extLst>
              <a:ext uri="{FF2B5EF4-FFF2-40B4-BE49-F238E27FC236}">
                <a16:creationId xmlns:a16="http://schemas.microsoft.com/office/drawing/2014/main" id="{6114A41C-C41E-32AB-4489-48F1D9D2D6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600" y="3668482"/>
            <a:ext cx="4135583" cy="2694613"/>
          </a:xfrm>
          <a:prstGeom prst="rect">
            <a:avLst/>
          </a:prstGeom>
        </p:spPr>
      </p:pic>
      <p:sp>
        <p:nvSpPr>
          <p:cNvPr id="21" name="Tijdelijke aanduiding voor dianummer 5">
            <a:extLst>
              <a:ext uri="{FF2B5EF4-FFF2-40B4-BE49-F238E27FC236}">
                <a16:creationId xmlns:a16="http://schemas.microsoft.com/office/drawing/2014/main" id="{64656D39-65EA-59B7-8D1C-71D16FD2CC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01408FD6-0766-0189-8765-58F362E61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4511" y="1789968"/>
            <a:ext cx="3060192" cy="156137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590400" indent="-360000"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indent="-309600"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23" name="Tijdelijke aanduiding voor inhoud 2">
            <a:extLst>
              <a:ext uri="{FF2B5EF4-FFF2-40B4-BE49-F238E27FC236}">
                <a16:creationId xmlns:a16="http://schemas.microsoft.com/office/drawing/2014/main" id="{97168039-AA65-36F9-FBE1-D16DB795FC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81519" y="1789968"/>
            <a:ext cx="3060192" cy="156137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590400" indent="-360000"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indent="-309600"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24" name="Tijdelijke aanduiding voor inhoud 2">
            <a:extLst>
              <a:ext uri="{FF2B5EF4-FFF2-40B4-BE49-F238E27FC236}">
                <a16:creationId xmlns:a16="http://schemas.microsoft.com/office/drawing/2014/main" id="{7F7AE784-FCDE-1EA5-19F7-31EA9FEBDAE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04511" y="4235101"/>
            <a:ext cx="3060192" cy="156137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590400" indent="-360000"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indent="-309600"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  <p:sp>
        <p:nvSpPr>
          <p:cNvPr id="25" name="Tijdelijke aanduiding voor inhoud 2">
            <a:extLst>
              <a:ext uri="{FF2B5EF4-FFF2-40B4-BE49-F238E27FC236}">
                <a16:creationId xmlns:a16="http://schemas.microsoft.com/office/drawing/2014/main" id="{679F8023-67E4-7FF4-6731-10D08DED6038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681519" y="4235101"/>
            <a:ext cx="3060192" cy="1561374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1800">
                <a:solidFill>
                  <a:schemeClr val="bg1"/>
                </a:solidFill>
              </a:defRPr>
            </a:lvl1pPr>
            <a:lvl2pPr marL="590400" indent="-360000">
              <a:buClr>
                <a:schemeClr val="accent1"/>
              </a:buClr>
              <a:buFont typeface="Courier New" panose="02070309020205020404" pitchFamily="49" charset="0"/>
              <a:buChar char="o"/>
              <a:defRPr>
                <a:solidFill>
                  <a:schemeClr val="tx1"/>
                </a:solidFill>
              </a:defRPr>
            </a:lvl2pPr>
            <a:lvl3pPr indent="-309600">
              <a:defRPr/>
            </a:lvl3pPr>
          </a:lstStyle>
          <a:p>
            <a:pPr lvl="0"/>
            <a:r>
              <a:rPr lang="nl-NL" dirty="0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83965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INIS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0F76-D946-6E45-96B3-4E3BDFA8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4BC68E5-EFA5-1C44-90BF-1F7D7FA06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88000" indent="-2880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2000"/>
            </a:lvl1pPr>
            <a:lvl2pPr marL="576000" indent="-288000" defTabSz="914400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buFont typeface="Systeemlettertype regulier"/>
              <a:buChar char="▷"/>
              <a:tabLst>
                <a:tab pos="0" algn="l"/>
                <a:tab pos="914400" algn="l"/>
              </a:tabLst>
              <a:defRPr sz="2000">
                <a:solidFill>
                  <a:schemeClr val="tx1"/>
                </a:solidFill>
              </a:defRPr>
            </a:lvl2pPr>
            <a:lvl3pPr marL="576000" indent="-288000">
              <a:lnSpc>
                <a:spcPct val="110000"/>
              </a:lnSpc>
              <a:spcBef>
                <a:spcPts val="0"/>
              </a:spcBef>
              <a:defRPr sz="2000"/>
            </a:lvl3pPr>
            <a:lvl4pPr marL="576000" indent="-288000">
              <a:lnSpc>
                <a:spcPct val="110000"/>
              </a:lnSpc>
              <a:spcBef>
                <a:spcPts val="0"/>
              </a:spcBef>
              <a:defRPr sz="2000"/>
            </a:lvl4pPr>
            <a:lvl5pPr>
              <a:lnSpc>
                <a:spcPct val="11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 </a:t>
            </a:r>
          </a:p>
        </p:txBody>
      </p:sp>
      <p:sp>
        <p:nvSpPr>
          <p:cNvPr id="9" name="Tijdelijke aanduiding voor voettekst 8">
            <a:extLst>
              <a:ext uri="{FF2B5EF4-FFF2-40B4-BE49-F238E27FC236}">
                <a16:creationId xmlns:a16="http://schemas.microsoft.com/office/drawing/2014/main" id="{2146BDC4-AFD3-B526-A0B2-1C006DCF1B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10" name="Tijdelijke aanduiding voor dianummer 9">
            <a:extLst>
              <a:ext uri="{FF2B5EF4-FFF2-40B4-BE49-F238E27FC236}">
                <a16:creationId xmlns:a16="http://schemas.microsoft.com/office/drawing/2014/main" id="{D5E04EF9-6582-D624-CA7D-1B579B4577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555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WC - 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7C0F76-D946-6E45-96B3-4E3BDFA89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1080655"/>
            <a:ext cx="4071385" cy="5096308"/>
          </a:xfrm>
        </p:spPr>
        <p:txBody>
          <a:bodyPr anchor="t">
            <a:normAutofit/>
          </a:bodyPr>
          <a:lstStyle>
            <a:lvl1pPr>
              <a:defRPr sz="2400"/>
            </a:lvl1pPr>
          </a:lstStyle>
          <a:p>
            <a:r>
              <a:rPr lang="nl-NL" dirty="0"/>
              <a:t>Klik om stijl te bewerken</a:t>
            </a:r>
          </a:p>
        </p:txBody>
      </p: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9256DEA6-4B34-4BF3-9488-35B3F5C6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21C2F541-EE56-9E3A-F8D2-50211F4397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4" name="Tijdelijke aanduiding voor inhoud 2">
            <a:extLst>
              <a:ext uri="{FF2B5EF4-FFF2-40B4-BE49-F238E27FC236}">
                <a16:creationId xmlns:a16="http://schemas.microsoft.com/office/drawing/2014/main" id="{CD04464B-2004-B0EC-1AF2-60A17F95D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3764" y="1080655"/>
            <a:ext cx="4071385" cy="5096308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buClr>
                <a:schemeClr val="accent1"/>
              </a:buClr>
              <a:buNone/>
              <a:defRPr sz="1600"/>
            </a:lvl1pPr>
            <a:lvl2pPr marL="230400" indent="0">
              <a:buClr>
                <a:schemeClr val="accent1"/>
              </a:buClr>
              <a:buFont typeface="Courier New" panose="02070309020205020404" pitchFamily="49" charset="0"/>
              <a:buNone/>
              <a:defRPr>
                <a:solidFill>
                  <a:schemeClr val="tx1"/>
                </a:solidFill>
              </a:defRPr>
            </a:lvl2pPr>
            <a:lvl3pPr marL="604800" indent="0">
              <a:buNone/>
              <a:defRPr/>
            </a:lvl3pPr>
            <a:lvl4pPr marL="457200" indent="0">
              <a:buNone/>
              <a:defRPr/>
            </a:lvl4pPr>
            <a:lvl5pPr marL="0" indent="0">
              <a:buNone/>
              <a:defRPr/>
            </a:lvl5pPr>
          </a:lstStyle>
          <a:p>
            <a:pPr lvl="0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8871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WC - Titeldi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9DFE-82CF-604F-A1F7-AC5B606D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153920"/>
            <a:ext cx="9308199" cy="1912288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D8867-A491-1F2F-8C09-19E5731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89251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RWC - Titeldi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19DFE-82CF-604F-A1F7-AC5B606DB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153920"/>
            <a:ext cx="9308199" cy="1912288"/>
          </a:xfrm>
        </p:spPr>
        <p:txBody>
          <a:bodyPr anchor="t"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4" name="Tijdelijke aanduiding voor voettekst 4">
            <a:extLst>
              <a:ext uri="{FF2B5EF4-FFF2-40B4-BE49-F238E27FC236}">
                <a16:creationId xmlns:a16="http://schemas.microsoft.com/office/drawing/2014/main" id="{7D20129E-B8BF-BE30-8C85-51EE9264E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0D8867-A491-1F2F-8C09-19E57316C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2563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file:////Users/david/Desktop/RINIS_Productie/Nieuwe%20productie%20DW/RINIS&#8211;Powerpoint/RINIS-Logo-PP.png" TargetMode="Externa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file:////Users/david/Desktop/RINIS_Productie/Nieuwe%20productie%20DW/RINIS&#8211;Powerpoint/RINIS-Logo-PP.png" TargetMode="External"/><Relationship Id="rId3" Type="http://schemas.openxmlformats.org/officeDocument/2006/relationships/slideLayout" Target="../slideLayouts/slideLayout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file:////Users/david/Desktop/RINIS_Productie/Nieuwe%20productie%20DW/RINIS&#8211;Powerpoint/RINIS-Logo-PP.png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9AC84430-E493-6890-5CD4-1E3C7282B05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879965" y="2820853"/>
            <a:ext cx="5312035" cy="4037147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F0095DA-F78A-4641-B021-89D01E36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681037"/>
            <a:ext cx="8271165" cy="10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6C30AB-BAA3-2A40-8327-D1518E98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490" y="1825625"/>
            <a:ext cx="8271165" cy="4351338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 </a:t>
            </a:r>
          </a:p>
        </p:txBody>
      </p:sp>
      <p:sp>
        <p:nvSpPr>
          <p:cNvPr id="22" name="Tijdelijke aanduiding voor voettekst 4">
            <a:extLst>
              <a:ext uri="{FF2B5EF4-FFF2-40B4-BE49-F238E27FC236}">
                <a16:creationId xmlns:a16="http://schemas.microsoft.com/office/drawing/2014/main" id="{FC756C23-1952-7E7A-4CF1-D62C13CA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23" name="Tijdelijke aanduiding voor dianummer 5">
            <a:extLst>
              <a:ext uri="{FF2B5EF4-FFF2-40B4-BE49-F238E27FC236}">
                <a16:creationId xmlns:a16="http://schemas.microsoft.com/office/drawing/2014/main" id="{7B6F4B18-99D4-8311-F04C-CF303B58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6D737F82-7B05-5A4B-D706-DE243EED6839}"/>
              </a:ext>
            </a:extLst>
          </p:cNvPr>
          <p:cNvSpPr txBox="1"/>
          <p:nvPr userDrawn="1"/>
        </p:nvSpPr>
        <p:spPr>
          <a:xfrm>
            <a:off x="11471564" y="443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7" name="Afbeelding 6" descr="Afbeelding met schermopname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0DC52ECA-F885-3716-1376-9F61A3AD3047}"/>
              </a:ext>
            </a:extLst>
          </p:cNvPr>
          <p:cNvPicPr>
            <a:picLocks noChangeAspect="1"/>
          </p:cNvPicPr>
          <p:nvPr userDrawn="1"/>
        </p:nvPicPr>
        <p:blipFill>
          <a:blip r:embed="rId6" r:link="rId7"/>
          <a:stretch>
            <a:fillRect/>
          </a:stretch>
        </p:blipFill>
        <p:spPr>
          <a:xfrm>
            <a:off x="1953490" y="0"/>
            <a:ext cx="780207" cy="5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6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4" r:id="rId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80000"/>
        <a:buFont typeface="Systeemlettertype regulier"/>
        <a:buChar char="►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914400" indent="-457200" algn="l" defTabSz="10800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Systeemlettertype regulier"/>
        <a:buChar char="▷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30400" indent="-230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accent2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F58B131E-72D2-E553-4977-4A941550114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79965" y="2820853"/>
            <a:ext cx="5312035" cy="4037147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F0095DA-F78A-4641-B021-89D01E36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681037"/>
            <a:ext cx="8271165" cy="10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6C30AB-BAA3-2A40-8327-D1518E98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490" y="1825625"/>
            <a:ext cx="8271165" cy="4351338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F5800"/>
              </a:buClr>
              <a:buSzPct val="80000"/>
              <a:buFont typeface="Systeemlettertype regulier"/>
              <a:buChar char="►"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Klikken om de tekststijl van het model te bewerken</a:t>
            </a:r>
          </a:p>
          <a:p>
            <a:pPr marL="914400" marR="0" lvl="1" indent="-457200" algn="l" defTabSz="10800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F5800"/>
              </a:buClr>
              <a:buSzPct val="80000"/>
              <a:buFont typeface="Systeemlettertype regulier"/>
              <a:buChar char="▷"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Tweede niveau</a:t>
            </a:r>
          </a:p>
          <a:p>
            <a:pPr marL="914400" marR="0" lvl="2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F5800"/>
              </a:buClr>
              <a:buSzTx/>
              <a:buFont typeface="Wingdings" pitchFamily="2" charset="2"/>
              <a:buChar char="ü"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Derde niveau</a:t>
            </a:r>
          </a:p>
          <a:p>
            <a:pPr marL="914400" marR="0" lvl="3" indent="-4572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200" b="0" i="0" u="none" strike="noStrike" kern="1200" cap="none" spc="0" normalizeH="0" baseline="0" noProof="0" dirty="0">
                <a:ln>
                  <a:noFill/>
                </a:ln>
                <a:solidFill>
                  <a:srgbClr val="1F1C51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Vierde niveau</a:t>
            </a:r>
          </a:p>
          <a:p>
            <a:pPr marL="230400" marR="0" lvl="4" indent="-2304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1D89FA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Vijfde niveau  </a:t>
            </a:r>
          </a:p>
        </p:txBody>
      </p:sp>
      <p:sp>
        <p:nvSpPr>
          <p:cNvPr id="22" name="Tijdelijke aanduiding voor voettekst 4">
            <a:extLst>
              <a:ext uri="{FF2B5EF4-FFF2-40B4-BE49-F238E27FC236}">
                <a16:creationId xmlns:a16="http://schemas.microsoft.com/office/drawing/2014/main" id="{FC756C23-1952-7E7A-4CF1-D62C13CA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23" name="Tijdelijke aanduiding voor dianummer 5">
            <a:extLst>
              <a:ext uri="{FF2B5EF4-FFF2-40B4-BE49-F238E27FC236}">
                <a16:creationId xmlns:a16="http://schemas.microsoft.com/office/drawing/2014/main" id="{7B6F4B18-99D4-8311-F04C-CF303B58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6D737F82-7B05-5A4B-D706-DE243EED6839}"/>
              </a:ext>
            </a:extLst>
          </p:cNvPr>
          <p:cNvSpPr txBox="1"/>
          <p:nvPr userDrawn="1"/>
        </p:nvSpPr>
        <p:spPr>
          <a:xfrm>
            <a:off x="11471564" y="443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7" name="Afbeelding 6" descr="Afbeelding met schermopname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9D55FF42-8652-9555-7875-482AD86B2AED}"/>
              </a:ext>
            </a:extLst>
          </p:cNvPr>
          <p:cNvPicPr>
            <a:picLocks noChangeAspect="1"/>
          </p:cNvPicPr>
          <p:nvPr userDrawn="1"/>
        </p:nvPicPr>
        <p:blipFill>
          <a:blip r:embed="rId7" r:link="rId8"/>
          <a:stretch>
            <a:fillRect/>
          </a:stretch>
        </p:blipFill>
        <p:spPr>
          <a:xfrm>
            <a:off x="1953490" y="0"/>
            <a:ext cx="780207" cy="5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63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9" r:id="rId2"/>
    <p:sldLayoutId id="2147483687" r:id="rId3"/>
    <p:sldLayoutId id="2147483688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80000"/>
        <a:buFont typeface="Systeemlettertype regulier"/>
        <a:buChar char="►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914400" indent="-457200" algn="l" defTabSz="10800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Systeemlettertype regulier"/>
        <a:buChar char="▷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30400" indent="-230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accent2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2C1D3BE-0479-17FA-2077-0D66A5259F5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879965" y="2820853"/>
            <a:ext cx="5312035" cy="4037147"/>
          </a:xfrm>
          <a:prstGeom prst="rect">
            <a:avLst/>
          </a:prstGeom>
        </p:spPr>
      </p:pic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F0095DA-F78A-4641-B021-89D01E366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681037"/>
            <a:ext cx="8271165" cy="10096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F6C30AB-BAA3-2A40-8327-D1518E982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53490" y="1825625"/>
            <a:ext cx="8271165" cy="4351338"/>
          </a:xfrm>
          <a:prstGeom prst="rect">
            <a:avLst/>
          </a:prstGeom>
        </p:spPr>
        <p:txBody>
          <a:bodyPr vert="horz" lIns="10800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  </a:t>
            </a:r>
          </a:p>
        </p:txBody>
      </p:sp>
      <p:sp>
        <p:nvSpPr>
          <p:cNvPr id="22" name="Tijdelijke aanduiding voor voettekst 4">
            <a:extLst>
              <a:ext uri="{FF2B5EF4-FFF2-40B4-BE49-F238E27FC236}">
                <a16:creationId xmlns:a16="http://schemas.microsoft.com/office/drawing/2014/main" id="{FC756C23-1952-7E7A-4CF1-D62C13CAD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4648" y="92962"/>
            <a:ext cx="65205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0" i="0" baseline="0">
                <a:solidFill>
                  <a:schemeClr val="tx1"/>
                </a:solidFill>
                <a:latin typeface="Calibri Light" panose="020F0302020204030204" pitchFamily="34" charset="0"/>
              </a:defRPr>
            </a:lvl1pPr>
          </a:lstStyle>
          <a:p>
            <a:r>
              <a:rPr lang="nl-NL"/>
              <a:t>Titel presentatie – Classificatie - Datum</a:t>
            </a:r>
            <a:endParaRPr lang="nl-NL" dirty="0"/>
          </a:p>
        </p:txBody>
      </p:sp>
      <p:sp>
        <p:nvSpPr>
          <p:cNvPr id="23" name="Tijdelijke aanduiding voor dianummer 5">
            <a:extLst>
              <a:ext uri="{FF2B5EF4-FFF2-40B4-BE49-F238E27FC236}">
                <a16:creationId xmlns:a16="http://schemas.microsoft.com/office/drawing/2014/main" id="{7B6F4B18-99D4-8311-F04C-CF303B58B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163" y="86199"/>
            <a:ext cx="13092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FAAC359-387E-DD4C-A64C-64F7427BB51F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26" name="Tekstvak 25">
            <a:extLst>
              <a:ext uri="{FF2B5EF4-FFF2-40B4-BE49-F238E27FC236}">
                <a16:creationId xmlns:a16="http://schemas.microsoft.com/office/drawing/2014/main" id="{6D737F82-7B05-5A4B-D706-DE243EED6839}"/>
              </a:ext>
            </a:extLst>
          </p:cNvPr>
          <p:cNvSpPr txBox="1"/>
          <p:nvPr userDrawn="1"/>
        </p:nvSpPr>
        <p:spPr>
          <a:xfrm>
            <a:off x="11471564" y="4433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NL" dirty="0"/>
          </a:p>
        </p:txBody>
      </p:sp>
      <p:pic>
        <p:nvPicPr>
          <p:cNvPr id="5" name="Afbeelding 4" descr="Afbeelding met schermopname, Lettertype, Graphics, grafische vormgeving&#10;&#10;Automatisch gegenereerde beschrijving">
            <a:extLst>
              <a:ext uri="{FF2B5EF4-FFF2-40B4-BE49-F238E27FC236}">
                <a16:creationId xmlns:a16="http://schemas.microsoft.com/office/drawing/2014/main" id="{FD1F51B8-CE09-7D87-C323-D66169E58880}"/>
              </a:ext>
            </a:extLst>
          </p:cNvPr>
          <p:cNvPicPr>
            <a:picLocks noChangeAspect="1"/>
          </p:cNvPicPr>
          <p:nvPr userDrawn="1"/>
        </p:nvPicPr>
        <p:blipFill>
          <a:blip r:embed="rId8" r:link="rId9"/>
          <a:stretch>
            <a:fillRect/>
          </a:stretch>
        </p:blipFill>
        <p:spPr>
          <a:xfrm>
            <a:off x="1953490" y="0"/>
            <a:ext cx="780207" cy="55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485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0"/>
        </a:spcBef>
        <a:buClr>
          <a:schemeClr val="accent1"/>
        </a:buClr>
        <a:buSzPct val="80000"/>
        <a:buFont typeface="Systeemlettertype regulier"/>
        <a:buChar char="►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914400" indent="-457200" algn="l" defTabSz="10800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80000"/>
        <a:buFont typeface="Systeemlettertype regulier"/>
        <a:buChar char="▷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Wingdings" pitchFamily="2" charset="2"/>
        <a:buChar char="ü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3pPr>
      <a:lvl4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200" b="0" i="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4pPr>
      <a:lvl5pPr marL="230400" indent="-230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accent2"/>
          </a:solidFill>
          <a:latin typeface="Calibri Light" panose="020F03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file:////Users/david/Desktop/RINIS_Productie/Nieuwe%20productie%20DW/RINIS&#8211;Powerpoint/RINIS-Logo-PP.p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emf"/><Relationship Id="rId4" Type="http://schemas.openxmlformats.org/officeDocument/2006/relationships/image" Target="file:////Users/david/Desktop/RINIS-BG-Basis-001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Afbeelding 18">
            <a:extLst>
              <a:ext uri="{FF2B5EF4-FFF2-40B4-BE49-F238E27FC236}">
                <a16:creationId xmlns:a16="http://schemas.microsoft.com/office/drawing/2014/main" id="{E628448C-C60C-03CB-0A95-4D5BC6C3DECF}"/>
              </a:ext>
            </a:extLst>
          </p:cNvPr>
          <p:cNvPicPr>
            <a:picLocks noChangeAspect="1"/>
          </p:cNvPicPr>
          <p:nvPr/>
        </p:nvPicPr>
        <p:blipFill>
          <a:blip r:embed="rId3" r:link="rId4"/>
          <a:srcRect t="12" b="12"/>
          <a:stretch>
            <a:fillRect/>
          </a:stretch>
        </p:blipFill>
        <p:spPr>
          <a:xfrm flipH="1">
            <a:off x="0" y="0"/>
            <a:ext cx="12194973" cy="6858000"/>
          </a:xfrm>
          <a:prstGeom prst="rect">
            <a:avLst/>
          </a:prstGeom>
        </p:spPr>
      </p:pic>
      <p:sp>
        <p:nvSpPr>
          <p:cNvPr id="11" name="Rechthoek 10">
            <a:extLst>
              <a:ext uri="{FF2B5EF4-FFF2-40B4-BE49-F238E27FC236}">
                <a16:creationId xmlns:a16="http://schemas.microsoft.com/office/drawing/2014/main" id="{54B121B4-0110-6D8C-E14C-A3946F6B3FD8}"/>
              </a:ext>
            </a:extLst>
          </p:cNvPr>
          <p:cNvSpPr/>
          <p:nvPr/>
        </p:nvSpPr>
        <p:spPr>
          <a:xfrm>
            <a:off x="0" y="-11520"/>
            <a:ext cx="12192000" cy="686952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309E407-F753-A434-BD62-D25FAFA00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9919" y="2435086"/>
            <a:ext cx="9308199" cy="1631121"/>
          </a:xfrm>
        </p:spPr>
        <p:txBody>
          <a:bodyPr/>
          <a:lstStyle/>
          <a:p>
            <a:r>
              <a:rPr lang="nl-NL" dirty="0">
                <a:solidFill>
                  <a:schemeClr val="bg1"/>
                </a:solidFill>
              </a:rPr>
              <a:t>Groepen in FSC 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833DFD1-54D4-6332-0766-148BA71993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 err="1">
                <a:solidFill>
                  <a:schemeClr val="bg1"/>
                </a:solidFill>
              </a:rPr>
              <a:t>Subwerkgroep</a:t>
            </a:r>
            <a:r>
              <a:rPr lang="nl-NL" dirty="0">
                <a:solidFill>
                  <a:schemeClr val="bg1"/>
                </a:solidFill>
              </a:rPr>
              <a:t> FSC TO </a:t>
            </a:r>
            <a:r>
              <a:rPr lang="nl-NL" dirty="0" err="1">
                <a:solidFill>
                  <a:schemeClr val="bg1"/>
                </a:solidFill>
              </a:rPr>
              <a:t>Digikoppeling</a:t>
            </a:r>
            <a:endParaRPr lang="nl-NL" dirty="0">
              <a:solidFill>
                <a:schemeClr val="bg1"/>
              </a:solidFill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918793E-AB82-1633-6609-F4CD9EF253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965" y="2820853"/>
            <a:ext cx="5312035" cy="4037147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290E2C43-C879-8A88-4412-58B98913E04C}"/>
              </a:ext>
            </a:extLst>
          </p:cNvPr>
          <p:cNvPicPr>
            <a:picLocks noChangeAspect="1"/>
          </p:cNvPicPr>
          <p:nvPr/>
        </p:nvPicPr>
        <p:blipFill>
          <a:blip r:embed="rId6" r:link="rId7"/>
          <a:srcRect/>
          <a:stretch>
            <a:fillRect/>
          </a:stretch>
        </p:blipFill>
        <p:spPr>
          <a:xfrm>
            <a:off x="1899920" y="-11520"/>
            <a:ext cx="3200508" cy="2264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7867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26D8-6A31-C656-621E-9585493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02B7F8-E5E8-4B0B-AA96-9918CF9C2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Herkennen jullie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3C2C2DC-3173-E01B-4D2E-973BFF940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Het voordeel van de oplossing (federatieve oplossing, waarbij de afspraken maar eenmalig gemaakt hoeven te worden, laagdrempelig services publiceren)</a:t>
            </a:r>
          </a:p>
          <a:p>
            <a:r>
              <a:rPr lang="nl-NL" dirty="0"/>
              <a:t>Het probleem van de oplossing (grote hoeveelheid aan services, geen </a:t>
            </a:r>
            <a:r>
              <a:rPr lang="nl-NL" dirty="0" err="1"/>
              <a:t>governance</a:t>
            </a:r>
            <a:r>
              <a:rPr lang="nl-NL" dirty="0"/>
              <a:t> op de uitwisseling, extra functionaliteit nodig voor specifieke ecosystemen).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A4D5E34-0757-4E34-2A94-7886938BD45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Groepen in FSC – Publiek – 28 mei 2025</a:t>
            </a:r>
          </a:p>
        </p:txBody>
      </p:sp>
    </p:spTree>
    <p:extLst>
      <p:ext uri="{BB962C8B-B14F-4D97-AF65-F5344CB8AC3E}">
        <p14:creationId xmlns:p14="http://schemas.microsoft.com/office/powerpoint/2010/main" val="248133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3597AD-8452-2094-89B2-F7036575E4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Oplossingsrichting</a:t>
            </a:r>
          </a:p>
        </p:txBody>
      </p:sp>
    </p:spTree>
    <p:extLst>
      <p:ext uri="{BB962C8B-B14F-4D97-AF65-F5344CB8AC3E}">
        <p14:creationId xmlns:p14="http://schemas.microsoft.com/office/powerpoint/2010/main" val="1764211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4DE99-4ADF-8472-63B4-89DBE833F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01C7BA-2ADF-7776-14FE-0566E38A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Regulated</a:t>
            </a:r>
            <a:r>
              <a:rPr lang="nl-NL" dirty="0"/>
              <a:t> </a:t>
            </a:r>
            <a:r>
              <a:rPr lang="nl-NL" dirty="0" err="1"/>
              <a:t>areas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CC0926-DEAB-CA0F-39FB-B0DBC7D2D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491" y="1825625"/>
            <a:ext cx="4142510" cy="4480582"/>
          </a:xfrm>
        </p:spPr>
        <p:txBody>
          <a:bodyPr/>
          <a:lstStyle/>
          <a:p>
            <a:pPr marL="0" indent="0">
              <a:buNone/>
            </a:pPr>
            <a:r>
              <a:rPr lang="nl-NL" b="1" dirty="0"/>
              <a:t>Groepen op basis van certificaattype, bv:</a:t>
            </a:r>
          </a:p>
          <a:p>
            <a:pPr marL="457200" indent="-457200">
              <a:buAutoNum type="arabicPeriod"/>
            </a:pPr>
            <a:r>
              <a:rPr lang="nl-NL" dirty="0" err="1"/>
              <a:t>Digikoppeling</a:t>
            </a:r>
            <a:r>
              <a:rPr lang="nl-NL" dirty="0"/>
              <a:t> (</a:t>
            </a:r>
            <a:r>
              <a:rPr lang="nl-NL" dirty="0" err="1"/>
              <a:t>PKIOverheidscertificaat</a:t>
            </a:r>
            <a:r>
              <a:rPr lang="nl-NL" dirty="0"/>
              <a:t>)</a:t>
            </a:r>
          </a:p>
          <a:p>
            <a:pPr marL="457200" indent="-457200">
              <a:buAutoNum type="arabicPeriod"/>
            </a:pPr>
            <a:r>
              <a:rPr lang="nl-NL" dirty="0"/>
              <a:t>Zorg (</a:t>
            </a:r>
            <a:r>
              <a:rPr lang="nl-NL" dirty="0" err="1"/>
              <a:t>Vecozo</a:t>
            </a:r>
            <a:r>
              <a:rPr lang="nl-NL" dirty="0"/>
              <a:t> certificaat)</a:t>
            </a:r>
          </a:p>
          <a:p>
            <a:pPr marL="457200" indent="-457200">
              <a:buAutoNum type="arabicPeriod"/>
            </a:pPr>
            <a:r>
              <a:rPr lang="nl-NL" dirty="0"/>
              <a:t>Private/ Internationaal (</a:t>
            </a:r>
            <a:r>
              <a:rPr lang="nl-NL" dirty="0" err="1"/>
              <a:t>extended</a:t>
            </a:r>
            <a:r>
              <a:rPr lang="nl-NL" dirty="0"/>
              <a:t> </a:t>
            </a:r>
            <a:r>
              <a:rPr lang="nl-NL" dirty="0" err="1"/>
              <a:t>validation</a:t>
            </a:r>
            <a:r>
              <a:rPr lang="nl-NL" dirty="0"/>
              <a:t> </a:t>
            </a:r>
            <a:r>
              <a:rPr lang="nl-NL" dirty="0" err="1"/>
              <a:t>certificate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r>
              <a:rPr lang="nl-NL" dirty="0"/>
              <a:t>Daarbinnen </a:t>
            </a:r>
            <a:r>
              <a:rPr lang="nl-NL" dirty="0" err="1"/>
              <a:t>regulated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 (zie MR)</a:t>
            </a:r>
          </a:p>
          <a:p>
            <a:pPr marL="0" indent="0">
              <a:buNone/>
            </a:pPr>
            <a:endParaRPr lang="nl-NL" dirty="0"/>
          </a:p>
          <a:p>
            <a:r>
              <a:rPr lang="nl-NL" dirty="0"/>
              <a:t>Een </a:t>
            </a:r>
            <a:r>
              <a:rPr lang="nl-NL" dirty="0" err="1"/>
              <a:t>Membership</a:t>
            </a:r>
            <a:r>
              <a:rPr lang="nl-NL" dirty="0"/>
              <a:t> Administrator is verantwoordelijk voor het toelaten van partijen tot de </a:t>
            </a:r>
            <a:r>
              <a:rPr lang="nl-NL" dirty="0" err="1"/>
              <a:t>regulated</a:t>
            </a:r>
            <a:r>
              <a:rPr lang="nl-NL" dirty="0"/>
              <a:t> area.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D5CAEA-0AAE-064B-A65F-A24D2991911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/>
              <a:t>Groepen in FSC – Publiek – 28 mei 2025</a:t>
            </a:r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802911B-CFE5-8199-8E47-B66F413DDBA9}"/>
              </a:ext>
            </a:extLst>
          </p:cNvPr>
          <p:cNvSpPr/>
          <p:nvPr/>
        </p:nvSpPr>
        <p:spPr>
          <a:xfrm>
            <a:off x="6984898" y="1926550"/>
            <a:ext cx="3709228" cy="349018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dirty="0" err="1"/>
              <a:t>Digikoppeling</a:t>
            </a:r>
            <a:r>
              <a:rPr lang="nl-NL" dirty="0"/>
              <a:t> groep</a:t>
            </a:r>
          </a:p>
        </p:txBody>
      </p:sp>
      <p:sp>
        <p:nvSpPr>
          <p:cNvPr id="6" name="Blik 5">
            <a:extLst>
              <a:ext uri="{FF2B5EF4-FFF2-40B4-BE49-F238E27FC236}">
                <a16:creationId xmlns:a16="http://schemas.microsoft.com/office/drawing/2014/main" id="{B087F777-8959-A70F-3083-EB2216FEEC61}"/>
              </a:ext>
            </a:extLst>
          </p:cNvPr>
          <p:cNvSpPr/>
          <p:nvPr/>
        </p:nvSpPr>
        <p:spPr>
          <a:xfrm>
            <a:off x="8324193" y="4382460"/>
            <a:ext cx="914400" cy="80624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200" dirty="0"/>
              <a:t>directory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88DCCF3-F6BF-E74A-A03F-DC3638F540EB}"/>
              </a:ext>
            </a:extLst>
          </p:cNvPr>
          <p:cNvSpPr/>
          <p:nvPr/>
        </p:nvSpPr>
        <p:spPr>
          <a:xfrm>
            <a:off x="7148944" y="2533077"/>
            <a:ext cx="1507375" cy="13252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dirty="0" err="1"/>
              <a:t>Regulated</a:t>
            </a:r>
            <a:r>
              <a:rPr lang="nl-NL" sz="1600" dirty="0"/>
              <a:t> Area</a:t>
            </a:r>
          </a:p>
        </p:txBody>
      </p:sp>
      <p:sp>
        <p:nvSpPr>
          <p:cNvPr id="8" name="Blik 7">
            <a:extLst>
              <a:ext uri="{FF2B5EF4-FFF2-40B4-BE49-F238E27FC236}">
                <a16:creationId xmlns:a16="http://schemas.microsoft.com/office/drawing/2014/main" id="{A6C25E6C-1A0A-65A9-29F2-BDEA88B30AAF}"/>
              </a:ext>
            </a:extLst>
          </p:cNvPr>
          <p:cNvSpPr/>
          <p:nvPr/>
        </p:nvSpPr>
        <p:spPr>
          <a:xfrm>
            <a:off x="8197814" y="3413276"/>
            <a:ext cx="402737" cy="3726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6A46173-2EB8-A04F-037B-AC773C455F66}"/>
              </a:ext>
            </a:extLst>
          </p:cNvPr>
          <p:cNvSpPr/>
          <p:nvPr/>
        </p:nvSpPr>
        <p:spPr>
          <a:xfrm>
            <a:off x="8820365" y="2533077"/>
            <a:ext cx="1637796" cy="132520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nl-NL" sz="1600" dirty="0" err="1"/>
              <a:t>Regulated</a:t>
            </a:r>
            <a:r>
              <a:rPr lang="nl-NL" sz="1600" dirty="0"/>
              <a:t> Area</a:t>
            </a:r>
          </a:p>
          <a:p>
            <a:pPr algn="ctr"/>
            <a:endParaRPr lang="nl-NL" dirty="0"/>
          </a:p>
        </p:txBody>
      </p:sp>
      <p:sp>
        <p:nvSpPr>
          <p:cNvPr id="10" name="Blik 9">
            <a:extLst>
              <a:ext uri="{FF2B5EF4-FFF2-40B4-BE49-F238E27FC236}">
                <a16:creationId xmlns:a16="http://schemas.microsoft.com/office/drawing/2014/main" id="{3C551EF9-E9D0-476F-B7F1-6ACC9614501D}"/>
              </a:ext>
            </a:extLst>
          </p:cNvPr>
          <p:cNvSpPr/>
          <p:nvPr/>
        </p:nvSpPr>
        <p:spPr>
          <a:xfrm>
            <a:off x="9972038" y="3394530"/>
            <a:ext cx="402737" cy="372679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200" dirty="0"/>
          </a:p>
        </p:txBody>
      </p:sp>
      <p:sp>
        <p:nvSpPr>
          <p:cNvPr id="11" name="Ovaal 10">
            <a:extLst>
              <a:ext uri="{FF2B5EF4-FFF2-40B4-BE49-F238E27FC236}">
                <a16:creationId xmlns:a16="http://schemas.microsoft.com/office/drawing/2014/main" id="{2832C680-9904-1D19-863D-CDC068B8D1B4}"/>
              </a:ext>
            </a:extLst>
          </p:cNvPr>
          <p:cNvSpPr/>
          <p:nvPr/>
        </p:nvSpPr>
        <p:spPr>
          <a:xfrm>
            <a:off x="7389341" y="4859182"/>
            <a:ext cx="421200" cy="420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P1</a:t>
            </a:r>
          </a:p>
        </p:txBody>
      </p:sp>
      <p:sp>
        <p:nvSpPr>
          <p:cNvPr id="12" name="Ovaal 11">
            <a:extLst>
              <a:ext uri="{FF2B5EF4-FFF2-40B4-BE49-F238E27FC236}">
                <a16:creationId xmlns:a16="http://schemas.microsoft.com/office/drawing/2014/main" id="{0AC75293-2B58-8743-A86A-E5CFB8E86AA9}"/>
              </a:ext>
            </a:extLst>
          </p:cNvPr>
          <p:cNvSpPr/>
          <p:nvPr/>
        </p:nvSpPr>
        <p:spPr>
          <a:xfrm>
            <a:off x="7458545" y="4148668"/>
            <a:ext cx="421200" cy="420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P2</a:t>
            </a:r>
          </a:p>
        </p:txBody>
      </p:sp>
      <p:sp>
        <p:nvSpPr>
          <p:cNvPr id="13" name="Ovaal 12">
            <a:extLst>
              <a:ext uri="{FF2B5EF4-FFF2-40B4-BE49-F238E27FC236}">
                <a16:creationId xmlns:a16="http://schemas.microsoft.com/office/drawing/2014/main" id="{082C2C0B-11D8-0546-D670-06D02980F234}"/>
              </a:ext>
            </a:extLst>
          </p:cNvPr>
          <p:cNvSpPr/>
          <p:nvPr/>
        </p:nvSpPr>
        <p:spPr>
          <a:xfrm>
            <a:off x="7231002" y="3302003"/>
            <a:ext cx="421200" cy="420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P2</a:t>
            </a:r>
          </a:p>
        </p:txBody>
      </p:sp>
      <p:sp>
        <p:nvSpPr>
          <p:cNvPr id="14" name="Ovaal 13">
            <a:extLst>
              <a:ext uri="{FF2B5EF4-FFF2-40B4-BE49-F238E27FC236}">
                <a16:creationId xmlns:a16="http://schemas.microsoft.com/office/drawing/2014/main" id="{6753B9F2-CB37-5B99-C558-9721D863C305}"/>
              </a:ext>
            </a:extLst>
          </p:cNvPr>
          <p:cNvSpPr/>
          <p:nvPr/>
        </p:nvSpPr>
        <p:spPr>
          <a:xfrm>
            <a:off x="9392415" y="3395739"/>
            <a:ext cx="421200" cy="420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P2</a:t>
            </a:r>
          </a:p>
        </p:txBody>
      </p:sp>
      <p:sp>
        <p:nvSpPr>
          <p:cNvPr id="15" name="Ovaal 14">
            <a:extLst>
              <a:ext uri="{FF2B5EF4-FFF2-40B4-BE49-F238E27FC236}">
                <a16:creationId xmlns:a16="http://schemas.microsoft.com/office/drawing/2014/main" id="{B69AC283-AFC2-AF38-E550-CD7CFCE91367}"/>
              </a:ext>
            </a:extLst>
          </p:cNvPr>
          <p:cNvSpPr/>
          <p:nvPr/>
        </p:nvSpPr>
        <p:spPr>
          <a:xfrm>
            <a:off x="8895790" y="3335145"/>
            <a:ext cx="421200" cy="420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P3</a:t>
            </a:r>
          </a:p>
        </p:txBody>
      </p:sp>
      <p:sp>
        <p:nvSpPr>
          <p:cNvPr id="16" name="Ovaal 15">
            <a:extLst>
              <a:ext uri="{FF2B5EF4-FFF2-40B4-BE49-F238E27FC236}">
                <a16:creationId xmlns:a16="http://schemas.microsoft.com/office/drawing/2014/main" id="{E45E5498-93DF-F0A8-E096-0A8085A10071}"/>
              </a:ext>
            </a:extLst>
          </p:cNvPr>
          <p:cNvSpPr/>
          <p:nvPr/>
        </p:nvSpPr>
        <p:spPr>
          <a:xfrm>
            <a:off x="7689037" y="3394530"/>
            <a:ext cx="421200" cy="42012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800" dirty="0"/>
              <a:t>P4</a:t>
            </a: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4A825224-51CE-AFBB-1FE4-D9C3890A78CB}"/>
              </a:ext>
            </a:extLst>
          </p:cNvPr>
          <p:cNvSpPr/>
          <p:nvPr/>
        </p:nvSpPr>
        <p:spPr>
          <a:xfrm>
            <a:off x="7458545" y="2847242"/>
            <a:ext cx="953935" cy="3726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administrator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6A1802A6-5193-DC5E-48A7-AF270742787C}"/>
              </a:ext>
            </a:extLst>
          </p:cNvPr>
          <p:cNvSpPr/>
          <p:nvPr/>
        </p:nvSpPr>
        <p:spPr>
          <a:xfrm>
            <a:off x="9105189" y="2860833"/>
            <a:ext cx="953935" cy="37267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/>
              <a:t>administrator</a:t>
            </a:r>
          </a:p>
        </p:txBody>
      </p:sp>
    </p:spTree>
    <p:extLst>
      <p:ext uri="{BB962C8B-B14F-4D97-AF65-F5344CB8AC3E}">
        <p14:creationId xmlns:p14="http://schemas.microsoft.com/office/powerpoint/2010/main" val="39585062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34C4-0EDD-1836-190D-F70FB2E93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47E60D-517B-E7E7-F33F-927CBFE01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Wat zijn je gedachten bij </a:t>
            </a:r>
            <a:r>
              <a:rPr lang="nl-NL" dirty="0" err="1"/>
              <a:t>Regulated</a:t>
            </a:r>
            <a:r>
              <a:rPr lang="nl-NL" dirty="0"/>
              <a:t> </a:t>
            </a:r>
            <a:r>
              <a:rPr lang="nl-NL" dirty="0" err="1"/>
              <a:t>Areas</a:t>
            </a:r>
            <a:r>
              <a:rPr lang="nl-NL" dirty="0"/>
              <a:t>?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526DC51-8A96-EC78-79B9-A9C54B8D1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Niets doen, buiten FSC oplossen. </a:t>
            </a:r>
          </a:p>
          <a:p>
            <a:r>
              <a:rPr lang="nl-NL" dirty="0"/>
              <a:t>Zijn services in de </a:t>
            </a:r>
            <a:r>
              <a:rPr lang="nl-NL" dirty="0" err="1"/>
              <a:t>Regulated</a:t>
            </a:r>
            <a:r>
              <a:rPr lang="nl-NL" dirty="0"/>
              <a:t> Area afgeschermd? </a:t>
            </a:r>
          </a:p>
          <a:p>
            <a:pPr lvl="1"/>
            <a:r>
              <a:rPr lang="nl-NL" dirty="0"/>
              <a:t>Services allemaal in de ‘hoofddirectory’, geen directory in de </a:t>
            </a:r>
            <a:r>
              <a:rPr lang="nl-NL" dirty="0" err="1"/>
              <a:t>Regulated</a:t>
            </a:r>
            <a:r>
              <a:rPr lang="nl-NL" dirty="0"/>
              <a:t> Area nodig?</a:t>
            </a:r>
          </a:p>
          <a:p>
            <a:r>
              <a:rPr lang="nl-NL" dirty="0"/>
              <a:t>Meerdere </a:t>
            </a:r>
            <a:r>
              <a:rPr lang="nl-NL" dirty="0" err="1"/>
              <a:t>Membership</a:t>
            </a:r>
            <a:r>
              <a:rPr lang="nl-NL" dirty="0"/>
              <a:t> Administrators binnen een </a:t>
            </a:r>
            <a:r>
              <a:rPr lang="nl-NL" dirty="0" err="1"/>
              <a:t>Regulated</a:t>
            </a:r>
            <a:r>
              <a:rPr lang="nl-NL" dirty="0"/>
              <a:t> area?</a:t>
            </a:r>
          </a:p>
          <a:p>
            <a:r>
              <a:rPr lang="nl-NL" dirty="0"/>
              <a:t>Welke controles zijn. Nodig?</a:t>
            </a:r>
          </a:p>
          <a:p>
            <a:pPr marL="0" indent="0">
              <a:buNone/>
            </a:pPr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C1F42EE-1524-1025-4277-28F9CBFBE3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Groepen in FSC – Publiek – 28 mei 2025</a:t>
            </a:r>
          </a:p>
        </p:txBody>
      </p:sp>
    </p:spTree>
    <p:extLst>
      <p:ext uri="{BB962C8B-B14F-4D97-AF65-F5344CB8AC3E}">
        <p14:creationId xmlns:p14="http://schemas.microsoft.com/office/powerpoint/2010/main" val="2526273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5D12804-547A-3A79-337A-A71583BB9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l-NL" dirty="0"/>
              <a:t>Groepen in FSC – Publiek – 28 mei 2025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3C653AE-F26C-2414-AF1A-B8CC19D40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sz="1400" dirty="0"/>
              <a:t>Hoofdstuk 2</a:t>
            </a:r>
          </a:p>
          <a:p>
            <a:r>
              <a:rPr lang="nl-NL" sz="2000" dirty="0"/>
              <a:t>Welk probleem lost het op?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DA27251C-9F08-F41E-7A5F-E5035489B66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nl-NL" sz="1400" dirty="0"/>
              <a:t>Hoofdstuk 1</a:t>
            </a:r>
          </a:p>
          <a:p>
            <a:r>
              <a:rPr lang="nl-NL" sz="2000" dirty="0"/>
              <a:t>Groepen in FSC	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8C8416D-8888-E157-BC93-1F5CFADF2793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nl-NL" sz="1400" dirty="0"/>
              <a:t>Hoofdstuk 4</a:t>
            </a:r>
          </a:p>
          <a:p>
            <a:r>
              <a:rPr lang="nl-NL" sz="2000" dirty="0"/>
              <a:t>Oplossingsrichting(en)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138BA6AA-4C42-7AF7-2FDE-2C3C030BB042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nl-NL" sz="1400" dirty="0"/>
              <a:t>Hoofdstuk 3</a:t>
            </a:r>
          </a:p>
          <a:p>
            <a:r>
              <a:rPr lang="nl-NL" sz="2000" dirty="0"/>
              <a:t>Welk probleem veroorzaakt het</a:t>
            </a:r>
          </a:p>
        </p:txBody>
      </p:sp>
    </p:spTree>
    <p:extLst>
      <p:ext uri="{BB962C8B-B14F-4D97-AF65-F5344CB8AC3E}">
        <p14:creationId xmlns:p14="http://schemas.microsoft.com/office/powerpoint/2010/main" val="4120500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1C41F1-D34A-A619-2033-E6ECECD0C9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2400" dirty="0"/>
              <a:t>Hoofdstuk 1</a:t>
            </a:r>
            <a:br>
              <a:rPr lang="nl-NL" dirty="0"/>
            </a:br>
            <a:r>
              <a:rPr lang="nl-NL" dirty="0"/>
              <a:t>Groepen in FSC</a:t>
            </a:r>
          </a:p>
        </p:txBody>
      </p:sp>
    </p:spTree>
    <p:extLst>
      <p:ext uri="{BB962C8B-B14F-4D97-AF65-F5344CB8AC3E}">
        <p14:creationId xmlns:p14="http://schemas.microsoft.com/office/powerpoint/2010/main" val="2581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8BEF6E-93DE-65FF-5B0A-505D56E17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3490" y="681037"/>
            <a:ext cx="8271165" cy="1009651"/>
          </a:xfrm>
        </p:spPr>
        <p:txBody>
          <a:bodyPr anchor="ctr">
            <a:normAutofit/>
          </a:bodyPr>
          <a:lstStyle/>
          <a:p>
            <a:r>
              <a:rPr lang="nl-NL" dirty="0"/>
              <a:t>Groepen in FSC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0FABFE2-D6AF-9A7B-9443-74D5261F4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3490" y="1825625"/>
            <a:ext cx="4040332" cy="4351338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buFont typeface="Wingdings" pitchFamily="2" charset="2"/>
              <a:buChar char="v"/>
            </a:pPr>
            <a:r>
              <a:rPr lang="nl-NL" dirty="0"/>
              <a:t>Een groep is een verzameling van partijen die </a:t>
            </a:r>
            <a:r>
              <a:rPr lang="nl-NL" dirty="0" err="1"/>
              <a:t>inways</a:t>
            </a:r>
            <a:r>
              <a:rPr lang="nl-NL" dirty="0"/>
              <a:t>, </a:t>
            </a:r>
            <a:r>
              <a:rPr lang="nl-NL" dirty="0" err="1"/>
              <a:t>outways</a:t>
            </a:r>
            <a:r>
              <a:rPr lang="nl-NL" dirty="0"/>
              <a:t> en managers gebruiken om elkaars diensten te gebruiken conform FSC.  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</a:pPr>
            <a:r>
              <a:rPr lang="nl-NL" dirty="0"/>
              <a:t>Binnen een groep moet een profiel gedefinieerd worden met afspraken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v"/>
            </a:pPr>
            <a:r>
              <a:rPr lang="nl-NL" dirty="0"/>
              <a:t>Verplichte afspraken (Trust Anchor, Group ID, Peer ID, etc.)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v"/>
            </a:pPr>
            <a:r>
              <a:rPr lang="nl-NL" dirty="0"/>
              <a:t>Optionele afspraken</a:t>
            </a:r>
          </a:p>
          <a:p>
            <a:pPr>
              <a:spcAft>
                <a:spcPts val="600"/>
              </a:spcAft>
              <a:buFont typeface="Wingdings" pitchFamily="2" charset="2"/>
              <a:buChar char="v"/>
            </a:pPr>
            <a:r>
              <a:rPr lang="nl-NL" dirty="0"/>
              <a:t>Voorbeeld: </a:t>
            </a:r>
            <a:r>
              <a:rPr lang="nl-NL" dirty="0" err="1"/>
              <a:t>Digikoppeling</a:t>
            </a:r>
            <a:r>
              <a:rPr lang="nl-NL" dirty="0"/>
              <a:t> profiel</a:t>
            </a:r>
          </a:p>
          <a:p>
            <a:pPr>
              <a:spcAft>
                <a:spcPts val="600"/>
              </a:spcAft>
            </a:pP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E8713FEB-6D8D-B132-7CCA-4AEBF1CC86DB}"/>
              </a:ext>
            </a:extLst>
          </p:cNvPr>
          <p:cNvSpPr txBox="1"/>
          <p:nvPr/>
        </p:nvSpPr>
        <p:spPr>
          <a:xfrm>
            <a:off x="5126990" y="128821"/>
            <a:ext cx="60980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nl-NL" sz="1600" dirty="0"/>
              <a:t>Groepen in FSC – Publiek – 28 mei 2025</a:t>
            </a:r>
          </a:p>
        </p:txBody>
      </p:sp>
      <p:pic>
        <p:nvPicPr>
          <p:cNvPr id="1026" name="Picture 2" descr="Component overview">
            <a:extLst>
              <a:ext uri="{FF2B5EF4-FFF2-40B4-BE49-F238E27FC236}">
                <a16:creationId xmlns:a16="http://schemas.microsoft.com/office/drawing/2014/main" id="{22DFA701-B782-AF03-0D14-B56AFC9FD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6998" y="1825625"/>
            <a:ext cx="5247321" cy="411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560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4A8460-65AC-76E3-9D44-DD0162C5B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Welk probleem lost het op?</a:t>
            </a:r>
          </a:p>
        </p:txBody>
      </p:sp>
    </p:spTree>
    <p:extLst>
      <p:ext uri="{BB962C8B-B14F-4D97-AF65-F5344CB8AC3E}">
        <p14:creationId xmlns:p14="http://schemas.microsoft.com/office/powerpoint/2010/main" val="2576454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37522-6D16-C6F4-190F-AA50D58F0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 probleem lost het 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0D8E0C4-92C3-F3EC-07F2-48A9A3A9F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Eenduidige afspraken</a:t>
            </a:r>
          </a:p>
          <a:p>
            <a:pPr lvl="1"/>
            <a:r>
              <a:rPr lang="nl-NL" dirty="0"/>
              <a:t>Verplicht: Afspraken over TLS versies en </a:t>
            </a:r>
            <a:r>
              <a:rPr lang="nl-NL" dirty="0" err="1"/>
              <a:t>Cypher</a:t>
            </a:r>
            <a:r>
              <a:rPr lang="nl-NL" dirty="0"/>
              <a:t> suites, Directory, Peer ID, Peer naam, poorten voor management verkeer</a:t>
            </a:r>
          </a:p>
          <a:p>
            <a:pPr lvl="1"/>
            <a:r>
              <a:rPr lang="nl-NL" dirty="0"/>
              <a:t>Optioneel: </a:t>
            </a:r>
            <a:r>
              <a:rPr lang="nl-NL" dirty="0" err="1"/>
              <a:t>Retry</a:t>
            </a:r>
            <a:r>
              <a:rPr lang="nl-NL" dirty="0"/>
              <a:t> mechanismen,  Te gebruiken extensies,  afspraken over het intrekken van certificaten.</a:t>
            </a:r>
          </a:p>
          <a:p>
            <a:endParaRPr lang="nl-NL" dirty="0"/>
          </a:p>
          <a:p>
            <a:r>
              <a:rPr lang="nl-NL" dirty="0"/>
              <a:t>Service </a:t>
            </a:r>
            <a:r>
              <a:rPr lang="nl-NL" dirty="0" err="1"/>
              <a:t>discovery</a:t>
            </a:r>
            <a:r>
              <a:rPr lang="nl-NL" dirty="0"/>
              <a:t> via directory van de groep</a:t>
            </a:r>
          </a:p>
          <a:p>
            <a:endParaRPr lang="nl-NL" dirty="0"/>
          </a:p>
          <a:p>
            <a:r>
              <a:rPr lang="nl-NL" dirty="0"/>
              <a:t>Federatief aanmelden, zonder tussenkomst van een beheerder.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AA6880A-B0EB-A8CC-DA73-4C203DC30E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Groepen in FSC – Publiek – 28 mei 2025</a:t>
            </a:r>
          </a:p>
        </p:txBody>
      </p:sp>
    </p:spTree>
    <p:extLst>
      <p:ext uri="{BB962C8B-B14F-4D97-AF65-F5344CB8AC3E}">
        <p14:creationId xmlns:p14="http://schemas.microsoft.com/office/powerpoint/2010/main" val="684646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2B5B41-8DED-87C2-411B-5A96205D68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Welk probleem veroorzaakt het</a:t>
            </a:r>
          </a:p>
        </p:txBody>
      </p:sp>
    </p:spTree>
    <p:extLst>
      <p:ext uri="{BB962C8B-B14F-4D97-AF65-F5344CB8AC3E}">
        <p14:creationId xmlns:p14="http://schemas.microsoft.com/office/powerpoint/2010/main" val="211728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EE6B5-A2FA-D61C-5A21-CAC89D0DD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EF173B-8A81-EA62-35AC-635FBED09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 probleem veroorzaakt het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ED5CA8-F58A-EEA4-C405-D2E9D83DF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/>
              <a:t>Er is niet vastgelegd welke groepen er gedefinieerd worden. </a:t>
            </a:r>
          </a:p>
          <a:p>
            <a:endParaRPr lang="nl-NL" dirty="0"/>
          </a:p>
          <a:p>
            <a:r>
              <a:rPr lang="nl-NL" dirty="0"/>
              <a:t>Er kan 1 groep komen voor de overheid. Dit heeft de volgende nadelen:</a:t>
            </a:r>
          </a:p>
          <a:p>
            <a:pPr lvl="1"/>
            <a:r>
              <a:rPr lang="nl-NL" dirty="0"/>
              <a:t>Groot aantal partijen en nog groter aantal services, wordt onoverzichtelijk</a:t>
            </a:r>
          </a:p>
          <a:p>
            <a:pPr lvl="1"/>
            <a:r>
              <a:rPr lang="nl-NL" dirty="0"/>
              <a:t>Autoriseren van service </a:t>
            </a:r>
            <a:r>
              <a:rPr lang="nl-NL" dirty="0" err="1"/>
              <a:t>connection</a:t>
            </a:r>
            <a:r>
              <a:rPr lang="nl-NL" dirty="0"/>
              <a:t> </a:t>
            </a:r>
            <a:r>
              <a:rPr lang="nl-NL" dirty="0" err="1"/>
              <a:t>grants</a:t>
            </a:r>
            <a:r>
              <a:rPr lang="nl-NL" dirty="0"/>
              <a:t> is veel werk: het kan alleen per service. </a:t>
            </a:r>
          </a:p>
          <a:p>
            <a:pPr lvl="1"/>
            <a:r>
              <a:rPr lang="nl-NL" dirty="0"/>
              <a:t>Afnemers hebben veel werk, ze moeten per service bewijs aandragen</a:t>
            </a:r>
          </a:p>
          <a:p>
            <a:pPr lvl="1"/>
            <a:r>
              <a:rPr lang="nl-NL" dirty="0"/>
              <a:t>Eisen die gesteld kunnen worden in de groep zijn beperkt: de grootste gemene deler wordt opgenomen. </a:t>
            </a:r>
          </a:p>
          <a:p>
            <a:pPr lvl="1"/>
            <a:endParaRPr lang="nl-NL" dirty="0"/>
          </a:p>
          <a:p>
            <a:r>
              <a:rPr lang="nl-NL" dirty="0"/>
              <a:t>Als reactie kunnen twee (of meer) partijen ook een eigen groep starten.  Dit leidt tot een wildgroei van allerlei groepen en </a:t>
            </a:r>
            <a:r>
              <a:rPr lang="nl-NL" dirty="0" err="1"/>
              <a:t>dubbelingen</a:t>
            </a:r>
            <a:r>
              <a:rPr lang="nl-NL" dirty="0"/>
              <a:t> van service publicaties en componenten (manager </a:t>
            </a:r>
            <a:r>
              <a:rPr lang="nl-NL" dirty="0" err="1"/>
              <a:t>etc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CE5CE8AC-FAB7-6A37-26AB-4B775481AE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Groepen in FSC – Publiek – 28 mei 2025</a:t>
            </a:r>
          </a:p>
        </p:txBody>
      </p:sp>
    </p:spTree>
    <p:extLst>
      <p:ext uri="{BB962C8B-B14F-4D97-AF65-F5344CB8AC3E}">
        <p14:creationId xmlns:p14="http://schemas.microsoft.com/office/powerpoint/2010/main" val="38343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4100A-0747-1436-8C70-91D6F94FB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B088AD-B944-DA4A-0E38-F053E81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Welk probleem veroorzaakt het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70734D-7924-5208-0029-F14FF9A5A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nl-NL" dirty="0"/>
              <a:t>Er zijn ecosystemen die met elkaar informatie uitwisselen. Denk aan SUWI, </a:t>
            </a:r>
            <a:r>
              <a:rPr lang="nl-NL" dirty="0" err="1"/>
              <a:t>Edukoppeling</a:t>
            </a:r>
            <a:r>
              <a:rPr lang="nl-NL" dirty="0"/>
              <a:t>, schuldenknooppunt, </a:t>
            </a:r>
            <a:r>
              <a:rPr lang="nl-NL" dirty="0" err="1"/>
              <a:t>iWLZ</a:t>
            </a:r>
            <a:r>
              <a:rPr lang="nl-NL" dirty="0"/>
              <a:t>, strafketen, etc. Deze  kennen het concept van stelselbeheerder. Dit concept ontbreekt in FSC.</a:t>
            </a:r>
          </a:p>
          <a:p>
            <a:pPr lvl="1"/>
            <a:r>
              <a:rPr lang="nl-NL" dirty="0"/>
              <a:t>Er is een wettelijke grondslag in een aantal van deze gevallen waardoor partijen gebruik kunnen maken van </a:t>
            </a:r>
            <a:r>
              <a:rPr lang="nl-NL" b="1" dirty="0"/>
              <a:t>een set van services</a:t>
            </a:r>
            <a:r>
              <a:rPr lang="nl-NL" dirty="0"/>
              <a:t>, als ze voldoen aan de </a:t>
            </a:r>
            <a:r>
              <a:rPr lang="nl-NL" b="1" dirty="0"/>
              <a:t>aansluitvoorwaarden</a:t>
            </a:r>
            <a:r>
              <a:rPr lang="nl-NL" dirty="0"/>
              <a:t>.</a:t>
            </a:r>
          </a:p>
          <a:p>
            <a:pPr lvl="1"/>
            <a:r>
              <a:rPr lang="nl-NL" dirty="0"/>
              <a:t>Het publiceren van services uit zo’n ecosysteem hebben (meestal) geen zin voor partijen die niet bij dat ecosysteem horen.</a:t>
            </a:r>
          </a:p>
          <a:p>
            <a:pPr lvl="1"/>
            <a:r>
              <a:rPr lang="nl-NL" dirty="0"/>
              <a:t>Er is behoefte aan een meer restrictief profiel (bv de partij wordt genoemd in de wet, of de partij conformeert zich aan de aansluitvoorwaarden). </a:t>
            </a:r>
          </a:p>
          <a:p>
            <a:pPr lvl="1"/>
            <a:r>
              <a:rPr lang="nl-NL" dirty="0"/>
              <a:t>De kwaliteit en doelgroep van services is niet geregeld, de directory van de groep publiceert services zonder een kwaliteitscontrole of scopebepaling.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D3E3EF8-DC2D-2163-0EC3-3A34EE9B0B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NL" dirty="0"/>
              <a:t>Groepen in FSC – Publiek – 28 mei 2025</a:t>
            </a:r>
          </a:p>
        </p:txBody>
      </p:sp>
    </p:spTree>
    <p:extLst>
      <p:ext uri="{BB962C8B-B14F-4D97-AF65-F5344CB8AC3E}">
        <p14:creationId xmlns:p14="http://schemas.microsoft.com/office/powerpoint/2010/main" val="340087674"/>
      </p:ext>
    </p:extLst>
  </p:cSld>
  <p:clrMapOvr>
    <a:masterClrMapping/>
  </p:clrMapOvr>
</p:sld>
</file>

<file path=ppt/theme/theme1.xml><?xml version="1.0" encoding="utf-8"?>
<a:theme xmlns:a="http://schemas.openxmlformats.org/drawingml/2006/main" name="RWC - basis">
  <a:themeElements>
    <a:clrScheme name="RINIS–Palet">
      <a:dk1>
        <a:srgbClr val="1F1C51"/>
      </a:dk1>
      <a:lt1>
        <a:srgbClr val="FFFFFF"/>
      </a:lt1>
      <a:dk2>
        <a:srgbClr val="985BB8"/>
      </a:dk2>
      <a:lt2>
        <a:srgbClr val="DCB600"/>
      </a:lt2>
      <a:accent1>
        <a:srgbClr val="DF5800"/>
      </a:accent1>
      <a:accent2>
        <a:srgbClr val="1D89FA"/>
      </a:accent2>
      <a:accent3>
        <a:srgbClr val="E3F0F5"/>
      </a:accent3>
      <a:accent4>
        <a:srgbClr val="197945"/>
      </a:accent4>
      <a:accent5>
        <a:srgbClr val="90B807"/>
      </a:accent5>
      <a:accent6>
        <a:srgbClr val="1F1C51"/>
      </a:accent6>
      <a:hlink>
        <a:srgbClr val="DF5800"/>
      </a:hlink>
      <a:folHlink>
        <a:srgbClr val="1F1C5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NIS-Basis-2023-V1.1" id="{A2B168ED-BB58-464C-A76E-93BBB56D84FF}" vid="{E3AE44A3-CE4D-7F49-8B38-B34475C8E785}"/>
    </a:ext>
  </a:extLst>
</a:theme>
</file>

<file path=ppt/theme/theme2.xml><?xml version="1.0" encoding="utf-8"?>
<a:theme xmlns:a="http://schemas.openxmlformats.org/drawingml/2006/main" name="1_RWC - basis">
  <a:themeElements>
    <a:clrScheme name="RINIS–Palet">
      <a:dk1>
        <a:srgbClr val="1F1C51"/>
      </a:dk1>
      <a:lt1>
        <a:srgbClr val="FFFFFF"/>
      </a:lt1>
      <a:dk2>
        <a:srgbClr val="985BB8"/>
      </a:dk2>
      <a:lt2>
        <a:srgbClr val="DCB600"/>
      </a:lt2>
      <a:accent1>
        <a:srgbClr val="DF5800"/>
      </a:accent1>
      <a:accent2>
        <a:srgbClr val="1D89FA"/>
      </a:accent2>
      <a:accent3>
        <a:srgbClr val="E3F0F5"/>
      </a:accent3>
      <a:accent4>
        <a:srgbClr val="197945"/>
      </a:accent4>
      <a:accent5>
        <a:srgbClr val="90B807"/>
      </a:accent5>
      <a:accent6>
        <a:srgbClr val="1F1C51"/>
      </a:accent6>
      <a:hlink>
        <a:srgbClr val="DF5800"/>
      </a:hlink>
      <a:folHlink>
        <a:srgbClr val="1F1C5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NIS-Basis-2023-V1.1" id="{A2B168ED-BB58-464C-A76E-93BBB56D84FF}" vid="{A15363FA-2C4F-D44D-9E78-E346DA521CB5}"/>
    </a:ext>
  </a:extLst>
</a:theme>
</file>

<file path=ppt/theme/theme3.xml><?xml version="1.0" encoding="utf-8"?>
<a:theme xmlns:a="http://schemas.openxmlformats.org/drawingml/2006/main" name="2_RWC - basis">
  <a:themeElements>
    <a:clrScheme name="Aangepast 63">
      <a:dk1>
        <a:srgbClr val="1F1C51"/>
      </a:dk1>
      <a:lt1>
        <a:srgbClr val="FFFFFF"/>
      </a:lt1>
      <a:dk2>
        <a:srgbClr val="985BB8"/>
      </a:dk2>
      <a:lt2>
        <a:srgbClr val="E8EDF7"/>
      </a:lt2>
      <a:accent1>
        <a:srgbClr val="DF5800"/>
      </a:accent1>
      <a:accent2>
        <a:srgbClr val="1D89FA"/>
      </a:accent2>
      <a:accent3>
        <a:srgbClr val="E3F0F5"/>
      </a:accent3>
      <a:accent4>
        <a:srgbClr val="197945"/>
      </a:accent4>
      <a:accent5>
        <a:srgbClr val="90B807"/>
      </a:accent5>
      <a:accent6>
        <a:srgbClr val="1F1C51"/>
      </a:accent6>
      <a:hlink>
        <a:srgbClr val="DF5800"/>
      </a:hlink>
      <a:folHlink>
        <a:srgbClr val="1F1C5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NIS-Basis-2023-V1.1" id="{A2B168ED-BB58-464C-A76E-93BBB56D84FF}" vid="{AE80C283-CA75-9246-9066-FD234C2BE6C6}"/>
    </a:ext>
  </a:extLst>
</a:theme>
</file>

<file path=ppt/theme/theme4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RWC - basis</Template>
  <TotalTime>16033</TotalTime>
  <Words>663</Words>
  <Application>Microsoft Macintosh PowerPoint</Application>
  <PresentationFormat>Breedbeeld</PresentationFormat>
  <Paragraphs>83</Paragraphs>
  <Slides>13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3</vt:i4>
      </vt:variant>
      <vt:variant>
        <vt:lpstr>Diatitels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Systeemlettertype regulier</vt:lpstr>
      <vt:lpstr>Wingdings</vt:lpstr>
      <vt:lpstr>RWC - basis</vt:lpstr>
      <vt:lpstr>1_RWC - basis</vt:lpstr>
      <vt:lpstr>2_RWC - basis</vt:lpstr>
      <vt:lpstr>Groepen in FSC </vt:lpstr>
      <vt:lpstr>PowerPoint-presentatie</vt:lpstr>
      <vt:lpstr>Hoofdstuk 1 Groepen in FSC</vt:lpstr>
      <vt:lpstr>Groepen in FSC</vt:lpstr>
      <vt:lpstr>Welk probleem lost het op?</vt:lpstr>
      <vt:lpstr>Welk probleem lost het op</vt:lpstr>
      <vt:lpstr>Welk probleem veroorzaakt het</vt:lpstr>
      <vt:lpstr>Welk probleem veroorzaakt het</vt:lpstr>
      <vt:lpstr>Welk probleem veroorzaakt het</vt:lpstr>
      <vt:lpstr>Herkennen jullie</vt:lpstr>
      <vt:lpstr>Oplossingsrichting</vt:lpstr>
      <vt:lpstr>Regulated areas</vt:lpstr>
      <vt:lpstr>Wat zijn je gedachten bij Regulated Areas?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Lonneke Dikmans</dc:creator>
  <cp:keywords/>
  <dc:description/>
  <cp:lastModifiedBy>Lonneke Dikmans</cp:lastModifiedBy>
  <cp:revision>1</cp:revision>
  <dcterms:created xsi:type="dcterms:W3CDTF">2025-05-01T13:18:17Z</dcterms:created>
  <dcterms:modified xsi:type="dcterms:W3CDTF">2025-05-27T13:24:25Z</dcterms:modified>
  <cp:category/>
</cp:coreProperties>
</file>