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52" d="100"/>
          <a:sy n="52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nlx.io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ommonground.n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Welkom bij deze demonstratie van NLX. </a:t>
            </a:r>
          </a:p>
          <a:p>
            <a:endParaRPr/>
          </a:p>
          <a:p>
            <a:r>
              <a:t>Hij is bedoeld voor mensen die al bekend zijn met NLX en wat haar rol is in het 5 lagen principe wat binnen Common Ground gebruikt wordt.</a:t>
            </a:r>
          </a:p>
          <a:p>
            <a:endParaRPr/>
          </a:p>
          <a:p>
            <a:r>
              <a:t>Mocht je hier meer informatie over willen hebben, kijk dan eens op </a:t>
            </a:r>
            <a:r>
              <a:rPr u="sng">
                <a:hlinkClick r:id="rId3"/>
              </a:rPr>
              <a:t>nlx.io</a:t>
            </a:r>
            <a:r>
              <a:t> of </a:t>
            </a:r>
            <a:r>
              <a:rPr u="sng">
                <a:hlinkClick r:id="rId4"/>
              </a:rPr>
              <a:t>commonground.nl</a:t>
            </a:r>
            <a: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5333999" y="3398044"/>
            <a:ext cx="13716003" cy="3581401"/>
          </a:xfrm>
          <a:prstGeom prst="rect">
            <a:avLst/>
          </a:prstGeom>
        </p:spPr>
        <p:txBody>
          <a:bodyPr anchor="b"/>
          <a:lstStyle>
            <a:lvl1pPr algn="ctr">
              <a:defRPr sz="11800"/>
            </a:lvl1pPr>
          </a:lstStyle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333999" y="7117557"/>
            <a:ext cx="13716003" cy="24836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600"/>
            </a:lvl1pPr>
            <a:lvl2pPr marL="0" indent="457200" algn="ctr">
              <a:buSzTx/>
              <a:buFontTx/>
              <a:buNone/>
              <a:defRPr sz="4600"/>
            </a:lvl2pPr>
            <a:lvl3pPr marL="0" indent="914400" algn="ctr">
              <a:buSzTx/>
              <a:buFontTx/>
              <a:buNone/>
              <a:defRPr sz="4600"/>
            </a:lvl3pPr>
            <a:lvl4pPr marL="0" indent="1371600" algn="ctr">
              <a:buSzTx/>
              <a:buFontTx/>
              <a:buNone/>
              <a:defRPr sz="4600"/>
            </a:lvl4pPr>
            <a:lvl5pPr marL="0" indent="1828800" algn="ctr">
              <a:buSzTx/>
              <a:buFontTx/>
              <a:buNone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047999" y="11115756"/>
            <a:ext cx="18288001" cy="885745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68580" tIns="68580" rIns="68580" bIns="68580" anchor="ctr"/>
          <a:lstStyle/>
          <a:p>
            <a:pPr defTabSz="1828800">
              <a:defRPr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TextBox 7"/>
          <p:cNvSpPr txBox="1"/>
          <p:nvPr/>
        </p:nvSpPr>
        <p:spPr>
          <a:xfrm>
            <a:off x="4309819" y="11205756"/>
            <a:ext cx="2843784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828800">
              <a:defRPr sz="3000" b="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Common Ground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4304825" y="11509691"/>
            <a:ext cx="3200972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828800">
              <a:defRPr sz="30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samen organiseren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305299" y="2262187"/>
            <a:ext cx="15773403" cy="1988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80" tIns="68580" rIns="68580" bIns="6858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305299" y="4452937"/>
            <a:ext cx="15773403" cy="6527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80" tIns="68580" rIns="68580" bIns="6858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635797" y="11289188"/>
            <a:ext cx="442904" cy="467361"/>
          </a:xfrm>
          <a:prstGeom prst="rect">
            <a:avLst/>
          </a:prstGeom>
          <a:ln w="12700">
            <a:miter lim="400000"/>
          </a:ln>
        </p:spPr>
        <p:txBody>
          <a:bodyPr wrap="none" lIns="68580" tIns="68580" rIns="68580" bIns="68580" anchor="ctr">
            <a:spAutoFit/>
          </a:bodyPr>
          <a:lstStyle>
            <a:lvl1pPr algn="r" defTabSz="1828800">
              <a:defRPr sz="2200" b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424542" marR="0" indent="-424542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52500" marR="0" indent="-4953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508760" marR="0" indent="-59436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32000" marR="0" indent="-660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89200" marR="0" indent="-660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46400" marR="0" indent="-660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403600" marR="0" indent="-660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60800" marR="0" indent="-660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18000" marR="0" indent="-660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ransparante delegatie met FS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10511">
              <a:defRPr sz="8514"/>
            </a:lvl1pPr>
          </a:lstStyle>
          <a:p>
            <a:r>
              <a:t>Transparante delegatie met FSC</a:t>
            </a:r>
          </a:p>
        </p:txBody>
      </p:sp>
      <p:sp>
        <p:nvSpPr>
          <p:cNvPr id="35" name="versie: 21 juni 2023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 marL="0" indent="0" algn="r">
              <a:buSzTx/>
              <a:buFontTx/>
              <a:buNone/>
            </a:pPr>
            <a:r>
              <a:rPr dirty="0" err="1"/>
              <a:t>versie</a:t>
            </a:r>
            <a:r>
              <a:rPr dirty="0"/>
              <a:t>: 21 </a:t>
            </a:r>
            <a:r>
              <a:rPr dirty="0" err="1"/>
              <a:t>juni</a:t>
            </a:r>
            <a:r>
              <a:rPr dirty="0"/>
              <a:t> 2023</a:t>
            </a:r>
            <a:endParaRPr lang="nl-NL" dirty="0"/>
          </a:p>
          <a:p>
            <a:pPr marL="0" indent="0" algn="r">
              <a:buSzTx/>
              <a:buFontTx/>
              <a:buNone/>
            </a:pPr>
            <a:r>
              <a:rPr lang="en-NL" dirty="0"/>
              <a:t>Edward van Gelderen</a:t>
            </a:r>
          </a:p>
          <a:p>
            <a:pPr marL="0" indent="0" algn="r">
              <a:buSzTx/>
              <a:buFontTx/>
              <a:buNone/>
            </a:pPr>
            <a:r>
              <a:rPr lang="nl-NL" sz="2600" dirty="0" err="1"/>
              <a:t>edward.vangelderen@vng.nl</a:t>
            </a:r>
            <a:endParaRPr sz="26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Huidige manier met delegeren: 1 op 1"/>
          <p:cNvSpPr txBox="1">
            <a:spLocks noGrp="1"/>
          </p:cNvSpPr>
          <p:nvPr>
            <p:ph type="title"/>
          </p:nvPr>
        </p:nvSpPr>
        <p:spPr>
          <a:xfrm>
            <a:off x="3894533" y="-23813"/>
            <a:ext cx="15773403" cy="1988345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Huidige manier met delegeren: 1 op 1</a:t>
            </a:r>
          </a:p>
        </p:txBody>
      </p:sp>
      <p:sp>
        <p:nvSpPr>
          <p:cNvPr id="40" name="Multi-tenant Client"/>
          <p:cNvSpPr/>
          <p:nvPr/>
        </p:nvSpPr>
        <p:spPr>
          <a:xfrm>
            <a:off x="8959533" y="7858304"/>
            <a:ext cx="2230800" cy="1140561"/>
          </a:xfrm>
          <a:prstGeom prst="roundRect">
            <a:avLst>
              <a:gd name="adj" fmla="val 23488"/>
            </a:avLst>
          </a:prstGeom>
          <a:ln w="50800">
            <a:solidFill>
              <a:srgbClr val="1883FF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800" b="0"/>
            </a:lvl1pPr>
          </a:lstStyle>
          <a:p>
            <a:r>
              <a:t>Multi-tenant Client</a:t>
            </a:r>
          </a:p>
        </p:txBody>
      </p:sp>
      <p:sp>
        <p:nvSpPr>
          <p:cNvPr id="41" name="Rounded Rectangle"/>
          <p:cNvSpPr/>
          <p:nvPr/>
        </p:nvSpPr>
        <p:spPr>
          <a:xfrm>
            <a:off x="5792671" y="6309888"/>
            <a:ext cx="6050205" cy="4237394"/>
          </a:xfrm>
          <a:prstGeom prst="roundRect">
            <a:avLst>
              <a:gd name="adj" fmla="val 13472"/>
            </a:avLst>
          </a:prstGeom>
          <a:ln w="50800">
            <a:solidFill>
              <a:srgbClr val="1883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" name="Leverancier"/>
          <p:cNvSpPr txBox="1"/>
          <p:nvPr/>
        </p:nvSpPr>
        <p:spPr>
          <a:xfrm>
            <a:off x="6311847" y="9967067"/>
            <a:ext cx="1866113" cy="502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rgbClr val="5E5E5E"/>
                </a:solidFill>
              </a:defRPr>
            </a:lvl1pPr>
          </a:lstStyle>
          <a:p>
            <a:r>
              <a:t>Leverancier</a:t>
            </a:r>
          </a:p>
        </p:txBody>
      </p:sp>
      <p:sp>
        <p:nvSpPr>
          <p:cNvPr id="43" name="API"/>
          <p:cNvSpPr/>
          <p:nvPr/>
        </p:nvSpPr>
        <p:spPr>
          <a:xfrm>
            <a:off x="13451566" y="7858304"/>
            <a:ext cx="2230800" cy="1140561"/>
          </a:xfrm>
          <a:prstGeom prst="roundRect">
            <a:avLst>
              <a:gd name="adj" fmla="val 23488"/>
            </a:avLst>
          </a:prstGeom>
          <a:ln w="50800">
            <a:solidFill>
              <a:srgbClr val="1883FF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800" b="0"/>
            </a:lvl1pPr>
          </a:lstStyle>
          <a:p>
            <a:r>
              <a:t>API</a:t>
            </a:r>
          </a:p>
        </p:txBody>
      </p:sp>
      <p:sp>
        <p:nvSpPr>
          <p:cNvPr id="44" name="Rounded Rectangle"/>
          <p:cNvSpPr/>
          <p:nvPr/>
        </p:nvSpPr>
        <p:spPr>
          <a:xfrm>
            <a:off x="12738762" y="6309888"/>
            <a:ext cx="6050206" cy="4237394"/>
          </a:xfrm>
          <a:prstGeom prst="roundRect">
            <a:avLst>
              <a:gd name="adj" fmla="val 13472"/>
            </a:avLst>
          </a:prstGeom>
          <a:ln w="50800">
            <a:solidFill>
              <a:srgbClr val="1883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" name="Bron eigenaar"/>
          <p:cNvSpPr txBox="1"/>
          <p:nvPr/>
        </p:nvSpPr>
        <p:spPr>
          <a:xfrm>
            <a:off x="16162706" y="9967067"/>
            <a:ext cx="2198955" cy="502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rgbClr val="5E5E5E"/>
                </a:solidFill>
              </a:defRPr>
            </a:lvl1pPr>
          </a:lstStyle>
          <a:p>
            <a:r>
              <a:t>Bron eigenaar</a:t>
            </a:r>
          </a:p>
        </p:txBody>
      </p:sp>
      <p:sp>
        <p:nvSpPr>
          <p:cNvPr id="46" name="Rounded Rectangle"/>
          <p:cNvSpPr/>
          <p:nvPr/>
        </p:nvSpPr>
        <p:spPr>
          <a:xfrm>
            <a:off x="9166897" y="2027161"/>
            <a:ext cx="6050206" cy="2547531"/>
          </a:xfrm>
          <a:prstGeom prst="roundRect">
            <a:avLst>
              <a:gd name="adj" fmla="val 22408"/>
            </a:avLst>
          </a:prstGeom>
          <a:ln w="50800">
            <a:solidFill>
              <a:srgbClr val="1883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" name="Gemeente"/>
          <p:cNvSpPr txBox="1"/>
          <p:nvPr/>
        </p:nvSpPr>
        <p:spPr>
          <a:xfrm>
            <a:off x="11366538" y="2163992"/>
            <a:ext cx="1650924" cy="502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rgbClr val="5E5E5E"/>
                </a:solidFill>
              </a:defRPr>
            </a:lvl1pPr>
          </a:lstStyle>
          <a:p>
            <a:r>
              <a:t>Gemeente</a:t>
            </a:r>
          </a:p>
        </p:txBody>
      </p:sp>
      <p:sp>
        <p:nvSpPr>
          <p:cNvPr id="48" name="Line"/>
          <p:cNvSpPr/>
          <p:nvPr/>
        </p:nvSpPr>
        <p:spPr>
          <a:xfrm rot="18900000">
            <a:off x="10308300" y="5284625"/>
            <a:ext cx="3897172" cy="401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40" h="20473" extrusionOk="0">
                <a:moveTo>
                  <a:pt x="0" y="4160"/>
                </a:moveTo>
                <a:cubicBezTo>
                  <a:pt x="1651" y="3263"/>
                  <a:pt x="3350" y="2450"/>
                  <a:pt x="5091" y="1725"/>
                </a:cubicBezTo>
                <a:cubicBezTo>
                  <a:pt x="9872" y="-269"/>
                  <a:pt x="15454" y="-1127"/>
                  <a:pt x="18658" y="2464"/>
                </a:cubicBezTo>
                <a:cubicBezTo>
                  <a:pt x="21600" y="5763"/>
                  <a:pt x="20276" y="10513"/>
                  <a:pt x="19094" y="14854"/>
                </a:cubicBezTo>
                <a:cubicBezTo>
                  <a:pt x="18545" y="16871"/>
                  <a:pt x="18041" y="18987"/>
                  <a:pt x="16522" y="20473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9" name="Gateway"/>
          <p:cNvSpPr/>
          <p:nvPr/>
        </p:nvSpPr>
        <p:spPr>
          <a:xfrm>
            <a:off x="8959532" y="5907589"/>
            <a:ext cx="2230800" cy="1140560"/>
          </a:xfrm>
          <a:prstGeom prst="roundRect">
            <a:avLst>
              <a:gd name="adj" fmla="val 23488"/>
            </a:avLst>
          </a:prstGeom>
          <a:solidFill>
            <a:srgbClr val="FFFFFF"/>
          </a:solidFill>
          <a:ln w="50800">
            <a:solidFill>
              <a:srgbClr val="1883FF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800" b="0"/>
            </a:lvl1pPr>
          </a:lstStyle>
          <a:p>
            <a:r>
              <a:t>Gateway</a:t>
            </a:r>
          </a:p>
        </p:txBody>
      </p:sp>
      <p:sp>
        <p:nvSpPr>
          <p:cNvPr id="50" name="Gateway"/>
          <p:cNvSpPr/>
          <p:nvPr/>
        </p:nvSpPr>
        <p:spPr>
          <a:xfrm>
            <a:off x="13451566" y="5907589"/>
            <a:ext cx="2230800" cy="1140560"/>
          </a:xfrm>
          <a:prstGeom prst="roundRect">
            <a:avLst>
              <a:gd name="adj" fmla="val 23488"/>
            </a:avLst>
          </a:prstGeom>
          <a:solidFill>
            <a:srgbClr val="FFFFFF"/>
          </a:solidFill>
          <a:ln w="50800">
            <a:solidFill>
              <a:srgbClr val="1883FF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800" b="0"/>
            </a:lvl1pPr>
          </a:lstStyle>
          <a:p>
            <a:r>
              <a:t>Gateway</a:t>
            </a:r>
          </a:p>
        </p:txBody>
      </p:sp>
      <p:grpSp>
        <p:nvGrpSpPr>
          <p:cNvPr id="54" name="Group"/>
          <p:cNvGrpSpPr/>
          <p:nvPr/>
        </p:nvGrpSpPr>
        <p:grpSpPr>
          <a:xfrm>
            <a:off x="11215282" y="2920737"/>
            <a:ext cx="1953436" cy="759278"/>
            <a:chOff x="0" y="0"/>
            <a:chExt cx="1953434" cy="759277"/>
          </a:xfrm>
        </p:grpSpPr>
        <p:sp>
          <p:nvSpPr>
            <p:cNvPr id="51" name="Rectangle"/>
            <p:cNvSpPr/>
            <p:nvPr/>
          </p:nvSpPr>
          <p:spPr>
            <a:xfrm>
              <a:off x="0" y="0"/>
              <a:ext cx="1953435" cy="759278"/>
            </a:xfrm>
            <a:prstGeom prst="rect">
              <a:avLst/>
            </a:prstGeom>
            <a:solidFill>
              <a:srgbClr val="D6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" name="PKI Overheid…"/>
            <p:cNvSpPr txBox="1"/>
            <p:nvPr/>
          </p:nvSpPr>
          <p:spPr>
            <a:xfrm>
              <a:off x="486086" y="107490"/>
              <a:ext cx="1202818" cy="544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1400" b="0">
                  <a:solidFill>
                    <a:srgbClr val="5E5E5E"/>
                  </a:solidFill>
                </a:defRPr>
              </a:pPr>
              <a:r>
                <a:t>PKI Overheid</a:t>
              </a:r>
            </a:p>
            <a:p>
              <a:pPr algn="l">
                <a:defRPr sz="1400" b="0">
                  <a:solidFill>
                    <a:srgbClr val="5E5E5E"/>
                  </a:solidFill>
                </a:defRPr>
              </a:pPr>
              <a:r>
                <a:t>Gemeente</a:t>
              </a:r>
            </a:p>
          </p:txBody>
        </p:sp>
        <p:sp>
          <p:nvSpPr>
            <p:cNvPr id="53" name="Ribbon"/>
            <p:cNvSpPr/>
            <p:nvPr/>
          </p:nvSpPr>
          <p:spPr>
            <a:xfrm>
              <a:off x="71423" y="197079"/>
              <a:ext cx="241694" cy="365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10250" y="0"/>
                  </a:moveTo>
                  <a:cubicBezTo>
                    <a:pt x="9814" y="0"/>
                    <a:pt x="9433" y="155"/>
                    <a:pt x="9220" y="385"/>
                  </a:cubicBezTo>
                  <a:cubicBezTo>
                    <a:pt x="9223" y="388"/>
                    <a:pt x="9226" y="391"/>
                    <a:pt x="9230" y="394"/>
                  </a:cubicBezTo>
                  <a:cubicBezTo>
                    <a:pt x="9058" y="411"/>
                    <a:pt x="8887" y="431"/>
                    <a:pt x="8717" y="453"/>
                  </a:cubicBezTo>
                  <a:cubicBezTo>
                    <a:pt x="8396" y="278"/>
                    <a:pt x="7949" y="215"/>
                    <a:pt x="7531" y="316"/>
                  </a:cubicBezTo>
                  <a:lnTo>
                    <a:pt x="6587" y="545"/>
                  </a:lnTo>
                  <a:cubicBezTo>
                    <a:pt x="6177" y="644"/>
                    <a:pt x="5899" y="876"/>
                    <a:pt x="5817" y="1141"/>
                  </a:cubicBezTo>
                  <a:cubicBezTo>
                    <a:pt x="5823" y="1143"/>
                    <a:pt x="5828" y="1147"/>
                    <a:pt x="5835" y="1149"/>
                  </a:cubicBezTo>
                  <a:cubicBezTo>
                    <a:pt x="5683" y="1204"/>
                    <a:pt x="5533" y="1261"/>
                    <a:pt x="5386" y="1321"/>
                  </a:cubicBezTo>
                  <a:cubicBezTo>
                    <a:pt x="4992" y="1227"/>
                    <a:pt x="4537" y="1270"/>
                    <a:pt x="4194" y="1462"/>
                  </a:cubicBezTo>
                  <a:lnTo>
                    <a:pt x="3426" y="1891"/>
                  </a:lnTo>
                  <a:cubicBezTo>
                    <a:pt x="3092" y="2078"/>
                    <a:pt x="2949" y="2358"/>
                    <a:pt x="3008" y="2627"/>
                  </a:cubicBezTo>
                  <a:cubicBezTo>
                    <a:pt x="3018" y="2628"/>
                    <a:pt x="3026" y="2630"/>
                    <a:pt x="3036" y="2632"/>
                  </a:cubicBezTo>
                  <a:cubicBezTo>
                    <a:pt x="2922" y="2717"/>
                    <a:pt x="2810" y="2805"/>
                    <a:pt x="2702" y="2895"/>
                  </a:cubicBezTo>
                  <a:cubicBezTo>
                    <a:pt x="2281" y="2894"/>
                    <a:pt x="1873" y="3038"/>
                    <a:pt x="1648" y="3297"/>
                  </a:cubicBezTo>
                  <a:lnTo>
                    <a:pt x="1146" y="3876"/>
                  </a:lnTo>
                  <a:cubicBezTo>
                    <a:pt x="928" y="4128"/>
                    <a:pt x="937" y="4424"/>
                    <a:pt x="1130" y="4662"/>
                  </a:cubicBezTo>
                  <a:cubicBezTo>
                    <a:pt x="1140" y="4661"/>
                    <a:pt x="1149" y="4662"/>
                    <a:pt x="1159" y="4661"/>
                  </a:cubicBezTo>
                  <a:cubicBezTo>
                    <a:pt x="1095" y="4767"/>
                    <a:pt x="1035" y="4874"/>
                    <a:pt x="980" y="4983"/>
                  </a:cubicBezTo>
                  <a:cubicBezTo>
                    <a:pt x="585" y="5078"/>
                    <a:pt x="275" y="5307"/>
                    <a:pt x="197" y="5601"/>
                  </a:cubicBezTo>
                  <a:lnTo>
                    <a:pt x="23" y="6260"/>
                  </a:lnTo>
                  <a:cubicBezTo>
                    <a:pt x="-52" y="6546"/>
                    <a:pt x="109" y="6822"/>
                    <a:pt x="414" y="7002"/>
                  </a:cubicBezTo>
                  <a:cubicBezTo>
                    <a:pt x="423" y="6998"/>
                    <a:pt x="432" y="6997"/>
                    <a:pt x="442" y="6993"/>
                  </a:cubicBezTo>
                  <a:cubicBezTo>
                    <a:pt x="439" y="7058"/>
                    <a:pt x="437" y="7123"/>
                    <a:pt x="437" y="7189"/>
                  </a:cubicBezTo>
                  <a:cubicBezTo>
                    <a:pt x="437" y="7238"/>
                    <a:pt x="440" y="7287"/>
                    <a:pt x="442" y="7336"/>
                  </a:cubicBezTo>
                  <a:cubicBezTo>
                    <a:pt x="118" y="7516"/>
                    <a:pt x="-60" y="7802"/>
                    <a:pt x="18" y="8097"/>
                  </a:cubicBezTo>
                  <a:lnTo>
                    <a:pt x="194" y="8756"/>
                  </a:lnTo>
                  <a:cubicBezTo>
                    <a:pt x="270" y="9042"/>
                    <a:pt x="563" y="9265"/>
                    <a:pt x="942" y="9365"/>
                  </a:cubicBezTo>
                  <a:cubicBezTo>
                    <a:pt x="947" y="9361"/>
                    <a:pt x="954" y="9356"/>
                    <a:pt x="960" y="9352"/>
                  </a:cubicBezTo>
                  <a:cubicBezTo>
                    <a:pt x="1014" y="9461"/>
                    <a:pt x="1073" y="9569"/>
                    <a:pt x="1136" y="9676"/>
                  </a:cubicBezTo>
                  <a:cubicBezTo>
                    <a:pt x="927" y="9918"/>
                    <a:pt x="912" y="10224"/>
                    <a:pt x="1136" y="10483"/>
                  </a:cubicBezTo>
                  <a:lnTo>
                    <a:pt x="1636" y="11061"/>
                  </a:lnTo>
                  <a:cubicBezTo>
                    <a:pt x="1854" y="11313"/>
                    <a:pt x="2246" y="11456"/>
                    <a:pt x="2653" y="11464"/>
                  </a:cubicBezTo>
                  <a:cubicBezTo>
                    <a:pt x="2656" y="11459"/>
                    <a:pt x="2661" y="11454"/>
                    <a:pt x="2664" y="11449"/>
                  </a:cubicBezTo>
                  <a:cubicBezTo>
                    <a:pt x="2771" y="11539"/>
                    <a:pt x="2881" y="11629"/>
                    <a:pt x="2995" y="11715"/>
                  </a:cubicBezTo>
                  <a:cubicBezTo>
                    <a:pt x="2924" y="11989"/>
                    <a:pt x="3066" y="12279"/>
                    <a:pt x="3409" y="12471"/>
                  </a:cubicBezTo>
                  <a:lnTo>
                    <a:pt x="4176" y="12900"/>
                  </a:lnTo>
                  <a:cubicBezTo>
                    <a:pt x="4511" y="13087"/>
                    <a:pt x="4953" y="13131"/>
                    <a:pt x="5340" y="13046"/>
                  </a:cubicBezTo>
                  <a:cubicBezTo>
                    <a:pt x="5340" y="13043"/>
                    <a:pt x="5340" y="13040"/>
                    <a:pt x="5340" y="13036"/>
                  </a:cubicBezTo>
                  <a:cubicBezTo>
                    <a:pt x="5487" y="13097"/>
                    <a:pt x="5639" y="13155"/>
                    <a:pt x="5791" y="13211"/>
                  </a:cubicBezTo>
                  <a:cubicBezTo>
                    <a:pt x="5868" y="13482"/>
                    <a:pt x="6150" y="13721"/>
                    <a:pt x="6567" y="13822"/>
                  </a:cubicBezTo>
                  <a:lnTo>
                    <a:pt x="7511" y="14050"/>
                  </a:lnTo>
                  <a:cubicBezTo>
                    <a:pt x="7920" y="14149"/>
                    <a:pt x="8357" y="14090"/>
                    <a:pt x="8676" y="13922"/>
                  </a:cubicBezTo>
                  <a:cubicBezTo>
                    <a:pt x="8676" y="13921"/>
                    <a:pt x="8675" y="13921"/>
                    <a:pt x="8674" y="13919"/>
                  </a:cubicBezTo>
                  <a:cubicBezTo>
                    <a:pt x="8844" y="13942"/>
                    <a:pt x="9016" y="13962"/>
                    <a:pt x="9189" y="13980"/>
                  </a:cubicBezTo>
                  <a:cubicBezTo>
                    <a:pt x="9402" y="14215"/>
                    <a:pt x="9789" y="14372"/>
                    <a:pt x="10230" y="14372"/>
                  </a:cubicBezTo>
                  <a:lnTo>
                    <a:pt x="11233" y="14372"/>
                  </a:lnTo>
                  <a:cubicBezTo>
                    <a:pt x="11669" y="14372"/>
                    <a:pt x="12049" y="14217"/>
                    <a:pt x="12263" y="13987"/>
                  </a:cubicBezTo>
                  <a:cubicBezTo>
                    <a:pt x="12263" y="13987"/>
                    <a:pt x="12263" y="13985"/>
                    <a:pt x="12263" y="13985"/>
                  </a:cubicBezTo>
                  <a:cubicBezTo>
                    <a:pt x="12437" y="13968"/>
                    <a:pt x="12610" y="13948"/>
                    <a:pt x="12781" y="13926"/>
                  </a:cubicBezTo>
                  <a:cubicBezTo>
                    <a:pt x="13101" y="14095"/>
                    <a:pt x="13541" y="14154"/>
                    <a:pt x="13952" y="14055"/>
                  </a:cubicBezTo>
                  <a:lnTo>
                    <a:pt x="14896" y="13827"/>
                  </a:lnTo>
                  <a:cubicBezTo>
                    <a:pt x="15303" y="13729"/>
                    <a:pt x="15582" y="13498"/>
                    <a:pt x="15666" y="13235"/>
                  </a:cubicBezTo>
                  <a:cubicBezTo>
                    <a:pt x="15823" y="13178"/>
                    <a:pt x="15979" y="13118"/>
                    <a:pt x="16131" y="13056"/>
                  </a:cubicBezTo>
                  <a:cubicBezTo>
                    <a:pt x="16516" y="13141"/>
                    <a:pt x="16955" y="13097"/>
                    <a:pt x="17289" y="12910"/>
                  </a:cubicBezTo>
                  <a:lnTo>
                    <a:pt x="18059" y="12481"/>
                  </a:lnTo>
                  <a:cubicBezTo>
                    <a:pt x="18391" y="12296"/>
                    <a:pt x="18533" y="12017"/>
                    <a:pt x="18477" y="11751"/>
                  </a:cubicBezTo>
                  <a:cubicBezTo>
                    <a:pt x="18597" y="11662"/>
                    <a:pt x="18712" y="11569"/>
                    <a:pt x="18824" y="11476"/>
                  </a:cubicBezTo>
                  <a:cubicBezTo>
                    <a:pt x="19229" y="11467"/>
                    <a:pt x="19620" y="11325"/>
                    <a:pt x="19837" y="11075"/>
                  </a:cubicBezTo>
                  <a:lnTo>
                    <a:pt x="20337" y="10496"/>
                  </a:lnTo>
                  <a:cubicBezTo>
                    <a:pt x="20552" y="10248"/>
                    <a:pt x="20546" y="9955"/>
                    <a:pt x="20360" y="9718"/>
                  </a:cubicBezTo>
                  <a:cubicBezTo>
                    <a:pt x="20427" y="9606"/>
                    <a:pt x="20491" y="9493"/>
                    <a:pt x="20549" y="9377"/>
                  </a:cubicBezTo>
                  <a:cubicBezTo>
                    <a:pt x="20922" y="9276"/>
                    <a:pt x="21211" y="9052"/>
                    <a:pt x="21286" y="8769"/>
                  </a:cubicBezTo>
                  <a:lnTo>
                    <a:pt x="21460" y="8112"/>
                  </a:lnTo>
                  <a:cubicBezTo>
                    <a:pt x="21534" y="7829"/>
                    <a:pt x="21377" y="7554"/>
                    <a:pt x="21080" y="7374"/>
                  </a:cubicBezTo>
                  <a:cubicBezTo>
                    <a:pt x="21082" y="7312"/>
                    <a:pt x="21082" y="7251"/>
                    <a:pt x="21082" y="7189"/>
                  </a:cubicBezTo>
                  <a:cubicBezTo>
                    <a:pt x="21082" y="7130"/>
                    <a:pt x="21082" y="7072"/>
                    <a:pt x="21080" y="7014"/>
                  </a:cubicBezTo>
                  <a:cubicBezTo>
                    <a:pt x="21380" y="6834"/>
                    <a:pt x="21540" y="6557"/>
                    <a:pt x="21465" y="6274"/>
                  </a:cubicBezTo>
                  <a:lnTo>
                    <a:pt x="21289" y="5616"/>
                  </a:lnTo>
                  <a:cubicBezTo>
                    <a:pt x="21214" y="5334"/>
                    <a:pt x="20924" y="5112"/>
                    <a:pt x="20551" y="5010"/>
                  </a:cubicBezTo>
                  <a:cubicBezTo>
                    <a:pt x="20494" y="4896"/>
                    <a:pt x="20434" y="4783"/>
                    <a:pt x="20368" y="4671"/>
                  </a:cubicBezTo>
                  <a:cubicBezTo>
                    <a:pt x="20557" y="4433"/>
                    <a:pt x="20567" y="4138"/>
                    <a:pt x="20350" y="3888"/>
                  </a:cubicBezTo>
                  <a:lnTo>
                    <a:pt x="19847" y="3309"/>
                  </a:lnTo>
                  <a:cubicBezTo>
                    <a:pt x="19630" y="3059"/>
                    <a:pt x="19240" y="2917"/>
                    <a:pt x="18835" y="2908"/>
                  </a:cubicBezTo>
                  <a:cubicBezTo>
                    <a:pt x="18725" y="2816"/>
                    <a:pt x="18610" y="2726"/>
                    <a:pt x="18493" y="2638"/>
                  </a:cubicBezTo>
                  <a:cubicBezTo>
                    <a:pt x="18553" y="2370"/>
                    <a:pt x="18409" y="2087"/>
                    <a:pt x="18074" y="1900"/>
                  </a:cubicBezTo>
                  <a:lnTo>
                    <a:pt x="17307" y="1470"/>
                  </a:lnTo>
                  <a:cubicBezTo>
                    <a:pt x="16972" y="1284"/>
                    <a:pt x="16530" y="1239"/>
                    <a:pt x="16143" y="1324"/>
                  </a:cubicBezTo>
                  <a:cubicBezTo>
                    <a:pt x="16143" y="1325"/>
                    <a:pt x="16143" y="1326"/>
                    <a:pt x="16143" y="1326"/>
                  </a:cubicBezTo>
                  <a:cubicBezTo>
                    <a:pt x="15994" y="1265"/>
                    <a:pt x="15843" y="1207"/>
                    <a:pt x="15689" y="1151"/>
                  </a:cubicBezTo>
                  <a:cubicBezTo>
                    <a:pt x="15609" y="884"/>
                    <a:pt x="15328" y="650"/>
                    <a:pt x="14916" y="550"/>
                  </a:cubicBezTo>
                  <a:lnTo>
                    <a:pt x="13972" y="321"/>
                  </a:lnTo>
                  <a:cubicBezTo>
                    <a:pt x="13562" y="222"/>
                    <a:pt x="13126" y="280"/>
                    <a:pt x="12807" y="448"/>
                  </a:cubicBezTo>
                  <a:cubicBezTo>
                    <a:pt x="12808" y="450"/>
                    <a:pt x="12808" y="452"/>
                    <a:pt x="12809" y="453"/>
                  </a:cubicBezTo>
                  <a:cubicBezTo>
                    <a:pt x="12639" y="431"/>
                    <a:pt x="12466" y="411"/>
                    <a:pt x="12294" y="394"/>
                  </a:cubicBezTo>
                  <a:cubicBezTo>
                    <a:pt x="12082" y="158"/>
                    <a:pt x="11697" y="0"/>
                    <a:pt x="11256" y="0"/>
                  </a:cubicBezTo>
                  <a:lnTo>
                    <a:pt x="10250" y="0"/>
                  </a:lnTo>
                  <a:close/>
                  <a:moveTo>
                    <a:pt x="10761" y="2494"/>
                  </a:moveTo>
                  <a:cubicBezTo>
                    <a:pt x="14153" y="2494"/>
                    <a:pt x="16984" y="4085"/>
                    <a:pt x="17666" y="6207"/>
                  </a:cubicBezTo>
                  <a:cubicBezTo>
                    <a:pt x="17678" y="6243"/>
                    <a:pt x="17689" y="6280"/>
                    <a:pt x="17699" y="6316"/>
                  </a:cubicBezTo>
                  <a:cubicBezTo>
                    <a:pt x="17710" y="6352"/>
                    <a:pt x="17718" y="6388"/>
                    <a:pt x="17727" y="6425"/>
                  </a:cubicBezTo>
                  <a:cubicBezTo>
                    <a:pt x="17735" y="6454"/>
                    <a:pt x="17744" y="6482"/>
                    <a:pt x="17750" y="6511"/>
                  </a:cubicBezTo>
                  <a:cubicBezTo>
                    <a:pt x="17762" y="6564"/>
                    <a:pt x="17770" y="6616"/>
                    <a:pt x="17778" y="6669"/>
                  </a:cubicBezTo>
                  <a:cubicBezTo>
                    <a:pt x="17785" y="6707"/>
                    <a:pt x="17791" y="6744"/>
                    <a:pt x="17796" y="6781"/>
                  </a:cubicBezTo>
                  <a:cubicBezTo>
                    <a:pt x="17800" y="6805"/>
                    <a:pt x="17801" y="6830"/>
                    <a:pt x="17804" y="6854"/>
                  </a:cubicBezTo>
                  <a:cubicBezTo>
                    <a:pt x="17812" y="6927"/>
                    <a:pt x="17817" y="6999"/>
                    <a:pt x="17819" y="7072"/>
                  </a:cubicBezTo>
                  <a:cubicBezTo>
                    <a:pt x="17820" y="7082"/>
                    <a:pt x="17822" y="7093"/>
                    <a:pt x="17822" y="7104"/>
                  </a:cubicBezTo>
                  <a:cubicBezTo>
                    <a:pt x="17826" y="7244"/>
                    <a:pt x="17819" y="7385"/>
                    <a:pt x="17804" y="7523"/>
                  </a:cubicBezTo>
                  <a:lnTo>
                    <a:pt x="17807" y="7523"/>
                  </a:lnTo>
                  <a:cubicBezTo>
                    <a:pt x="17796" y="7624"/>
                    <a:pt x="17780" y="7723"/>
                    <a:pt x="17761" y="7822"/>
                  </a:cubicBezTo>
                  <a:lnTo>
                    <a:pt x="17756" y="7822"/>
                  </a:lnTo>
                  <a:cubicBezTo>
                    <a:pt x="17743" y="7882"/>
                    <a:pt x="17731" y="7943"/>
                    <a:pt x="17715" y="8004"/>
                  </a:cubicBezTo>
                  <a:cubicBezTo>
                    <a:pt x="17611" y="8394"/>
                    <a:pt x="17437" y="8765"/>
                    <a:pt x="17205" y="9111"/>
                  </a:cubicBezTo>
                  <a:lnTo>
                    <a:pt x="17212" y="9111"/>
                  </a:lnTo>
                  <a:cubicBezTo>
                    <a:pt x="17151" y="9202"/>
                    <a:pt x="17086" y="9294"/>
                    <a:pt x="17016" y="9382"/>
                  </a:cubicBezTo>
                  <a:lnTo>
                    <a:pt x="17006" y="9381"/>
                  </a:lnTo>
                  <a:cubicBezTo>
                    <a:pt x="16963" y="9435"/>
                    <a:pt x="16919" y="9489"/>
                    <a:pt x="16873" y="9542"/>
                  </a:cubicBezTo>
                  <a:cubicBezTo>
                    <a:pt x="16575" y="9885"/>
                    <a:pt x="16224" y="10193"/>
                    <a:pt x="15827" y="10466"/>
                  </a:cubicBezTo>
                  <a:lnTo>
                    <a:pt x="15832" y="10467"/>
                  </a:lnTo>
                  <a:cubicBezTo>
                    <a:pt x="15727" y="10539"/>
                    <a:pt x="15620" y="10610"/>
                    <a:pt x="15508" y="10678"/>
                  </a:cubicBezTo>
                  <a:lnTo>
                    <a:pt x="15500" y="10674"/>
                  </a:lnTo>
                  <a:cubicBezTo>
                    <a:pt x="15433" y="10715"/>
                    <a:pt x="15365" y="10755"/>
                    <a:pt x="15294" y="10795"/>
                  </a:cubicBezTo>
                  <a:cubicBezTo>
                    <a:pt x="14838" y="11049"/>
                    <a:pt x="14347" y="11259"/>
                    <a:pt x="13835" y="11425"/>
                  </a:cubicBezTo>
                  <a:lnTo>
                    <a:pt x="13840" y="11430"/>
                  </a:lnTo>
                  <a:cubicBezTo>
                    <a:pt x="13704" y="11474"/>
                    <a:pt x="13564" y="11512"/>
                    <a:pt x="13424" y="11550"/>
                  </a:cubicBezTo>
                  <a:lnTo>
                    <a:pt x="13421" y="11547"/>
                  </a:lnTo>
                  <a:cubicBezTo>
                    <a:pt x="13337" y="11570"/>
                    <a:pt x="13251" y="11592"/>
                    <a:pt x="13164" y="11613"/>
                  </a:cubicBezTo>
                  <a:cubicBezTo>
                    <a:pt x="12604" y="11749"/>
                    <a:pt x="12037" y="11834"/>
                    <a:pt x="11470" y="11873"/>
                  </a:cubicBezTo>
                  <a:lnTo>
                    <a:pt x="11470" y="11875"/>
                  </a:lnTo>
                  <a:cubicBezTo>
                    <a:pt x="11269" y="11888"/>
                    <a:pt x="11066" y="11895"/>
                    <a:pt x="10860" y="11897"/>
                  </a:cubicBezTo>
                  <a:cubicBezTo>
                    <a:pt x="10824" y="11897"/>
                    <a:pt x="10786" y="11898"/>
                    <a:pt x="10750" y="11899"/>
                  </a:cubicBezTo>
                  <a:cubicBezTo>
                    <a:pt x="6853" y="11895"/>
                    <a:pt x="3697" y="9792"/>
                    <a:pt x="3697" y="7197"/>
                  </a:cubicBezTo>
                  <a:cubicBezTo>
                    <a:pt x="3697" y="4600"/>
                    <a:pt x="6859" y="2494"/>
                    <a:pt x="10761" y="2494"/>
                  </a:cubicBezTo>
                  <a:close/>
                  <a:moveTo>
                    <a:pt x="10740" y="2745"/>
                  </a:moveTo>
                  <a:cubicBezTo>
                    <a:pt x="7061" y="2745"/>
                    <a:pt x="4069" y="4737"/>
                    <a:pt x="4069" y="7185"/>
                  </a:cubicBezTo>
                  <a:cubicBezTo>
                    <a:pt x="4069" y="9634"/>
                    <a:pt x="7061" y="11625"/>
                    <a:pt x="10740" y="11625"/>
                  </a:cubicBezTo>
                  <a:cubicBezTo>
                    <a:pt x="14419" y="11625"/>
                    <a:pt x="17414" y="9634"/>
                    <a:pt x="17414" y="7185"/>
                  </a:cubicBezTo>
                  <a:cubicBezTo>
                    <a:pt x="17414" y="4737"/>
                    <a:pt x="14419" y="2745"/>
                    <a:pt x="10740" y="2745"/>
                  </a:cubicBezTo>
                  <a:close/>
                  <a:moveTo>
                    <a:pt x="16115" y="13233"/>
                  </a:moveTo>
                  <a:lnTo>
                    <a:pt x="16100" y="13289"/>
                  </a:lnTo>
                  <a:cubicBezTo>
                    <a:pt x="15983" y="13667"/>
                    <a:pt x="15588" y="13971"/>
                    <a:pt x="15046" y="14102"/>
                  </a:cubicBezTo>
                  <a:lnTo>
                    <a:pt x="14102" y="14332"/>
                  </a:lnTo>
                  <a:cubicBezTo>
                    <a:pt x="13920" y="14376"/>
                    <a:pt x="13731" y="14398"/>
                    <a:pt x="13539" y="14398"/>
                  </a:cubicBezTo>
                  <a:cubicBezTo>
                    <a:pt x="13190" y="14398"/>
                    <a:pt x="12858" y="14324"/>
                    <a:pt x="12585" y="14196"/>
                  </a:cubicBezTo>
                  <a:cubicBezTo>
                    <a:pt x="12381" y="14389"/>
                    <a:pt x="12098" y="14530"/>
                    <a:pt x="11773" y="14605"/>
                  </a:cubicBezTo>
                  <a:lnTo>
                    <a:pt x="10965" y="16610"/>
                  </a:lnTo>
                  <a:lnTo>
                    <a:pt x="12975" y="21600"/>
                  </a:lnTo>
                  <a:lnTo>
                    <a:pt x="15587" y="20004"/>
                  </a:lnTo>
                  <a:lnTo>
                    <a:pt x="19049" y="20517"/>
                  </a:lnTo>
                  <a:lnTo>
                    <a:pt x="16115" y="13233"/>
                  </a:lnTo>
                  <a:close/>
                  <a:moveTo>
                    <a:pt x="5365" y="13294"/>
                  </a:moveTo>
                  <a:lnTo>
                    <a:pt x="2457" y="20517"/>
                  </a:lnTo>
                  <a:lnTo>
                    <a:pt x="5921" y="20004"/>
                  </a:lnTo>
                  <a:lnTo>
                    <a:pt x="8534" y="21600"/>
                  </a:lnTo>
                  <a:lnTo>
                    <a:pt x="11327" y="14663"/>
                  </a:lnTo>
                  <a:cubicBezTo>
                    <a:pt x="11296" y="14664"/>
                    <a:pt x="11264" y="14664"/>
                    <a:pt x="11233" y="14664"/>
                  </a:cubicBezTo>
                  <a:lnTo>
                    <a:pt x="10227" y="14664"/>
                  </a:lnTo>
                  <a:cubicBezTo>
                    <a:pt x="9666" y="14664"/>
                    <a:pt x="9169" y="14476"/>
                    <a:pt x="8870" y="14191"/>
                  </a:cubicBezTo>
                  <a:cubicBezTo>
                    <a:pt x="8592" y="14320"/>
                    <a:pt x="8260" y="14393"/>
                    <a:pt x="7921" y="14393"/>
                  </a:cubicBezTo>
                  <a:cubicBezTo>
                    <a:pt x="7729" y="14393"/>
                    <a:pt x="7541" y="14370"/>
                    <a:pt x="7360" y="14326"/>
                  </a:cubicBezTo>
                  <a:lnTo>
                    <a:pt x="6416" y="14097"/>
                  </a:lnTo>
                  <a:cubicBezTo>
                    <a:pt x="6002" y="13997"/>
                    <a:pt x="5669" y="13795"/>
                    <a:pt x="5483" y="13528"/>
                  </a:cubicBezTo>
                  <a:cubicBezTo>
                    <a:pt x="5429" y="13452"/>
                    <a:pt x="5391" y="13374"/>
                    <a:pt x="5365" y="13294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02883 0.441098" pathEditMode="relative">
                                      <p:cBhvr>
                                        <p:cTn id="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883 0.441098 L 0.000000 0.133124" pathEditMode="relative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"/>
          <p:cNvGrpSpPr/>
          <p:nvPr/>
        </p:nvGrpSpPr>
        <p:grpSpPr>
          <a:xfrm>
            <a:off x="4293003" y="1893849"/>
            <a:ext cx="2333656" cy="1679338"/>
            <a:chOff x="0" y="0"/>
            <a:chExt cx="2333655" cy="1679336"/>
          </a:xfrm>
        </p:grpSpPr>
        <p:sp>
          <p:nvSpPr>
            <p:cNvPr id="56" name="Rounded Rectangle"/>
            <p:cNvSpPr/>
            <p:nvPr/>
          </p:nvSpPr>
          <p:spPr>
            <a:xfrm>
              <a:off x="0" y="0"/>
              <a:ext cx="2333656" cy="1679337"/>
            </a:xfrm>
            <a:prstGeom prst="roundRect">
              <a:avLst>
                <a:gd name="adj" fmla="val 17295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" name="Gemeente A"/>
            <p:cNvSpPr txBox="1"/>
            <p:nvPr/>
          </p:nvSpPr>
          <p:spPr>
            <a:xfrm>
              <a:off x="194604" y="35001"/>
              <a:ext cx="1944448" cy="502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400">
                  <a:solidFill>
                    <a:srgbClr val="5E5E5E"/>
                  </a:solidFill>
                </a:defRPr>
              </a:lvl1pPr>
            </a:lstStyle>
            <a:p>
              <a:r>
                <a:t>Gemeente A</a:t>
              </a:r>
            </a:p>
          </p:txBody>
        </p:sp>
        <p:grpSp>
          <p:nvGrpSpPr>
            <p:cNvPr id="61" name="Group"/>
            <p:cNvGrpSpPr/>
            <p:nvPr/>
          </p:nvGrpSpPr>
          <p:grpSpPr>
            <a:xfrm>
              <a:off x="190110" y="732195"/>
              <a:ext cx="1953435" cy="759278"/>
              <a:chOff x="0" y="0"/>
              <a:chExt cx="1953434" cy="759277"/>
            </a:xfrm>
          </p:grpSpPr>
          <p:sp>
            <p:nvSpPr>
              <p:cNvPr id="58" name="Rectangle"/>
              <p:cNvSpPr/>
              <p:nvPr/>
            </p:nvSpPr>
            <p:spPr>
              <a:xfrm>
                <a:off x="0" y="0"/>
                <a:ext cx="1953435" cy="759278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" name="PKI Overheid…"/>
              <p:cNvSpPr txBox="1"/>
              <p:nvPr/>
            </p:nvSpPr>
            <p:spPr>
              <a:xfrm>
                <a:off x="486086" y="107490"/>
                <a:ext cx="1202818" cy="5442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 sz="1400" b="0">
                    <a:solidFill>
                      <a:srgbClr val="5E5E5E"/>
                    </a:solidFill>
                  </a:defRPr>
                </a:pPr>
                <a:r>
                  <a:t>PKI Overheid</a:t>
                </a:r>
              </a:p>
              <a:p>
                <a:pPr algn="l">
                  <a:defRPr sz="1400" b="0">
                    <a:solidFill>
                      <a:srgbClr val="5E5E5E"/>
                    </a:solidFill>
                  </a:defRPr>
                </a:pPr>
                <a:r>
                  <a:t>Gemeente A</a:t>
                </a:r>
              </a:p>
            </p:txBody>
          </p:sp>
          <p:sp>
            <p:nvSpPr>
              <p:cNvPr id="60" name="Ribbon"/>
              <p:cNvSpPr/>
              <p:nvPr/>
            </p:nvSpPr>
            <p:spPr>
              <a:xfrm>
                <a:off x="71423" y="197079"/>
                <a:ext cx="241694" cy="365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69" name="Group"/>
          <p:cNvGrpSpPr/>
          <p:nvPr/>
        </p:nvGrpSpPr>
        <p:grpSpPr>
          <a:xfrm>
            <a:off x="6847596" y="1893849"/>
            <a:ext cx="2333657" cy="1679338"/>
            <a:chOff x="0" y="0"/>
            <a:chExt cx="2333655" cy="1679336"/>
          </a:xfrm>
        </p:grpSpPr>
        <p:sp>
          <p:nvSpPr>
            <p:cNvPr id="63" name="Rounded Rectangle"/>
            <p:cNvSpPr/>
            <p:nvPr/>
          </p:nvSpPr>
          <p:spPr>
            <a:xfrm>
              <a:off x="0" y="0"/>
              <a:ext cx="2333656" cy="1679337"/>
            </a:xfrm>
            <a:prstGeom prst="roundRect">
              <a:avLst>
                <a:gd name="adj" fmla="val 17295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" name="Gemeente B"/>
            <p:cNvSpPr txBox="1"/>
            <p:nvPr/>
          </p:nvSpPr>
          <p:spPr>
            <a:xfrm>
              <a:off x="191709" y="35001"/>
              <a:ext cx="1950238" cy="502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400">
                  <a:solidFill>
                    <a:srgbClr val="5E5E5E"/>
                  </a:solidFill>
                </a:defRPr>
              </a:lvl1pPr>
            </a:lstStyle>
            <a:p>
              <a:r>
                <a:t>Gemeente B</a:t>
              </a:r>
            </a:p>
          </p:txBody>
        </p:sp>
        <p:grpSp>
          <p:nvGrpSpPr>
            <p:cNvPr id="68" name="Group"/>
            <p:cNvGrpSpPr/>
            <p:nvPr/>
          </p:nvGrpSpPr>
          <p:grpSpPr>
            <a:xfrm>
              <a:off x="190110" y="732195"/>
              <a:ext cx="1953435" cy="759278"/>
              <a:chOff x="0" y="0"/>
              <a:chExt cx="1953434" cy="759277"/>
            </a:xfrm>
          </p:grpSpPr>
          <p:sp>
            <p:nvSpPr>
              <p:cNvPr id="65" name="Rectangle"/>
              <p:cNvSpPr/>
              <p:nvPr/>
            </p:nvSpPr>
            <p:spPr>
              <a:xfrm>
                <a:off x="0" y="0"/>
                <a:ext cx="1953435" cy="759278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" name="PKI Overheid…"/>
              <p:cNvSpPr txBox="1"/>
              <p:nvPr/>
            </p:nvSpPr>
            <p:spPr>
              <a:xfrm>
                <a:off x="486086" y="107490"/>
                <a:ext cx="1202818" cy="5442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 sz="1400" b="0">
                    <a:solidFill>
                      <a:srgbClr val="5E5E5E"/>
                    </a:solidFill>
                  </a:defRPr>
                </a:pPr>
                <a:r>
                  <a:t>PKI Overheid</a:t>
                </a:r>
              </a:p>
              <a:p>
                <a:pPr algn="l">
                  <a:defRPr sz="1400" b="0">
                    <a:solidFill>
                      <a:srgbClr val="5E5E5E"/>
                    </a:solidFill>
                  </a:defRPr>
                </a:pPr>
                <a:r>
                  <a:t>Gemeente B</a:t>
                </a:r>
              </a:p>
            </p:txBody>
          </p:sp>
          <p:sp>
            <p:nvSpPr>
              <p:cNvPr id="67" name="Ribbon"/>
              <p:cNvSpPr/>
              <p:nvPr/>
            </p:nvSpPr>
            <p:spPr>
              <a:xfrm>
                <a:off x="71423" y="197079"/>
                <a:ext cx="241694" cy="365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76" name="Group"/>
          <p:cNvGrpSpPr/>
          <p:nvPr/>
        </p:nvGrpSpPr>
        <p:grpSpPr>
          <a:xfrm>
            <a:off x="9402191" y="1893849"/>
            <a:ext cx="2333656" cy="1679338"/>
            <a:chOff x="0" y="0"/>
            <a:chExt cx="2333655" cy="1679336"/>
          </a:xfrm>
        </p:grpSpPr>
        <p:sp>
          <p:nvSpPr>
            <p:cNvPr id="70" name="Rounded Rectangle"/>
            <p:cNvSpPr/>
            <p:nvPr/>
          </p:nvSpPr>
          <p:spPr>
            <a:xfrm>
              <a:off x="0" y="0"/>
              <a:ext cx="2333656" cy="1679337"/>
            </a:xfrm>
            <a:prstGeom prst="roundRect">
              <a:avLst>
                <a:gd name="adj" fmla="val 17295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1" name="Gemeente C"/>
            <p:cNvSpPr txBox="1"/>
            <p:nvPr/>
          </p:nvSpPr>
          <p:spPr>
            <a:xfrm>
              <a:off x="186070" y="35001"/>
              <a:ext cx="1961516" cy="502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400">
                  <a:solidFill>
                    <a:srgbClr val="5E5E5E"/>
                  </a:solidFill>
                </a:defRPr>
              </a:lvl1pPr>
            </a:lstStyle>
            <a:p>
              <a:r>
                <a:t>Gemeente C</a:t>
              </a:r>
            </a:p>
          </p:txBody>
        </p:sp>
        <p:grpSp>
          <p:nvGrpSpPr>
            <p:cNvPr id="75" name="Group"/>
            <p:cNvGrpSpPr/>
            <p:nvPr/>
          </p:nvGrpSpPr>
          <p:grpSpPr>
            <a:xfrm>
              <a:off x="190110" y="732195"/>
              <a:ext cx="1953435" cy="759278"/>
              <a:chOff x="0" y="0"/>
              <a:chExt cx="1953434" cy="759277"/>
            </a:xfrm>
          </p:grpSpPr>
          <p:sp>
            <p:nvSpPr>
              <p:cNvPr id="72" name="Rectangle"/>
              <p:cNvSpPr/>
              <p:nvPr/>
            </p:nvSpPr>
            <p:spPr>
              <a:xfrm>
                <a:off x="0" y="0"/>
                <a:ext cx="1953435" cy="759278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3" name="PKI Overheid…"/>
              <p:cNvSpPr txBox="1"/>
              <p:nvPr/>
            </p:nvSpPr>
            <p:spPr>
              <a:xfrm>
                <a:off x="486086" y="107490"/>
                <a:ext cx="1202818" cy="5442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 sz="1400" b="0">
                    <a:solidFill>
                      <a:srgbClr val="5E5E5E"/>
                    </a:solidFill>
                  </a:defRPr>
                </a:pPr>
                <a:r>
                  <a:t>PKI Overheid</a:t>
                </a:r>
              </a:p>
              <a:p>
                <a:pPr algn="l">
                  <a:defRPr sz="1400" b="0">
                    <a:solidFill>
                      <a:srgbClr val="5E5E5E"/>
                    </a:solidFill>
                  </a:defRPr>
                </a:pPr>
                <a:r>
                  <a:t>Gemeente C</a:t>
                </a:r>
              </a:p>
            </p:txBody>
          </p:sp>
          <p:sp>
            <p:nvSpPr>
              <p:cNvPr id="74" name="Ribbon"/>
              <p:cNvSpPr/>
              <p:nvPr/>
            </p:nvSpPr>
            <p:spPr>
              <a:xfrm>
                <a:off x="71423" y="197079"/>
                <a:ext cx="241694" cy="365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127" name="Group"/>
          <p:cNvGrpSpPr/>
          <p:nvPr/>
        </p:nvGrpSpPr>
        <p:grpSpPr>
          <a:xfrm>
            <a:off x="11950031" y="1869394"/>
            <a:ext cx="5410591" cy="1704877"/>
            <a:chOff x="0" y="6700"/>
            <a:chExt cx="5410589" cy="1704876"/>
          </a:xfrm>
        </p:grpSpPr>
        <p:sp>
          <p:nvSpPr>
            <p:cNvPr id="77" name="Rounded Rectangle"/>
            <p:cNvSpPr/>
            <p:nvPr/>
          </p:nvSpPr>
          <p:spPr>
            <a:xfrm>
              <a:off x="0" y="56049"/>
              <a:ext cx="981466" cy="705700"/>
            </a:xfrm>
            <a:prstGeom prst="roundRect">
              <a:avLst>
                <a:gd name="adj" fmla="val 22090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8" name="Gemeente"/>
            <p:cNvSpPr txBox="1"/>
            <p:nvPr/>
          </p:nvSpPr>
          <p:spPr>
            <a:xfrm>
              <a:off x="70261" y="6700"/>
              <a:ext cx="840944" cy="303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1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81" name="Group"/>
            <p:cNvGrpSpPr/>
            <p:nvPr/>
          </p:nvGrpSpPr>
          <p:grpSpPr>
            <a:xfrm>
              <a:off x="190110" y="322721"/>
              <a:ext cx="601245" cy="298822"/>
              <a:chOff x="0" y="0"/>
              <a:chExt cx="601244" cy="298820"/>
            </a:xfrm>
          </p:grpSpPr>
          <p:sp>
            <p:nvSpPr>
              <p:cNvPr id="79" name="Rectangle"/>
              <p:cNvSpPr/>
              <p:nvPr/>
            </p:nvSpPr>
            <p:spPr>
              <a:xfrm>
                <a:off x="-1" y="0"/>
                <a:ext cx="601246" cy="298821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" name="Ribbon"/>
              <p:cNvSpPr/>
              <p:nvPr/>
            </p:nvSpPr>
            <p:spPr>
              <a:xfrm>
                <a:off x="71423" y="35079"/>
                <a:ext cx="138396" cy="209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2" name="Rounded Rectangle"/>
            <p:cNvSpPr/>
            <p:nvPr/>
          </p:nvSpPr>
          <p:spPr>
            <a:xfrm>
              <a:off x="0" y="1002596"/>
              <a:ext cx="981466" cy="705700"/>
            </a:xfrm>
            <a:prstGeom prst="roundRect">
              <a:avLst>
                <a:gd name="adj" fmla="val 22090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" name="Gemeente"/>
            <p:cNvSpPr txBox="1"/>
            <p:nvPr/>
          </p:nvSpPr>
          <p:spPr>
            <a:xfrm>
              <a:off x="70261" y="953247"/>
              <a:ext cx="840944" cy="303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1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86" name="Group"/>
            <p:cNvGrpSpPr/>
            <p:nvPr/>
          </p:nvGrpSpPr>
          <p:grpSpPr>
            <a:xfrm>
              <a:off x="190110" y="1269268"/>
              <a:ext cx="601245" cy="298822"/>
              <a:chOff x="0" y="0"/>
              <a:chExt cx="601244" cy="298820"/>
            </a:xfrm>
          </p:grpSpPr>
          <p:sp>
            <p:nvSpPr>
              <p:cNvPr id="84" name="Rectangle"/>
              <p:cNvSpPr/>
              <p:nvPr/>
            </p:nvSpPr>
            <p:spPr>
              <a:xfrm>
                <a:off x="-1" y="0"/>
                <a:ext cx="601246" cy="298821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" name="Ribbon"/>
              <p:cNvSpPr/>
              <p:nvPr/>
            </p:nvSpPr>
            <p:spPr>
              <a:xfrm>
                <a:off x="71423" y="35079"/>
                <a:ext cx="138396" cy="209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7" name="Rounded Rectangle"/>
            <p:cNvSpPr/>
            <p:nvPr/>
          </p:nvSpPr>
          <p:spPr>
            <a:xfrm>
              <a:off x="1107281" y="59331"/>
              <a:ext cx="981466" cy="705700"/>
            </a:xfrm>
            <a:prstGeom prst="roundRect">
              <a:avLst>
                <a:gd name="adj" fmla="val 22090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8" name="Gemeente"/>
            <p:cNvSpPr txBox="1"/>
            <p:nvPr/>
          </p:nvSpPr>
          <p:spPr>
            <a:xfrm>
              <a:off x="1177542" y="9983"/>
              <a:ext cx="840944" cy="303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1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91" name="Group"/>
            <p:cNvGrpSpPr/>
            <p:nvPr/>
          </p:nvGrpSpPr>
          <p:grpSpPr>
            <a:xfrm>
              <a:off x="1297391" y="326004"/>
              <a:ext cx="601245" cy="298822"/>
              <a:chOff x="0" y="0"/>
              <a:chExt cx="601244" cy="298820"/>
            </a:xfrm>
          </p:grpSpPr>
          <p:sp>
            <p:nvSpPr>
              <p:cNvPr id="89" name="Rectangle"/>
              <p:cNvSpPr/>
              <p:nvPr/>
            </p:nvSpPr>
            <p:spPr>
              <a:xfrm>
                <a:off x="-1" y="0"/>
                <a:ext cx="601246" cy="298821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0" name="Ribbon"/>
              <p:cNvSpPr/>
              <p:nvPr/>
            </p:nvSpPr>
            <p:spPr>
              <a:xfrm>
                <a:off x="71423" y="35079"/>
                <a:ext cx="138396" cy="209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2" name="Rounded Rectangle"/>
            <p:cNvSpPr/>
            <p:nvPr/>
          </p:nvSpPr>
          <p:spPr>
            <a:xfrm>
              <a:off x="1107281" y="1005878"/>
              <a:ext cx="981466" cy="705700"/>
            </a:xfrm>
            <a:prstGeom prst="roundRect">
              <a:avLst>
                <a:gd name="adj" fmla="val 22090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" name="Gemeente"/>
            <p:cNvSpPr txBox="1"/>
            <p:nvPr/>
          </p:nvSpPr>
          <p:spPr>
            <a:xfrm>
              <a:off x="1177542" y="956530"/>
              <a:ext cx="840944" cy="303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1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96" name="Group"/>
            <p:cNvGrpSpPr/>
            <p:nvPr/>
          </p:nvGrpSpPr>
          <p:grpSpPr>
            <a:xfrm>
              <a:off x="1297391" y="1272551"/>
              <a:ext cx="601245" cy="298821"/>
              <a:chOff x="0" y="0"/>
              <a:chExt cx="601244" cy="298820"/>
            </a:xfrm>
          </p:grpSpPr>
          <p:sp>
            <p:nvSpPr>
              <p:cNvPr id="94" name="Rectangle"/>
              <p:cNvSpPr/>
              <p:nvPr/>
            </p:nvSpPr>
            <p:spPr>
              <a:xfrm>
                <a:off x="-1" y="0"/>
                <a:ext cx="601246" cy="298821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5" name="Ribbon"/>
              <p:cNvSpPr/>
              <p:nvPr/>
            </p:nvSpPr>
            <p:spPr>
              <a:xfrm>
                <a:off x="71423" y="35079"/>
                <a:ext cx="138396" cy="209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7" name="Rounded Rectangle"/>
            <p:cNvSpPr/>
            <p:nvPr/>
          </p:nvSpPr>
          <p:spPr>
            <a:xfrm>
              <a:off x="2214562" y="59331"/>
              <a:ext cx="981466" cy="705700"/>
            </a:xfrm>
            <a:prstGeom prst="roundRect">
              <a:avLst>
                <a:gd name="adj" fmla="val 22090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8" name="Gemeente"/>
            <p:cNvSpPr txBox="1"/>
            <p:nvPr/>
          </p:nvSpPr>
          <p:spPr>
            <a:xfrm>
              <a:off x="2284823" y="9983"/>
              <a:ext cx="840944" cy="303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1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101" name="Group"/>
            <p:cNvGrpSpPr/>
            <p:nvPr/>
          </p:nvGrpSpPr>
          <p:grpSpPr>
            <a:xfrm>
              <a:off x="2404672" y="326004"/>
              <a:ext cx="601245" cy="298822"/>
              <a:chOff x="0" y="0"/>
              <a:chExt cx="601244" cy="298820"/>
            </a:xfrm>
          </p:grpSpPr>
          <p:sp>
            <p:nvSpPr>
              <p:cNvPr id="99" name="Rectangle"/>
              <p:cNvSpPr/>
              <p:nvPr/>
            </p:nvSpPr>
            <p:spPr>
              <a:xfrm>
                <a:off x="-1" y="0"/>
                <a:ext cx="601246" cy="298821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" name="Ribbon"/>
              <p:cNvSpPr/>
              <p:nvPr/>
            </p:nvSpPr>
            <p:spPr>
              <a:xfrm>
                <a:off x="71423" y="35079"/>
                <a:ext cx="138396" cy="209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02" name="Rounded Rectangle"/>
            <p:cNvSpPr/>
            <p:nvPr/>
          </p:nvSpPr>
          <p:spPr>
            <a:xfrm>
              <a:off x="2214562" y="1005878"/>
              <a:ext cx="981466" cy="705700"/>
            </a:xfrm>
            <a:prstGeom prst="roundRect">
              <a:avLst>
                <a:gd name="adj" fmla="val 22090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3" name="Gemeente"/>
            <p:cNvSpPr txBox="1"/>
            <p:nvPr/>
          </p:nvSpPr>
          <p:spPr>
            <a:xfrm>
              <a:off x="2284823" y="956530"/>
              <a:ext cx="840944" cy="303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1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106" name="Group"/>
            <p:cNvGrpSpPr/>
            <p:nvPr/>
          </p:nvGrpSpPr>
          <p:grpSpPr>
            <a:xfrm>
              <a:off x="2404672" y="1272551"/>
              <a:ext cx="601245" cy="298821"/>
              <a:chOff x="0" y="0"/>
              <a:chExt cx="601244" cy="298820"/>
            </a:xfrm>
          </p:grpSpPr>
          <p:sp>
            <p:nvSpPr>
              <p:cNvPr id="104" name="Rectangle"/>
              <p:cNvSpPr/>
              <p:nvPr/>
            </p:nvSpPr>
            <p:spPr>
              <a:xfrm>
                <a:off x="-1" y="0"/>
                <a:ext cx="601246" cy="298821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5" name="Ribbon"/>
              <p:cNvSpPr/>
              <p:nvPr/>
            </p:nvSpPr>
            <p:spPr>
              <a:xfrm>
                <a:off x="71423" y="35079"/>
                <a:ext cx="138396" cy="209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07" name="Rounded Rectangle"/>
            <p:cNvSpPr/>
            <p:nvPr/>
          </p:nvSpPr>
          <p:spPr>
            <a:xfrm>
              <a:off x="3321843" y="59331"/>
              <a:ext cx="981467" cy="705700"/>
            </a:xfrm>
            <a:prstGeom prst="roundRect">
              <a:avLst>
                <a:gd name="adj" fmla="val 22090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8" name="Gemeente"/>
            <p:cNvSpPr txBox="1"/>
            <p:nvPr/>
          </p:nvSpPr>
          <p:spPr>
            <a:xfrm>
              <a:off x="3392105" y="9983"/>
              <a:ext cx="840944" cy="303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1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111" name="Group"/>
            <p:cNvGrpSpPr/>
            <p:nvPr/>
          </p:nvGrpSpPr>
          <p:grpSpPr>
            <a:xfrm>
              <a:off x="3511953" y="326004"/>
              <a:ext cx="601246" cy="298822"/>
              <a:chOff x="0" y="0"/>
              <a:chExt cx="601244" cy="298820"/>
            </a:xfrm>
          </p:grpSpPr>
          <p:sp>
            <p:nvSpPr>
              <p:cNvPr id="109" name="Rectangle"/>
              <p:cNvSpPr/>
              <p:nvPr/>
            </p:nvSpPr>
            <p:spPr>
              <a:xfrm>
                <a:off x="-1" y="0"/>
                <a:ext cx="601246" cy="298821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" name="Ribbon"/>
              <p:cNvSpPr/>
              <p:nvPr/>
            </p:nvSpPr>
            <p:spPr>
              <a:xfrm>
                <a:off x="71423" y="35079"/>
                <a:ext cx="138396" cy="209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12" name="Rounded Rectangle"/>
            <p:cNvSpPr/>
            <p:nvPr/>
          </p:nvSpPr>
          <p:spPr>
            <a:xfrm>
              <a:off x="3321843" y="1005878"/>
              <a:ext cx="981467" cy="705700"/>
            </a:xfrm>
            <a:prstGeom prst="roundRect">
              <a:avLst>
                <a:gd name="adj" fmla="val 22090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" name="Gemeente"/>
            <p:cNvSpPr txBox="1"/>
            <p:nvPr/>
          </p:nvSpPr>
          <p:spPr>
            <a:xfrm>
              <a:off x="3392105" y="956530"/>
              <a:ext cx="840944" cy="303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1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116" name="Group"/>
            <p:cNvGrpSpPr/>
            <p:nvPr/>
          </p:nvGrpSpPr>
          <p:grpSpPr>
            <a:xfrm>
              <a:off x="3511953" y="1272551"/>
              <a:ext cx="601246" cy="298821"/>
              <a:chOff x="0" y="0"/>
              <a:chExt cx="601244" cy="298820"/>
            </a:xfrm>
          </p:grpSpPr>
          <p:sp>
            <p:nvSpPr>
              <p:cNvPr id="114" name="Rectangle"/>
              <p:cNvSpPr/>
              <p:nvPr/>
            </p:nvSpPr>
            <p:spPr>
              <a:xfrm>
                <a:off x="-1" y="0"/>
                <a:ext cx="601246" cy="298821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5" name="Ribbon"/>
              <p:cNvSpPr/>
              <p:nvPr/>
            </p:nvSpPr>
            <p:spPr>
              <a:xfrm>
                <a:off x="71423" y="35079"/>
                <a:ext cx="138396" cy="209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17" name="Rounded Rectangle"/>
            <p:cNvSpPr/>
            <p:nvPr/>
          </p:nvSpPr>
          <p:spPr>
            <a:xfrm>
              <a:off x="4429123" y="59331"/>
              <a:ext cx="981467" cy="705700"/>
            </a:xfrm>
            <a:prstGeom prst="roundRect">
              <a:avLst>
                <a:gd name="adj" fmla="val 22090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" name="Gemeente"/>
            <p:cNvSpPr txBox="1"/>
            <p:nvPr/>
          </p:nvSpPr>
          <p:spPr>
            <a:xfrm>
              <a:off x="4499385" y="9983"/>
              <a:ext cx="840944" cy="303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1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121" name="Group"/>
            <p:cNvGrpSpPr/>
            <p:nvPr/>
          </p:nvGrpSpPr>
          <p:grpSpPr>
            <a:xfrm>
              <a:off x="4619233" y="326004"/>
              <a:ext cx="601246" cy="298822"/>
              <a:chOff x="0" y="0"/>
              <a:chExt cx="601244" cy="298820"/>
            </a:xfrm>
          </p:grpSpPr>
          <p:sp>
            <p:nvSpPr>
              <p:cNvPr id="119" name="Rectangle"/>
              <p:cNvSpPr/>
              <p:nvPr/>
            </p:nvSpPr>
            <p:spPr>
              <a:xfrm>
                <a:off x="-1" y="0"/>
                <a:ext cx="601246" cy="298821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0" name="Ribbon"/>
              <p:cNvSpPr/>
              <p:nvPr/>
            </p:nvSpPr>
            <p:spPr>
              <a:xfrm>
                <a:off x="71423" y="35079"/>
                <a:ext cx="138396" cy="209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22" name="Rounded Rectangle"/>
            <p:cNvSpPr/>
            <p:nvPr/>
          </p:nvSpPr>
          <p:spPr>
            <a:xfrm>
              <a:off x="4429123" y="1005878"/>
              <a:ext cx="981467" cy="705700"/>
            </a:xfrm>
            <a:prstGeom prst="roundRect">
              <a:avLst>
                <a:gd name="adj" fmla="val 22090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Gemeente"/>
            <p:cNvSpPr txBox="1"/>
            <p:nvPr/>
          </p:nvSpPr>
          <p:spPr>
            <a:xfrm>
              <a:off x="4499385" y="956530"/>
              <a:ext cx="840944" cy="303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1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126" name="Group"/>
            <p:cNvGrpSpPr/>
            <p:nvPr/>
          </p:nvGrpSpPr>
          <p:grpSpPr>
            <a:xfrm>
              <a:off x="4619233" y="1272551"/>
              <a:ext cx="601246" cy="298821"/>
              <a:chOff x="0" y="0"/>
              <a:chExt cx="601244" cy="298820"/>
            </a:xfrm>
          </p:grpSpPr>
          <p:sp>
            <p:nvSpPr>
              <p:cNvPr id="124" name="Rectangle"/>
              <p:cNvSpPr/>
              <p:nvPr/>
            </p:nvSpPr>
            <p:spPr>
              <a:xfrm>
                <a:off x="-1" y="0"/>
                <a:ext cx="601246" cy="298821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" name="Ribbon"/>
              <p:cNvSpPr/>
              <p:nvPr/>
            </p:nvSpPr>
            <p:spPr>
              <a:xfrm>
                <a:off x="71423" y="35079"/>
                <a:ext cx="138396" cy="209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173" name="Group"/>
          <p:cNvGrpSpPr/>
          <p:nvPr/>
        </p:nvGrpSpPr>
        <p:grpSpPr>
          <a:xfrm>
            <a:off x="17486436" y="1906588"/>
            <a:ext cx="1513730" cy="1663075"/>
            <a:chOff x="0" y="3928"/>
            <a:chExt cx="1513729" cy="1663073"/>
          </a:xfrm>
        </p:grpSpPr>
        <p:sp>
          <p:nvSpPr>
            <p:cNvPr id="128" name="Rounded Rectangle"/>
            <p:cNvSpPr/>
            <p:nvPr/>
          </p:nvSpPr>
          <p:spPr>
            <a:xfrm>
              <a:off x="0" y="18396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9" name="Gemeente"/>
            <p:cNvSpPr txBox="1"/>
            <p:nvPr/>
          </p:nvSpPr>
          <p:spPr>
            <a:xfrm>
              <a:off x="11199" y="3928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132" name="Group"/>
            <p:cNvGrpSpPr/>
            <p:nvPr/>
          </p:nvGrpSpPr>
          <p:grpSpPr>
            <a:xfrm>
              <a:off x="69643" y="193494"/>
              <a:ext cx="287913" cy="143095"/>
              <a:chOff x="0" y="0"/>
              <a:chExt cx="287912" cy="143093"/>
            </a:xfrm>
          </p:grpSpPr>
          <p:sp>
            <p:nvSpPr>
              <p:cNvPr id="13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33" name="Rounded Rectangle"/>
            <p:cNvSpPr/>
            <p:nvPr/>
          </p:nvSpPr>
          <p:spPr>
            <a:xfrm>
              <a:off x="0" y="1250693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Gemeente"/>
            <p:cNvSpPr txBox="1"/>
            <p:nvPr/>
          </p:nvSpPr>
          <p:spPr>
            <a:xfrm>
              <a:off x="11199" y="1236225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137" name="Group"/>
            <p:cNvGrpSpPr/>
            <p:nvPr/>
          </p:nvGrpSpPr>
          <p:grpSpPr>
            <a:xfrm>
              <a:off x="69643" y="1425791"/>
              <a:ext cx="287913" cy="143095"/>
              <a:chOff x="0" y="0"/>
              <a:chExt cx="287912" cy="143093"/>
            </a:xfrm>
          </p:grpSpPr>
          <p:sp>
            <p:nvSpPr>
              <p:cNvPr id="13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38" name="Rounded Rectangle"/>
            <p:cNvSpPr/>
            <p:nvPr/>
          </p:nvSpPr>
          <p:spPr>
            <a:xfrm>
              <a:off x="0" y="640088"/>
              <a:ext cx="427200" cy="410766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" name="Gemeente"/>
            <p:cNvSpPr txBox="1"/>
            <p:nvPr/>
          </p:nvSpPr>
          <p:spPr>
            <a:xfrm>
              <a:off x="11199" y="625620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142" name="Group"/>
            <p:cNvGrpSpPr/>
            <p:nvPr/>
          </p:nvGrpSpPr>
          <p:grpSpPr>
            <a:xfrm>
              <a:off x="69643" y="815186"/>
              <a:ext cx="287913" cy="143094"/>
              <a:chOff x="0" y="0"/>
              <a:chExt cx="287912" cy="143093"/>
            </a:xfrm>
          </p:grpSpPr>
          <p:sp>
            <p:nvSpPr>
              <p:cNvPr id="14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43" name="Rounded Rectangle"/>
            <p:cNvSpPr/>
            <p:nvPr/>
          </p:nvSpPr>
          <p:spPr>
            <a:xfrm>
              <a:off x="543265" y="23939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4" name="Gemeente"/>
            <p:cNvSpPr txBox="1"/>
            <p:nvPr/>
          </p:nvSpPr>
          <p:spPr>
            <a:xfrm>
              <a:off x="554465" y="9471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147" name="Group"/>
            <p:cNvGrpSpPr/>
            <p:nvPr/>
          </p:nvGrpSpPr>
          <p:grpSpPr>
            <a:xfrm>
              <a:off x="612908" y="199037"/>
              <a:ext cx="287914" cy="143095"/>
              <a:chOff x="0" y="0"/>
              <a:chExt cx="287912" cy="143093"/>
            </a:xfrm>
          </p:grpSpPr>
          <p:sp>
            <p:nvSpPr>
              <p:cNvPr id="14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48" name="Rounded Rectangle"/>
            <p:cNvSpPr/>
            <p:nvPr/>
          </p:nvSpPr>
          <p:spPr>
            <a:xfrm>
              <a:off x="543265" y="1256236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9" name="Gemeente"/>
            <p:cNvSpPr txBox="1"/>
            <p:nvPr/>
          </p:nvSpPr>
          <p:spPr>
            <a:xfrm>
              <a:off x="554465" y="1241768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152" name="Group"/>
            <p:cNvGrpSpPr/>
            <p:nvPr/>
          </p:nvGrpSpPr>
          <p:grpSpPr>
            <a:xfrm>
              <a:off x="612908" y="1431334"/>
              <a:ext cx="287914" cy="143095"/>
              <a:chOff x="0" y="0"/>
              <a:chExt cx="287912" cy="143093"/>
            </a:xfrm>
          </p:grpSpPr>
          <p:sp>
            <p:nvSpPr>
              <p:cNvPr id="15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53" name="Rounded Rectangle"/>
            <p:cNvSpPr/>
            <p:nvPr/>
          </p:nvSpPr>
          <p:spPr>
            <a:xfrm>
              <a:off x="543265" y="645631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Gemeente"/>
            <p:cNvSpPr txBox="1"/>
            <p:nvPr/>
          </p:nvSpPr>
          <p:spPr>
            <a:xfrm>
              <a:off x="554465" y="631163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157" name="Group"/>
            <p:cNvGrpSpPr/>
            <p:nvPr/>
          </p:nvGrpSpPr>
          <p:grpSpPr>
            <a:xfrm>
              <a:off x="612908" y="820729"/>
              <a:ext cx="287914" cy="143095"/>
              <a:chOff x="0" y="0"/>
              <a:chExt cx="287912" cy="143093"/>
            </a:xfrm>
          </p:grpSpPr>
          <p:sp>
            <p:nvSpPr>
              <p:cNvPr id="15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58" name="Rounded Rectangle"/>
            <p:cNvSpPr/>
            <p:nvPr/>
          </p:nvSpPr>
          <p:spPr>
            <a:xfrm>
              <a:off x="1086529" y="23939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Gemeente"/>
            <p:cNvSpPr txBox="1"/>
            <p:nvPr/>
          </p:nvSpPr>
          <p:spPr>
            <a:xfrm>
              <a:off x="1097729" y="9471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162" name="Group"/>
            <p:cNvGrpSpPr/>
            <p:nvPr/>
          </p:nvGrpSpPr>
          <p:grpSpPr>
            <a:xfrm>
              <a:off x="1156173" y="199037"/>
              <a:ext cx="287913" cy="143095"/>
              <a:chOff x="0" y="0"/>
              <a:chExt cx="287912" cy="143093"/>
            </a:xfrm>
          </p:grpSpPr>
          <p:sp>
            <p:nvSpPr>
              <p:cNvPr id="16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63" name="Rounded Rectangle"/>
            <p:cNvSpPr/>
            <p:nvPr/>
          </p:nvSpPr>
          <p:spPr>
            <a:xfrm>
              <a:off x="1086529" y="1256236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4" name="Gemeente"/>
            <p:cNvSpPr txBox="1"/>
            <p:nvPr/>
          </p:nvSpPr>
          <p:spPr>
            <a:xfrm>
              <a:off x="1097729" y="1241768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167" name="Group"/>
            <p:cNvGrpSpPr/>
            <p:nvPr/>
          </p:nvGrpSpPr>
          <p:grpSpPr>
            <a:xfrm>
              <a:off x="1156173" y="1431334"/>
              <a:ext cx="287913" cy="143095"/>
              <a:chOff x="0" y="0"/>
              <a:chExt cx="287912" cy="143093"/>
            </a:xfrm>
          </p:grpSpPr>
          <p:sp>
            <p:nvSpPr>
              <p:cNvPr id="16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68" name="Rounded Rectangle"/>
            <p:cNvSpPr/>
            <p:nvPr/>
          </p:nvSpPr>
          <p:spPr>
            <a:xfrm>
              <a:off x="1086529" y="645631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9" name="Gemeente"/>
            <p:cNvSpPr txBox="1"/>
            <p:nvPr/>
          </p:nvSpPr>
          <p:spPr>
            <a:xfrm>
              <a:off x="1097729" y="631163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172" name="Group"/>
            <p:cNvGrpSpPr/>
            <p:nvPr/>
          </p:nvGrpSpPr>
          <p:grpSpPr>
            <a:xfrm>
              <a:off x="1156173" y="820729"/>
              <a:ext cx="287913" cy="143095"/>
              <a:chOff x="0" y="0"/>
              <a:chExt cx="287912" cy="143093"/>
            </a:xfrm>
          </p:grpSpPr>
          <p:sp>
            <p:nvSpPr>
              <p:cNvPr id="17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sp>
        <p:nvSpPr>
          <p:cNvPr id="174" name="Multi-tenant Client"/>
          <p:cNvSpPr/>
          <p:nvPr/>
        </p:nvSpPr>
        <p:spPr>
          <a:xfrm>
            <a:off x="8959532" y="7858304"/>
            <a:ext cx="2230800" cy="1140561"/>
          </a:xfrm>
          <a:prstGeom prst="roundRect">
            <a:avLst>
              <a:gd name="adj" fmla="val 23488"/>
            </a:avLst>
          </a:prstGeom>
          <a:ln w="50800">
            <a:solidFill>
              <a:srgbClr val="1883FF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800" b="0"/>
            </a:lvl1pPr>
          </a:lstStyle>
          <a:p>
            <a:r>
              <a:t>Multi-tenant Client</a:t>
            </a:r>
          </a:p>
        </p:txBody>
      </p:sp>
      <p:sp>
        <p:nvSpPr>
          <p:cNvPr id="175" name="Rounded Rectangle"/>
          <p:cNvSpPr/>
          <p:nvPr/>
        </p:nvSpPr>
        <p:spPr>
          <a:xfrm>
            <a:off x="5792671" y="6309888"/>
            <a:ext cx="6050205" cy="4237394"/>
          </a:xfrm>
          <a:prstGeom prst="roundRect">
            <a:avLst>
              <a:gd name="adj" fmla="val 13472"/>
            </a:avLst>
          </a:prstGeom>
          <a:ln w="50800">
            <a:solidFill>
              <a:srgbClr val="1883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Leverancier"/>
          <p:cNvSpPr txBox="1"/>
          <p:nvPr/>
        </p:nvSpPr>
        <p:spPr>
          <a:xfrm>
            <a:off x="6311847" y="9967067"/>
            <a:ext cx="1866113" cy="502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rgbClr val="5E5E5E"/>
                </a:solidFill>
              </a:defRPr>
            </a:lvl1pPr>
          </a:lstStyle>
          <a:p>
            <a:r>
              <a:t>Leverancier</a:t>
            </a:r>
          </a:p>
        </p:txBody>
      </p:sp>
      <p:sp>
        <p:nvSpPr>
          <p:cNvPr id="177" name="API"/>
          <p:cNvSpPr/>
          <p:nvPr/>
        </p:nvSpPr>
        <p:spPr>
          <a:xfrm>
            <a:off x="13451566" y="7858304"/>
            <a:ext cx="2230800" cy="1140561"/>
          </a:xfrm>
          <a:prstGeom prst="roundRect">
            <a:avLst>
              <a:gd name="adj" fmla="val 23488"/>
            </a:avLst>
          </a:prstGeom>
          <a:ln w="50800">
            <a:solidFill>
              <a:srgbClr val="1883FF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800" b="0"/>
            </a:lvl1pPr>
          </a:lstStyle>
          <a:p>
            <a:r>
              <a:t>API</a:t>
            </a:r>
          </a:p>
        </p:txBody>
      </p:sp>
      <p:sp>
        <p:nvSpPr>
          <p:cNvPr id="178" name="Rounded Rectangle"/>
          <p:cNvSpPr/>
          <p:nvPr/>
        </p:nvSpPr>
        <p:spPr>
          <a:xfrm>
            <a:off x="12738762" y="6309888"/>
            <a:ext cx="6050206" cy="4237394"/>
          </a:xfrm>
          <a:prstGeom prst="roundRect">
            <a:avLst>
              <a:gd name="adj" fmla="val 13472"/>
            </a:avLst>
          </a:prstGeom>
          <a:ln w="50800">
            <a:solidFill>
              <a:srgbClr val="1883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Bron eigenaar"/>
          <p:cNvSpPr txBox="1"/>
          <p:nvPr/>
        </p:nvSpPr>
        <p:spPr>
          <a:xfrm>
            <a:off x="16167115" y="9967067"/>
            <a:ext cx="2198955" cy="502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rgbClr val="5E5E5E"/>
                </a:solidFill>
              </a:defRPr>
            </a:lvl1pPr>
          </a:lstStyle>
          <a:p>
            <a:r>
              <a:t>Bron eigenaar</a:t>
            </a:r>
          </a:p>
        </p:txBody>
      </p:sp>
      <p:grpSp>
        <p:nvGrpSpPr>
          <p:cNvPr id="225" name="Group"/>
          <p:cNvGrpSpPr/>
          <p:nvPr/>
        </p:nvGrpSpPr>
        <p:grpSpPr>
          <a:xfrm>
            <a:off x="19125981" y="1903944"/>
            <a:ext cx="1513730" cy="1663075"/>
            <a:chOff x="0" y="3928"/>
            <a:chExt cx="1513729" cy="1663073"/>
          </a:xfrm>
        </p:grpSpPr>
        <p:sp>
          <p:nvSpPr>
            <p:cNvPr id="180" name="Rounded Rectangle"/>
            <p:cNvSpPr/>
            <p:nvPr/>
          </p:nvSpPr>
          <p:spPr>
            <a:xfrm>
              <a:off x="0" y="18396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1" name="Gemeente"/>
            <p:cNvSpPr txBox="1"/>
            <p:nvPr/>
          </p:nvSpPr>
          <p:spPr>
            <a:xfrm>
              <a:off x="11199" y="3928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184" name="Group"/>
            <p:cNvGrpSpPr/>
            <p:nvPr/>
          </p:nvGrpSpPr>
          <p:grpSpPr>
            <a:xfrm>
              <a:off x="69643" y="193494"/>
              <a:ext cx="287913" cy="143095"/>
              <a:chOff x="0" y="0"/>
              <a:chExt cx="287912" cy="143093"/>
            </a:xfrm>
          </p:grpSpPr>
          <p:sp>
            <p:nvSpPr>
              <p:cNvPr id="18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85" name="Rounded Rectangle"/>
            <p:cNvSpPr/>
            <p:nvPr/>
          </p:nvSpPr>
          <p:spPr>
            <a:xfrm>
              <a:off x="0" y="1250693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6" name="Gemeente"/>
            <p:cNvSpPr txBox="1"/>
            <p:nvPr/>
          </p:nvSpPr>
          <p:spPr>
            <a:xfrm>
              <a:off x="11199" y="1236225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189" name="Group"/>
            <p:cNvGrpSpPr/>
            <p:nvPr/>
          </p:nvGrpSpPr>
          <p:grpSpPr>
            <a:xfrm>
              <a:off x="69643" y="1425791"/>
              <a:ext cx="287913" cy="143095"/>
              <a:chOff x="0" y="0"/>
              <a:chExt cx="287912" cy="143093"/>
            </a:xfrm>
          </p:grpSpPr>
          <p:sp>
            <p:nvSpPr>
              <p:cNvPr id="18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90" name="Rounded Rectangle"/>
            <p:cNvSpPr/>
            <p:nvPr/>
          </p:nvSpPr>
          <p:spPr>
            <a:xfrm>
              <a:off x="0" y="640088"/>
              <a:ext cx="427200" cy="410766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1" name="Gemeente"/>
            <p:cNvSpPr txBox="1"/>
            <p:nvPr/>
          </p:nvSpPr>
          <p:spPr>
            <a:xfrm>
              <a:off x="11199" y="625620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194" name="Group"/>
            <p:cNvGrpSpPr/>
            <p:nvPr/>
          </p:nvGrpSpPr>
          <p:grpSpPr>
            <a:xfrm>
              <a:off x="69643" y="815186"/>
              <a:ext cx="287913" cy="143094"/>
              <a:chOff x="0" y="0"/>
              <a:chExt cx="287912" cy="143093"/>
            </a:xfrm>
          </p:grpSpPr>
          <p:sp>
            <p:nvSpPr>
              <p:cNvPr id="19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9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95" name="Rounded Rectangle"/>
            <p:cNvSpPr/>
            <p:nvPr/>
          </p:nvSpPr>
          <p:spPr>
            <a:xfrm>
              <a:off x="543265" y="23939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6" name="Gemeente"/>
            <p:cNvSpPr txBox="1"/>
            <p:nvPr/>
          </p:nvSpPr>
          <p:spPr>
            <a:xfrm>
              <a:off x="554465" y="9471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199" name="Group"/>
            <p:cNvGrpSpPr/>
            <p:nvPr/>
          </p:nvGrpSpPr>
          <p:grpSpPr>
            <a:xfrm>
              <a:off x="612908" y="199037"/>
              <a:ext cx="287914" cy="143095"/>
              <a:chOff x="0" y="0"/>
              <a:chExt cx="287912" cy="143093"/>
            </a:xfrm>
          </p:grpSpPr>
          <p:sp>
            <p:nvSpPr>
              <p:cNvPr id="19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9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00" name="Rounded Rectangle"/>
            <p:cNvSpPr/>
            <p:nvPr/>
          </p:nvSpPr>
          <p:spPr>
            <a:xfrm>
              <a:off x="543265" y="1256236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1" name="Gemeente"/>
            <p:cNvSpPr txBox="1"/>
            <p:nvPr/>
          </p:nvSpPr>
          <p:spPr>
            <a:xfrm>
              <a:off x="554465" y="1241768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204" name="Group"/>
            <p:cNvGrpSpPr/>
            <p:nvPr/>
          </p:nvGrpSpPr>
          <p:grpSpPr>
            <a:xfrm>
              <a:off x="612908" y="1431334"/>
              <a:ext cx="287914" cy="143095"/>
              <a:chOff x="0" y="0"/>
              <a:chExt cx="287912" cy="143093"/>
            </a:xfrm>
          </p:grpSpPr>
          <p:sp>
            <p:nvSpPr>
              <p:cNvPr id="20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0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05" name="Rounded Rectangle"/>
            <p:cNvSpPr/>
            <p:nvPr/>
          </p:nvSpPr>
          <p:spPr>
            <a:xfrm>
              <a:off x="543265" y="645631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6" name="Gemeente"/>
            <p:cNvSpPr txBox="1"/>
            <p:nvPr/>
          </p:nvSpPr>
          <p:spPr>
            <a:xfrm>
              <a:off x="554465" y="631163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209" name="Group"/>
            <p:cNvGrpSpPr/>
            <p:nvPr/>
          </p:nvGrpSpPr>
          <p:grpSpPr>
            <a:xfrm>
              <a:off x="612908" y="820729"/>
              <a:ext cx="287914" cy="143095"/>
              <a:chOff x="0" y="0"/>
              <a:chExt cx="287912" cy="143093"/>
            </a:xfrm>
          </p:grpSpPr>
          <p:sp>
            <p:nvSpPr>
              <p:cNvPr id="20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0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10" name="Rounded Rectangle"/>
            <p:cNvSpPr/>
            <p:nvPr/>
          </p:nvSpPr>
          <p:spPr>
            <a:xfrm>
              <a:off x="1086529" y="23939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1" name="Gemeente"/>
            <p:cNvSpPr txBox="1"/>
            <p:nvPr/>
          </p:nvSpPr>
          <p:spPr>
            <a:xfrm>
              <a:off x="1097729" y="9471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214" name="Group"/>
            <p:cNvGrpSpPr/>
            <p:nvPr/>
          </p:nvGrpSpPr>
          <p:grpSpPr>
            <a:xfrm>
              <a:off x="1156173" y="199037"/>
              <a:ext cx="287913" cy="143095"/>
              <a:chOff x="0" y="0"/>
              <a:chExt cx="287912" cy="143093"/>
            </a:xfrm>
          </p:grpSpPr>
          <p:sp>
            <p:nvSpPr>
              <p:cNvPr id="21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1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15" name="Rounded Rectangle"/>
            <p:cNvSpPr/>
            <p:nvPr/>
          </p:nvSpPr>
          <p:spPr>
            <a:xfrm>
              <a:off x="1086529" y="1256236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6" name="Gemeente"/>
            <p:cNvSpPr txBox="1"/>
            <p:nvPr/>
          </p:nvSpPr>
          <p:spPr>
            <a:xfrm>
              <a:off x="1097729" y="1241768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219" name="Group"/>
            <p:cNvGrpSpPr/>
            <p:nvPr/>
          </p:nvGrpSpPr>
          <p:grpSpPr>
            <a:xfrm>
              <a:off x="1156173" y="1431334"/>
              <a:ext cx="287913" cy="143095"/>
              <a:chOff x="0" y="0"/>
              <a:chExt cx="287912" cy="143093"/>
            </a:xfrm>
          </p:grpSpPr>
          <p:sp>
            <p:nvSpPr>
              <p:cNvPr id="21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1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20" name="Rounded Rectangle"/>
            <p:cNvSpPr/>
            <p:nvPr/>
          </p:nvSpPr>
          <p:spPr>
            <a:xfrm>
              <a:off x="1086529" y="645631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1" name="Gemeente"/>
            <p:cNvSpPr txBox="1"/>
            <p:nvPr/>
          </p:nvSpPr>
          <p:spPr>
            <a:xfrm>
              <a:off x="1097729" y="631163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224" name="Group"/>
            <p:cNvGrpSpPr/>
            <p:nvPr/>
          </p:nvGrpSpPr>
          <p:grpSpPr>
            <a:xfrm>
              <a:off x="1156173" y="820729"/>
              <a:ext cx="287913" cy="143095"/>
              <a:chOff x="0" y="0"/>
              <a:chExt cx="287912" cy="143093"/>
            </a:xfrm>
          </p:grpSpPr>
          <p:sp>
            <p:nvSpPr>
              <p:cNvPr id="22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514" name="Group"/>
          <p:cNvGrpSpPr/>
          <p:nvPr/>
        </p:nvGrpSpPr>
        <p:grpSpPr>
          <a:xfrm>
            <a:off x="6290781" y="6478778"/>
            <a:ext cx="2073851" cy="3092181"/>
            <a:chOff x="0" y="0"/>
            <a:chExt cx="2073850" cy="3092179"/>
          </a:xfrm>
        </p:grpSpPr>
        <p:grpSp>
          <p:nvGrpSpPr>
            <p:cNvPr id="228" name="Group"/>
            <p:cNvGrpSpPr/>
            <p:nvPr/>
          </p:nvGrpSpPr>
          <p:grpSpPr>
            <a:xfrm>
              <a:off x="-1" y="2347"/>
              <a:ext cx="287914" cy="143095"/>
              <a:chOff x="0" y="0"/>
              <a:chExt cx="287912" cy="143093"/>
            </a:xfrm>
          </p:grpSpPr>
          <p:sp>
            <p:nvSpPr>
              <p:cNvPr id="226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7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31" name="Group"/>
            <p:cNvGrpSpPr/>
            <p:nvPr/>
          </p:nvGrpSpPr>
          <p:grpSpPr>
            <a:xfrm>
              <a:off x="-1" y="196218"/>
              <a:ext cx="287914" cy="143095"/>
              <a:chOff x="0" y="0"/>
              <a:chExt cx="287912" cy="143093"/>
            </a:xfrm>
          </p:grpSpPr>
          <p:sp>
            <p:nvSpPr>
              <p:cNvPr id="229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0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34" name="Group"/>
            <p:cNvGrpSpPr/>
            <p:nvPr/>
          </p:nvGrpSpPr>
          <p:grpSpPr>
            <a:xfrm>
              <a:off x="-1" y="390089"/>
              <a:ext cx="287914" cy="143095"/>
              <a:chOff x="0" y="0"/>
              <a:chExt cx="287912" cy="143093"/>
            </a:xfrm>
          </p:grpSpPr>
          <p:sp>
            <p:nvSpPr>
              <p:cNvPr id="23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37" name="Group"/>
            <p:cNvGrpSpPr/>
            <p:nvPr/>
          </p:nvGrpSpPr>
          <p:grpSpPr>
            <a:xfrm>
              <a:off x="-1" y="583960"/>
              <a:ext cx="287914" cy="143095"/>
              <a:chOff x="0" y="0"/>
              <a:chExt cx="287912" cy="143093"/>
            </a:xfrm>
          </p:grpSpPr>
          <p:sp>
            <p:nvSpPr>
              <p:cNvPr id="23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40" name="Group"/>
            <p:cNvGrpSpPr/>
            <p:nvPr/>
          </p:nvGrpSpPr>
          <p:grpSpPr>
            <a:xfrm>
              <a:off x="-1" y="789305"/>
              <a:ext cx="287914" cy="143094"/>
              <a:chOff x="0" y="0"/>
              <a:chExt cx="287912" cy="143093"/>
            </a:xfrm>
          </p:grpSpPr>
          <p:sp>
            <p:nvSpPr>
              <p:cNvPr id="238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9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43" name="Group"/>
            <p:cNvGrpSpPr/>
            <p:nvPr/>
          </p:nvGrpSpPr>
          <p:grpSpPr>
            <a:xfrm>
              <a:off x="-1" y="983175"/>
              <a:ext cx="287914" cy="143095"/>
              <a:chOff x="0" y="0"/>
              <a:chExt cx="287912" cy="143093"/>
            </a:xfrm>
          </p:grpSpPr>
          <p:sp>
            <p:nvSpPr>
              <p:cNvPr id="241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2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46" name="Group"/>
            <p:cNvGrpSpPr/>
            <p:nvPr/>
          </p:nvGrpSpPr>
          <p:grpSpPr>
            <a:xfrm>
              <a:off x="-1" y="1177046"/>
              <a:ext cx="287914" cy="143095"/>
              <a:chOff x="0" y="0"/>
              <a:chExt cx="287912" cy="143093"/>
            </a:xfrm>
          </p:grpSpPr>
          <p:sp>
            <p:nvSpPr>
              <p:cNvPr id="244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5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49" name="Group"/>
            <p:cNvGrpSpPr/>
            <p:nvPr/>
          </p:nvGrpSpPr>
          <p:grpSpPr>
            <a:xfrm>
              <a:off x="-1" y="1370917"/>
              <a:ext cx="287914" cy="143095"/>
              <a:chOff x="0" y="0"/>
              <a:chExt cx="287912" cy="143093"/>
            </a:xfrm>
          </p:grpSpPr>
          <p:sp>
            <p:nvSpPr>
              <p:cNvPr id="24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52" name="Group"/>
            <p:cNvGrpSpPr/>
            <p:nvPr/>
          </p:nvGrpSpPr>
          <p:grpSpPr>
            <a:xfrm>
              <a:off x="357187" y="2347"/>
              <a:ext cx="287914" cy="143095"/>
              <a:chOff x="0" y="0"/>
              <a:chExt cx="287912" cy="143093"/>
            </a:xfrm>
          </p:grpSpPr>
          <p:sp>
            <p:nvSpPr>
              <p:cNvPr id="25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55" name="Group"/>
            <p:cNvGrpSpPr/>
            <p:nvPr/>
          </p:nvGrpSpPr>
          <p:grpSpPr>
            <a:xfrm>
              <a:off x="357187" y="196218"/>
              <a:ext cx="287914" cy="143095"/>
              <a:chOff x="0" y="0"/>
              <a:chExt cx="287912" cy="143093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4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58" name="Group"/>
            <p:cNvGrpSpPr/>
            <p:nvPr/>
          </p:nvGrpSpPr>
          <p:grpSpPr>
            <a:xfrm>
              <a:off x="357187" y="390089"/>
              <a:ext cx="287914" cy="143095"/>
              <a:chOff x="0" y="0"/>
              <a:chExt cx="287912" cy="143093"/>
            </a:xfrm>
          </p:grpSpPr>
          <p:sp>
            <p:nvSpPr>
              <p:cNvPr id="256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7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61" name="Group"/>
            <p:cNvGrpSpPr/>
            <p:nvPr/>
          </p:nvGrpSpPr>
          <p:grpSpPr>
            <a:xfrm>
              <a:off x="357187" y="583960"/>
              <a:ext cx="287914" cy="143095"/>
              <a:chOff x="0" y="0"/>
              <a:chExt cx="287912" cy="143093"/>
            </a:xfrm>
          </p:grpSpPr>
          <p:sp>
            <p:nvSpPr>
              <p:cNvPr id="259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0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64" name="Group"/>
            <p:cNvGrpSpPr/>
            <p:nvPr/>
          </p:nvGrpSpPr>
          <p:grpSpPr>
            <a:xfrm>
              <a:off x="357187" y="789305"/>
              <a:ext cx="287914" cy="143094"/>
              <a:chOff x="0" y="0"/>
              <a:chExt cx="287912" cy="143093"/>
            </a:xfrm>
          </p:grpSpPr>
          <p:sp>
            <p:nvSpPr>
              <p:cNvPr id="26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67" name="Group"/>
            <p:cNvGrpSpPr/>
            <p:nvPr/>
          </p:nvGrpSpPr>
          <p:grpSpPr>
            <a:xfrm>
              <a:off x="357187" y="983175"/>
              <a:ext cx="287914" cy="143095"/>
              <a:chOff x="0" y="0"/>
              <a:chExt cx="287912" cy="143093"/>
            </a:xfrm>
          </p:grpSpPr>
          <p:sp>
            <p:nvSpPr>
              <p:cNvPr id="26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70" name="Group"/>
            <p:cNvGrpSpPr/>
            <p:nvPr/>
          </p:nvGrpSpPr>
          <p:grpSpPr>
            <a:xfrm>
              <a:off x="357187" y="1177046"/>
              <a:ext cx="287914" cy="143095"/>
              <a:chOff x="0" y="0"/>
              <a:chExt cx="287912" cy="143093"/>
            </a:xfrm>
          </p:grpSpPr>
          <p:sp>
            <p:nvSpPr>
              <p:cNvPr id="268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9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73" name="Group"/>
            <p:cNvGrpSpPr/>
            <p:nvPr/>
          </p:nvGrpSpPr>
          <p:grpSpPr>
            <a:xfrm>
              <a:off x="357187" y="1370917"/>
              <a:ext cx="287914" cy="143095"/>
              <a:chOff x="0" y="0"/>
              <a:chExt cx="287912" cy="143093"/>
            </a:xfrm>
          </p:grpSpPr>
          <p:sp>
            <p:nvSpPr>
              <p:cNvPr id="271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2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76" name="Group"/>
            <p:cNvGrpSpPr/>
            <p:nvPr/>
          </p:nvGrpSpPr>
          <p:grpSpPr>
            <a:xfrm>
              <a:off x="714375" y="4475"/>
              <a:ext cx="287913" cy="143094"/>
              <a:chOff x="0" y="0"/>
              <a:chExt cx="287912" cy="143093"/>
            </a:xfrm>
          </p:grpSpPr>
          <p:sp>
            <p:nvSpPr>
              <p:cNvPr id="274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5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79" name="Group"/>
            <p:cNvGrpSpPr/>
            <p:nvPr/>
          </p:nvGrpSpPr>
          <p:grpSpPr>
            <a:xfrm>
              <a:off x="714375" y="198345"/>
              <a:ext cx="287913" cy="143095"/>
              <a:chOff x="0" y="0"/>
              <a:chExt cx="287912" cy="143093"/>
            </a:xfrm>
          </p:grpSpPr>
          <p:sp>
            <p:nvSpPr>
              <p:cNvPr id="27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82" name="Group"/>
            <p:cNvGrpSpPr/>
            <p:nvPr/>
          </p:nvGrpSpPr>
          <p:grpSpPr>
            <a:xfrm>
              <a:off x="714375" y="392216"/>
              <a:ext cx="287913" cy="143095"/>
              <a:chOff x="0" y="0"/>
              <a:chExt cx="287912" cy="143093"/>
            </a:xfrm>
          </p:grpSpPr>
          <p:sp>
            <p:nvSpPr>
              <p:cNvPr id="28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85" name="Group"/>
            <p:cNvGrpSpPr/>
            <p:nvPr/>
          </p:nvGrpSpPr>
          <p:grpSpPr>
            <a:xfrm>
              <a:off x="714375" y="586087"/>
              <a:ext cx="287913" cy="143095"/>
              <a:chOff x="0" y="0"/>
              <a:chExt cx="287912" cy="143093"/>
            </a:xfrm>
          </p:grpSpPr>
          <p:sp>
            <p:nvSpPr>
              <p:cNvPr id="283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4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88" name="Group"/>
            <p:cNvGrpSpPr/>
            <p:nvPr/>
          </p:nvGrpSpPr>
          <p:grpSpPr>
            <a:xfrm>
              <a:off x="714375" y="791432"/>
              <a:ext cx="287913" cy="143095"/>
              <a:chOff x="0" y="0"/>
              <a:chExt cx="287912" cy="143093"/>
            </a:xfrm>
          </p:grpSpPr>
          <p:sp>
            <p:nvSpPr>
              <p:cNvPr id="286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7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91" name="Group"/>
            <p:cNvGrpSpPr/>
            <p:nvPr/>
          </p:nvGrpSpPr>
          <p:grpSpPr>
            <a:xfrm>
              <a:off x="714375" y="985303"/>
              <a:ext cx="287913" cy="143094"/>
              <a:chOff x="0" y="0"/>
              <a:chExt cx="287912" cy="143093"/>
            </a:xfrm>
          </p:grpSpPr>
          <p:sp>
            <p:nvSpPr>
              <p:cNvPr id="289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0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94" name="Group"/>
            <p:cNvGrpSpPr/>
            <p:nvPr/>
          </p:nvGrpSpPr>
          <p:grpSpPr>
            <a:xfrm>
              <a:off x="714375" y="1179173"/>
              <a:ext cx="287913" cy="143095"/>
              <a:chOff x="0" y="0"/>
              <a:chExt cx="287912" cy="143093"/>
            </a:xfrm>
          </p:grpSpPr>
          <p:sp>
            <p:nvSpPr>
              <p:cNvPr id="29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97" name="Group"/>
            <p:cNvGrpSpPr/>
            <p:nvPr/>
          </p:nvGrpSpPr>
          <p:grpSpPr>
            <a:xfrm>
              <a:off x="714375" y="1373044"/>
              <a:ext cx="287913" cy="143095"/>
              <a:chOff x="0" y="0"/>
              <a:chExt cx="287912" cy="143093"/>
            </a:xfrm>
          </p:grpSpPr>
          <p:sp>
            <p:nvSpPr>
              <p:cNvPr id="29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00" name="Group"/>
            <p:cNvGrpSpPr/>
            <p:nvPr/>
          </p:nvGrpSpPr>
          <p:grpSpPr>
            <a:xfrm>
              <a:off x="1071562" y="4475"/>
              <a:ext cx="287914" cy="143094"/>
              <a:chOff x="0" y="0"/>
              <a:chExt cx="287912" cy="143093"/>
            </a:xfrm>
          </p:grpSpPr>
          <p:sp>
            <p:nvSpPr>
              <p:cNvPr id="298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9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03" name="Group"/>
            <p:cNvGrpSpPr/>
            <p:nvPr/>
          </p:nvGrpSpPr>
          <p:grpSpPr>
            <a:xfrm>
              <a:off x="1071562" y="198345"/>
              <a:ext cx="287914" cy="143095"/>
              <a:chOff x="0" y="0"/>
              <a:chExt cx="287912" cy="143093"/>
            </a:xfrm>
          </p:grpSpPr>
          <p:sp>
            <p:nvSpPr>
              <p:cNvPr id="301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2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06" name="Group"/>
            <p:cNvGrpSpPr/>
            <p:nvPr/>
          </p:nvGrpSpPr>
          <p:grpSpPr>
            <a:xfrm>
              <a:off x="1071562" y="392216"/>
              <a:ext cx="287914" cy="143095"/>
              <a:chOff x="0" y="0"/>
              <a:chExt cx="287912" cy="143093"/>
            </a:xfrm>
          </p:grpSpPr>
          <p:sp>
            <p:nvSpPr>
              <p:cNvPr id="304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5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09" name="Group"/>
            <p:cNvGrpSpPr/>
            <p:nvPr/>
          </p:nvGrpSpPr>
          <p:grpSpPr>
            <a:xfrm>
              <a:off x="1071562" y="586087"/>
              <a:ext cx="287914" cy="143095"/>
              <a:chOff x="0" y="0"/>
              <a:chExt cx="287912" cy="143093"/>
            </a:xfrm>
          </p:grpSpPr>
          <p:sp>
            <p:nvSpPr>
              <p:cNvPr id="30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12" name="Group"/>
            <p:cNvGrpSpPr/>
            <p:nvPr/>
          </p:nvGrpSpPr>
          <p:grpSpPr>
            <a:xfrm>
              <a:off x="1071562" y="791432"/>
              <a:ext cx="287914" cy="143095"/>
              <a:chOff x="0" y="0"/>
              <a:chExt cx="287912" cy="143093"/>
            </a:xfrm>
          </p:grpSpPr>
          <p:sp>
            <p:nvSpPr>
              <p:cNvPr id="31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15" name="Group"/>
            <p:cNvGrpSpPr/>
            <p:nvPr/>
          </p:nvGrpSpPr>
          <p:grpSpPr>
            <a:xfrm>
              <a:off x="1071562" y="985303"/>
              <a:ext cx="287914" cy="143094"/>
              <a:chOff x="0" y="0"/>
              <a:chExt cx="287912" cy="143093"/>
            </a:xfrm>
          </p:grpSpPr>
          <p:sp>
            <p:nvSpPr>
              <p:cNvPr id="313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4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18" name="Group"/>
            <p:cNvGrpSpPr/>
            <p:nvPr/>
          </p:nvGrpSpPr>
          <p:grpSpPr>
            <a:xfrm>
              <a:off x="1071562" y="1179173"/>
              <a:ext cx="287914" cy="143095"/>
              <a:chOff x="0" y="0"/>
              <a:chExt cx="287912" cy="143093"/>
            </a:xfrm>
          </p:grpSpPr>
          <p:sp>
            <p:nvSpPr>
              <p:cNvPr id="316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7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21" name="Group"/>
            <p:cNvGrpSpPr/>
            <p:nvPr/>
          </p:nvGrpSpPr>
          <p:grpSpPr>
            <a:xfrm>
              <a:off x="1071562" y="1373044"/>
              <a:ext cx="287914" cy="143095"/>
              <a:chOff x="0" y="0"/>
              <a:chExt cx="287912" cy="143093"/>
            </a:xfrm>
          </p:grpSpPr>
          <p:sp>
            <p:nvSpPr>
              <p:cNvPr id="319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0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24" name="Group"/>
            <p:cNvGrpSpPr/>
            <p:nvPr/>
          </p:nvGrpSpPr>
          <p:grpSpPr>
            <a:xfrm>
              <a:off x="-1" y="1578389"/>
              <a:ext cx="287914" cy="143095"/>
              <a:chOff x="0" y="0"/>
              <a:chExt cx="287912" cy="143093"/>
            </a:xfrm>
          </p:grpSpPr>
          <p:sp>
            <p:nvSpPr>
              <p:cNvPr id="32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27" name="Group"/>
            <p:cNvGrpSpPr/>
            <p:nvPr/>
          </p:nvGrpSpPr>
          <p:grpSpPr>
            <a:xfrm>
              <a:off x="-1" y="1772260"/>
              <a:ext cx="287914" cy="143094"/>
              <a:chOff x="0" y="0"/>
              <a:chExt cx="287912" cy="143093"/>
            </a:xfrm>
          </p:grpSpPr>
          <p:sp>
            <p:nvSpPr>
              <p:cNvPr id="32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30" name="Group"/>
            <p:cNvGrpSpPr/>
            <p:nvPr/>
          </p:nvGrpSpPr>
          <p:grpSpPr>
            <a:xfrm>
              <a:off x="-1" y="1966130"/>
              <a:ext cx="287914" cy="143095"/>
              <a:chOff x="0" y="0"/>
              <a:chExt cx="287912" cy="143093"/>
            </a:xfrm>
          </p:grpSpPr>
          <p:sp>
            <p:nvSpPr>
              <p:cNvPr id="328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9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33" name="Group"/>
            <p:cNvGrpSpPr/>
            <p:nvPr/>
          </p:nvGrpSpPr>
          <p:grpSpPr>
            <a:xfrm>
              <a:off x="-1" y="2160001"/>
              <a:ext cx="287914" cy="143095"/>
              <a:chOff x="0" y="0"/>
              <a:chExt cx="287912" cy="143093"/>
            </a:xfrm>
          </p:grpSpPr>
          <p:sp>
            <p:nvSpPr>
              <p:cNvPr id="331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2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36" name="Group"/>
            <p:cNvGrpSpPr/>
            <p:nvPr/>
          </p:nvGrpSpPr>
          <p:grpSpPr>
            <a:xfrm>
              <a:off x="-1" y="2365346"/>
              <a:ext cx="287914" cy="143095"/>
              <a:chOff x="0" y="0"/>
              <a:chExt cx="287912" cy="143093"/>
            </a:xfrm>
          </p:grpSpPr>
          <p:sp>
            <p:nvSpPr>
              <p:cNvPr id="334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5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39" name="Group"/>
            <p:cNvGrpSpPr/>
            <p:nvPr/>
          </p:nvGrpSpPr>
          <p:grpSpPr>
            <a:xfrm>
              <a:off x="-1" y="2559217"/>
              <a:ext cx="287914" cy="143094"/>
              <a:chOff x="0" y="0"/>
              <a:chExt cx="287912" cy="143093"/>
            </a:xfrm>
          </p:grpSpPr>
          <p:sp>
            <p:nvSpPr>
              <p:cNvPr id="33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42" name="Group"/>
            <p:cNvGrpSpPr/>
            <p:nvPr/>
          </p:nvGrpSpPr>
          <p:grpSpPr>
            <a:xfrm>
              <a:off x="-1" y="2753087"/>
              <a:ext cx="287914" cy="143095"/>
              <a:chOff x="0" y="0"/>
              <a:chExt cx="287912" cy="143093"/>
            </a:xfrm>
          </p:grpSpPr>
          <p:sp>
            <p:nvSpPr>
              <p:cNvPr id="34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45" name="Group"/>
            <p:cNvGrpSpPr/>
            <p:nvPr/>
          </p:nvGrpSpPr>
          <p:grpSpPr>
            <a:xfrm>
              <a:off x="-1" y="2946958"/>
              <a:ext cx="287914" cy="143095"/>
              <a:chOff x="0" y="0"/>
              <a:chExt cx="287912" cy="143093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4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48" name="Group"/>
            <p:cNvGrpSpPr/>
            <p:nvPr/>
          </p:nvGrpSpPr>
          <p:grpSpPr>
            <a:xfrm>
              <a:off x="357187" y="1578389"/>
              <a:ext cx="287914" cy="143095"/>
              <a:chOff x="0" y="0"/>
              <a:chExt cx="287912" cy="143093"/>
            </a:xfrm>
          </p:grpSpPr>
          <p:sp>
            <p:nvSpPr>
              <p:cNvPr id="346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7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51" name="Group"/>
            <p:cNvGrpSpPr/>
            <p:nvPr/>
          </p:nvGrpSpPr>
          <p:grpSpPr>
            <a:xfrm>
              <a:off x="357187" y="1772260"/>
              <a:ext cx="287914" cy="143094"/>
              <a:chOff x="0" y="0"/>
              <a:chExt cx="287912" cy="143093"/>
            </a:xfrm>
          </p:grpSpPr>
          <p:sp>
            <p:nvSpPr>
              <p:cNvPr id="349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0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54" name="Group"/>
            <p:cNvGrpSpPr/>
            <p:nvPr/>
          </p:nvGrpSpPr>
          <p:grpSpPr>
            <a:xfrm>
              <a:off x="357187" y="1966130"/>
              <a:ext cx="287914" cy="143095"/>
              <a:chOff x="0" y="0"/>
              <a:chExt cx="287912" cy="143093"/>
            </a:xfrm>
          </p:grpSpPr>
          <p:sp>
            <p:nvSpPr>
              <p:cNvPr id="35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57" name="Group"/>
            <p:cNvGrpSpPr/>
            <p:nvPr/>
          </p:nvGrpSpPr>
          <p:grpSpPr>
            <a:xfrm>
              <a:off x="357187" y="2160001"/>
              <a:ext cx="287914" cy="143095"/>
              <a:chOff x="0" y="0"/>
              <a:chExt cx="287912" cy="143093"/>
            </a:xfrm>
          </p:grpSpPr>
          <p:sp>
            <p:nvSpPr>
              <p:cNvPr id="35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60" name="Group"/>
            <p:cNvGrpSpPr/>
            <p:nvPr/>
          </p:nvGrpSpPr>
          <p:grpSpPr>
            <a:xfrm>
              <a:off x="357187" y="2365346"/>
              <a:ext cx="287914" cy="143095"/>
              <a:chOff x="0" y="0"/>
              <a:chExt cx="287912" cy="143093"/>
            </a:xfrm>
          </p:grpSpPr>
          <p:sp>
            <p:nvSpPr>
              <p:cNvPr id="358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9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63" name="Group"/>
            <p:cNvGrpSpPr/>
            <p:nvPr/>
          </p:nvGrpSpPr>
          <p:grpSpPr>
            <a:xfrm>
              <a:off x="357187" y="2559217"/>
              <a:ext cx="287914" cy="143094"/>
              <a:chOff x="0" y="0"/>
              <a:chExt cx="287912" cy="143093"/>
            </a:xfrm>
          </p:grpSpPr>
          <p:sp>
            <p:nvSpPr>
              <p:cNvPr id="361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2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66" name="Group"/>
            <p:cNvGrpSpPr/>
            <p:nvPr/>
          </p:nvGrpSpPr>
          <p:grpSpPr>
            <a:xfrm>
              <a:off x="357187" y="2753087"/>
              <a:ext cx="287914" cy="143095"/>
              <a:chOff x="0" y="0"/>
              <a:chExt cx="287912" cy="143093"/>
            </a:xfrm>
          </p:grpSpPr>
          <p:sp>
            <p:nvSpPr>
              <p:cNvPr id="364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5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69" name="Group"/>
            <p:cNvGrpSpPr/>
            <p:nvPr/>
          </p:nvGrpSpPr>
          <p:grpSpPr>
            <a:xfrm>
              <a:off x="357187" y="2946958"/>
              <a:ext cx="287914" cy="143095"/>
              <a:chOff x="0" y="0"/>
              <a:chExt cx="287912" cy="143093"/>
            </a:xfrm>
          </p:grpSpPr>
          <p:sp>
            <p:nvSpPr>
              <p:cNvPr id="36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72" name="Group"/>
            <p:cNvGrpSpPr/>
            <p:nvPr/>
          </p:nvGrpSpPr>
          <p:grpSpPr>
            <a:xfrm>
              <a:off x="714375" y="1580516"/>
              <a:ext cx="287913" cy="143095"/>
              <a:chOff x="0" y="0"/>
              <a:chExt cx="287912" cy="143093"/>
            </a:xfrm>
          </p:grpSpPr>
          <p:sp>
            <p:nvSpPr>
              <p:cNvPr id="37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75" name="Group"/>
            <p:cNvGrpSpPr/>
            <p:nvPr/>
          </p:nvGrpSpPr>
          <p:grpSpPr>
            <a:xfrm>
              <a:off x="714375" y="1774387"/>
              <a:ext cx="287913" cy="143095"/>
              <a:chOff x="0" y="0"/>
              <a:chExt cx="287912" cy="143093"/>
            </a:xfrm>
          </p:grpSpPr>
          <p:sp>
            <p:nvSpPr>
              <p:cNvPr id="373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4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78" name="Group"/>
            <p:cNvGrpSpPr/>
            <p:nvPr/>
          </p:nvGrpSpPr>
          <p:grpSpPr>
            <a:xfrm>
              <a:off x="714375" y="1968258"/>
              <a:ext cx="287913" cy="143094"/>
              <a:chOff x="0" y="0"/>
              <a:chExt cx="287912" cy="143093"/>
            </a:xfrm>
          </p:grpSpPr>
          <p:sp>
            <p:nvSpPr>
              <p:cNvPr id="376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7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81" name="Group"/>
            <p:cNvGrpSpPr/>
            <p:nvPr/>
          </p:nvGrpSpPr>
          <p:grpSpPr>
            <a:xfrm>
              <a:off x="714375" y="2162128"/>
              <a:ext cx="287913" cy="143095"/>
              <a:chOff x="0" y="0"/>
              <a:chExt cx="287912" cy="143093"/>
            </a:xfrm>
          </p:grpSpPr>
          <p:sp>
            <p:nvSpPr>
              <p:cNvPr id="379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0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84" name="Group"/>
            <p:cNvGrpSpPr/>
            <p:nvPr/>
          </p:nvGrpSpPr>
          <p:grpSpPr>
            <a:xfrm>
              <a:off x="714375" y="2367473"/>
              <a:ext cx="287913" cy="143095"/>
              <a:chOff x="0" y="0"/>
              <a:chExt cx="287912" cy="143093"/>
            </a:xfrm>
          </p:grpSpPr>
          <p:sp>
            <p:nvSpPr>
              <p:cNvPr id="38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87" name="Group"/>
            <p:cNvGrpSpPr/>
            <p:nvPr/>
          </p:nvGrpSpPr>
          <p:grpSpPr>
            <a:xfrm>
              <a:off x="714375" y="2561344"/>
              <a:ext cx="287913" cy="143095"/>
              <a:chOff x="0" y="0"/>
              <a:chExt cx="287912" cy="143093"/>
            </a:xfrm>
          </p:grpSpPr>
          <p:sp>
            <p:nvSpPr>
              <p:cNvPr id="38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90" name="Group"/>
            <p:cNvGrpSpPr/>
            <p:nvPr/>
          </p:nvGrpSpPr>
          <p:grpSpPr>
            <a:xfrm>
              <a:off x="714375" y="2755214"/>
              <a:ext cx="287913" cy="143095"/>
              <a:chOff x="0" y="0"/>
              <a:chExt cx="287912" cy="143093"/>
            </a:xfrm>
          </p:grpSpPr>
          <p:sp>
            <p:nvSpPr>
              <p:cNvPr id="388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9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93" name="Group"/>
            <p:cNvGrpSpPr/>
            <p:nvPr/>
          </p:nvGrpSpPr>
          <p:grpSpPr>
            <a:xfrm>
              <a:off x="714375" y="2949085"/>
              <a:ext cx="287913" cy="143095"/>
              <a:chOff x="0" y="0"/>
              <a:chExt cx="287912" cy="143093"/>
            </a:xfrm>
          </p:grpSpPr>
          <p:sp>
            <p:nvSpPr>
              <p:cNvPr id="391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2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96" name="Group"/>
            <p:cNvGrpSpPr/>
            <p:nvPr/>
          </p:nvGrpSpPr>
          <p:grpSpPr>
            <a:xfrm>
              <a:off x="1071562" y="1580516"/>
              <a:ext cx="287914" cy="143095"/>
              <a:chOff x="0" y="0"/>
              <a:chExt cx="287912" cy="143093"/>
            </a:xfrm>
          </p:grpSpPr>
          <p:sp>
            <p:nvSpPr>
              <p:cNvPr id="394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5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99" name="Group"/>
            <p:cNvGrpSpPr/>
            <p:nvPr/>
          </p:nvGrpSpPr>
          <p:grpSpPr>
            <a:xfrm>
              <a:off x="1071562" y="1774387"/>
              <a:ext cx="287914" cy="143095"/>
              <a:chOff x="0" y="0"/>
              <a:chExt cx="287912" cy="143093"/>
            </a:xfrm>
          </p:grpSpPr>
          <p:sp>
            <p:nvSpPr>
              <p:cNvPr id="39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02" name="Group"/>
            <p:cNvGrpSpPr/>
            <p:nvPr/>
          </p:nvGrpSpPr>
          <p:grpSpPr>
            <a:xfrm>
              <a:off x="1071562" y="1968258"/>
              <a:ext cx="287914" cy="143094"/>
              <a:chOff x="0" y="0"/>
              <a:chExt cx="287912" cy="143093"/>
            </a:xfrm>
          </p:grpSpPr>
          <p:sp>
            <p:nvSpPr>
              <p:cNvPr id="40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05" name="Group"/>
            <p:cNvGrpSpPr/>
            <p:nvPr/>
          </p:nvGrpSpPr>
          <p:grpSpPr>
            <a:xfrm>
              <a:off x="1071562" y="2162128"/>
              <a:ext cx="287914" cy="143095"/>
              <a:chOff x="0" y="0"/>
              <a:chExt cx="287912" cy="143093"/>
            </a:xfrm>
          </p:grpSpPr>
          <p:sp>
            <p:nvSpPr>
              <p:cNvPr id="403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4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08" name="Group"/>
            <p:cNvGrpSpPr/>
            <p:nvPr/>
          </p:nvGrpSpPr>
          <p:grpSpPr>
            <a:xfrm>
              <a:off x="1071562" y="2367473"/>
              <a:ext cx="287914" cy="143095"/>
              <a:chOff x="0" y="0"/>
              <a:chExt cx="287912" cy="143093"/>
            </a:xfrm>
          </p:grpSpPr>
          <p:sp>
            <p:nvSpPr>
              <p:cNvPr id="406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7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11" name="Group"/>
            <p:cNvGrpSpPr/>
            <p:nvPr/>
          </p:nvGrpSpPr>
          <p:grpSpPr>
            <a:xfrm>
              <a:off x="1071562" y="2561344"/>
              <a:ext cx="287914" cy="143095"/>
              <a:chOff x="0" y="0"/>
              <a:chExt cx="287912" cy="143093"/>
            </a:xfrm>
          </p:grpSpPr>
          <p:sp>
            <p:nvSpPr>
              <p:cNvPr id="409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10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14" name="Group"/>
            <p:cNvGrpSpPr/>
            <p:nvPr/>
          </p:nvGrpSpPr>
          <p:grpSpPr>
            <a:xfrm>
              <a:off x="1071562" y="2755214"/>
              <a:ext cx="287914" cy="143095"/>
              <a:chOff x="0" y="0"/>
              <a:chExt cx="287912" cy="143093"/>
            </a:xfrm>
          </p:grpSpPr>
          <p:sp>
            <p:nvSpPr>
              <p:cNvPr id="41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1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17" name="Group"/>
            <p:cNvGrpSpPr/>
            <p:nvPr/>
          </p:nvGrpSpPr>
          <p:grpSpPr>
            <a:xfrm>
              <a:off x="1071562" y="2949085"/>
              <a:ext cx="287914" cy="143095"/>
              <a:chOff x="0" y="0"/>
              <a:chExt cx="287912" cy="143093"/>
            </a:xfrm>
          </p:grpSpPr>
          <p:sp>
            <p:nvSpPr>
              <p:cNvPr id="41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1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20" name="Group"/>
            <p:cNvGrpSpPr/>
            <p:nvPr/>
          </p:nvGrpSpPr>
          <p:grpSpPr>
            <a:xfrm>
              <a:off x="1428750" y="0"/>
              <a:ext cx="287913" cy="143094"/>
              <a:chOff x="0" y="0"/>
              <a:chExt cx="287912" cy="143093"/>
            </a:xfrm>
          </p:grpSpPr>
          <p:sp>
            <p:nvSpPr>
              <p:cNvPr id="418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19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23" name="Group"/>
            <p:cNvGrpSpPr/>
            <p:nvPr/>
          </p:nvGrpSpPr>
          <p:grpSpPr>
            <a:xfrm>
              <a:off x="1428750" y="193870"/>
              <a:ext cx="287913" cy="143095"/>
              <a:chOff x="0" y="0"/>
              <a:chExt cx="287912" cy="143093"/>
            </a:xfrm>
          </p:grpSpPr>
          <p:sp>
            <p:nvSpPr>
              <p:cNvPr id="421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2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26" name="Group"/>
            <p:cNvGrpSpPr/>
            <p:nvPr/>
          </p:nvGrpSpPr>
          <p:grpSpPr>
            <a:xfrm>
              <a:off x="1428750" y="387741"/>
              <a:ext cx="287913" cy="143095"/>
              <a:chOff x="0" y="0"/>
              <a:chExt cx="287912" cy="143093"/>
            </a:xfrm>
          </p:grpSpPr>
          <p:sp>
            <p:nvSpPr>
              <p:cNvPr id="424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5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29" name="Group"/>
            <p:cNvGrpSpPr/>
            <p:nvPr/>
          </p:nvGrpSpPr>
          <p:grpSpPr>
            <a:xfrm>
              <a:off x="1428750" y="581612"/>
              <a:ext cx="287913" cy="143095"/>
              <a:chOff x="0" y="0"/>
              <a:chExt cx="287912" cy="143093"/>
            </a:xfrm>
          </p:grpSpPr>
          <p:sp>
            <p:nvSpPr>
              <p:cNvPr id="42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32" name="Group"/>
            <p:cNvGrpSpPr/>
            <p:nvPr/>
          </p:nvGrpSpPr>
          <p:grpSpPr>
            <a:xfrm>
              <a:off x="1428750" y="786957"/>
              <a:ext cx="287913" cy="143094"/>
              <a:chOff x="0" y="0"/>
              <a:chExt cx="287912" cy="143093"/>
            </a:xfrm>
          </p:grpSpPr>
          <p:sp>
            <p:nvSpPr>
              <p:cNvPr id="43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35" name="Group"/>
            <p:cNvGrpSpPr/>
            <p:nvPr/>
          </p:nvGrpSpPr>
          <p:grpSpPr>
            <a:xfrm>
              <a:off x="1428750" y="980827"/>
              <a:ext cx="287913" cy="143095"/>
              <a:chOff x="0" y="0"/>
              <a:chExt cx="287912" cy="143093"/>
            </a:xfrm>
          </p:grpSpPr>
          <p:sp>
            <p:nvSpPr>
              <p:cNvPr id="433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4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38" name="Group"/>
            <p:cNvGrpSpPr/>
            <p:nvPr/>
          </p:nvGrpSpPr>
          <p:grpSpPr>
            <a:xfrm>
              <a:off x="1428750" y="1174698"/>
              <a:ext cx="287913" cy="143095"/>
              <a:chOff x="0" y="0"/>
              <a:chExt cx="287912" cy="143093"/>
            </a:xfrm>
          </p:grpSpPr>
          <p:sp>
            <p:nvSpPr>
              <p:cNvPr id="436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7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41" name="Group"/>
            <p:cNvGrpSpPr/>
            <p:nvPr/>
          </p:nvGrpSpPr>
          <p:grpSpPr>
            <a:xfrm>
              <a:off x="1428750" y="1368569"/>
              <a:ext cx="287913" cy="143095"/>
              <a:chOff x="0" y="0"/>
              <a:chExt cx="287912" cy="143093"/>
            </a:xfrm>
          </p:grpSpPr>
          <p:sp>
            <p:nvSpPr>
              <p:cNvPr id="439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0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44" name="Group"/>
            <p:cNvGrpSpPr/>
            <p:nvPr/>
          </p:nvGrpSpPr>
          <p:grpSpPr>
            <a:xfrm>
              <a:off x="1785937" y="0"/>
              <a:ext cx="287914" cy="143094"/>
              <a:chOff x="0" y="0"/>
              <a:chExt cx="287912" cy="143093"/>
            </a:xfrm>
          </p:grpSpPr>
          <p:sp>
            <p:nvSpPr>
              <p:cNvPr id="44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47" name="Group"/>
            <p:cNvGrpSpPr/>
            <p:nvPr/>
          </p:nvGrpSpPr>
          <p:grpSpPr>
            <a:xfrm>
              <a:off x="1785937" y="193870"/>
              <a:ext cx="287914" cy="143095"/>
              <a:chOff x="0" y="0"/>
              <a:chExt cx="287912" cy="143093"/>
            </a:xfrm>
          </p:grpSpPr>
          <p:sp>
            <p:nvSpPr>
              <p:cNvPr id="44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50" name="Group"/>
            <p:cNvGrpSpPr/>
            <p:nvPr/>
          </p:nvGrpSpPr>
          <p:grpSpPr>
            <a:xfrm>
              <a:off x="1785937" y="387741"/>
              <a:ext cx="287914" cy="143095"/>
              <a:chOff x="0" y="0"/>
              <a:chExt cx="287912" cy="143093"/>
            </a:xfrm>
          </p:grpSpPr>
          <p:sp>
            <p:nvSpPr>
              <p:cNvPr id="448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9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53" name="Group"/>
            <p:cNvGrpSpPr/>
            <p:nvPr/>
          </p:nvGrpSpPr>
          <p:grpSpPr>
            <a:xfrm>
              <a:off x="1785937" y="581612"/>
              <a:ext cx="287914" cy="143095"/>
              <a:chOff x="0" y="0"/>
              <a:chExt cx="287912" cy="143093"/>
            </a:xfrm>
          </p:grpSpPr>
          <p:sp>
            <p:nvSpPr>
              <p:cNvPr id="451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2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56" name="Group"/>
            <p:cNvGrpSpPr/>
            <p:nvPr/>
          </p:nvGrpSpPr>
          <p:grpSpPr>
            <a:xfrm>
              <a:off x="1785937" y="786957"/>
              <a:ext cx="287914" cy="143094"/>
              <a:chOff x="0" y="0"/>
              <a:chExt cx="287912" cy="143093"/>
            </a:xfrm>
          </p:grpSpPr>
          <p:sp>
            <p:nvSpPr>
              <p:cNvPr id="454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5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59" name="Group"/>
            <p:cNvGrpSpPr/>
            <p:nvPr/>
          </p:nvGrpSpPr>
          <p:grpSpPr>
            <a:xfrm>
              <a:off x="1785937" y="980827"/>
              <a:ext cx="287914" cy="143095"/>
              <a:chOff x="0" y="0"/>
              <a:chExt cx="287912" cy="143093"/>
            </a:xfrm>
          </p:grpSpPr>
          <p:sp>
            <p:nvSpPr>
              <p:cNvPr id="45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62" name="Group"/>
            <p:cNvGrpSpPr/>
            <p:nvPr/>
          </p:nvGrpSpPr>
          <p:grpSpPr>
            <a:xfrm>
              <a:off x="1785937" y="1174698"/>
              <a:ext cx="287914" cy="143095"/>
              <a:chOff x="0" y="0"/>
              <a:chExt cx="287912" cy="143093"/>
            </a:xfrm>
          </p:grpSpPr>
          <p:sp>
            <p:nvSpPr>
              <p:cNvPr id="46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65" name="Group"/>
            <p:cNvGrpSpPr/>
            <p:nvPr/>
          </p:nvGrpSpPr>
          <p:grpSpPr>
            <a:xfrm>
              <a:off x="1785937" y="1368569"/>
              <a:ext cx="287914" cy="143095"/>
              <a:chOff x="0" y="0"/>
              <a:chExt cx="287912" cy="143093"/>
            </a:xfrm>
          </p:grpSpPr>
          <p:sp>
            <p:nvSpPr>
              <p:cNvPr id="463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4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68" name="Group"/>
            <p:cNvGrpSpPr/>
            <p:nvPr/>
          </p:nvGrpSpPr>
          <p:grpSpPr>
            <a:xfrm>
              <a:off x="1428750" y="1576041"/>
              <a:ext cx="287913" cy="143095"/>
              <a:chOff x="0" y="0"/>
              <a:chExt cx="287912" cy="143093"/>
            </a:xfrm>
          </p:grpSpPr>
          <p:sp>
            <p:nvSpPr>
              <p:cNvPr id="466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7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71" name="Group"/>
            <p:cNvGrpSpPr/>
            <p:nvPr/>
          </p:nvGrpSpPr>
          <p:grpSpPr>
            <a:xfrm>
              <a:off x="1428750" y="1769912"/>
              <a:ext cx="287913" cy="143094"/>
              <a:chOff x="0" y="0"/>
              <a:chExt cx="287912" cy="143093"/>
            </a:xfrm>
          </p:grpSpPr>
          <p:sp>
            <p:nvSpPr>
              <p:cNvPr id="469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0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74" name="Group"/>
            <p:cNvGrpSpPr/>
            <p:nvPr/>
          </p:nvGrpSpPr>
          <p:grpSpPr>
            <a:xfrm>
              <a:off x="1428750" y="1963782"/>
              <a:ext cx="287913" cy="143095"/>
              <a:chOff x="0" y="0"/>
              <a:chExt cx="287912" cy="143093"/>
            </a:xfrm>
          </p:grpSpPr>
          <p:sp>
            <p:nvSpPr>
              <p:cNvPr id="47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77" name="Group"/>
            <p:cNvGrpSpPr/>
            <p:nvPr/>
          </p:nvGrpSpPr>
          <p:grpSpPr>
            <a:xfrm>
              <a:off x="1428750" y="2157653"/>
              <a:ext cx="287913" cy="143095"/>
              <a:chOff x="0" y="0"/>
              <a:chExt cx="287912" cy="143093"/>
            </a:xfrm>
          </p:grpSpPr>
          <p:sp>
            <p:nvSpPr>
              <p:cNvPr id="47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80" name="Group"/>
            <p:cNvGrpSpPr/>
            <p:nvPr/>
          </p:nvGrpSpPr>
          <p:grpSpPr>
            <a:xfrm>
              <a:off x="1428750" y="2362998"/>
              <a:ext cx="287913" cy="143095"/>
              <a:chOff x="0" y="0"/>
              <a:chExt cx="287912" cy="143093"/>
            </a:xfrm>
          </p:grpSpPr>
          <p:sp>
            <p:nvSpPr>
              <p:cNvPr id="478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9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83" name="Group"/>
            <p:cNvGrpSpPr/>
            <p:nvPr/>
          </p:nvGrpSpPr>
          <p:grpSpPr>
            <a:xfrm>
              <a:off x="1428750" y="2556869"/>
              <a:ext cx="287913" cy="143094"/>
              <a:chOff x="0" y="0"/>
              <a:chExt cx="287912" cy="143093"/>
            </a:xfrm>
          </p:grpSpPr>
          <p:sp>
            <p:nvSpPr>
              <p:cNvPr id="481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2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86" name="Group"/>
            <p:cNvGrpSpPr/>
            <p:nvPr/>
          </p:nvGrpSpPr>
          <p:grpSpPr>
            <a:xfrm>
              <a:off x="1428750" y="2750740"/>
              <a:ext cx="287913" cy="143094"/>
              <a:chOff x="0" y="0"/>
              <a:chExt cx="287912" cy="143093"/>
            </a:xfrm>
          </p:grpSpPr>
          <p:sp>
            <p:nvSpPr>
              <p:cNvPr id="484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5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89" name="Group"/>
            <p:cNvGrpSpPr/>
            <p:nvPr/>
          </p:nvGrpSpPr>
          <p:grpSpPr>
            <a:xfrm>
              <a:off x="1428750" y="2944610"/>
              <a:ext cx="287913" cy="143095"/>
              <a:chOff x="0" y="0"/>
              <a:chExt cx="287912" cy="143093"/>
            </a:xfrm>
          </p:grpSpPr>
          <p:sp>
            <p:nvSpPr>
              <p:cNvPr id="48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92" name="Group"/>
            <p:cNvGrpSpPr/>
            <p:nvPr/>
          </p:nvGrpSpPr>
          <p:grpSpPr>
            <a:xfrm>
              <a:off x="1785937" y="1576041"/>
              <a:ext cx="287914" cy="143095"/>
              <a:chOff x="0" y="0"/>
              <a:chExt cx="287912" cy="143093"/>
            </a:xfrm>
          </p:grpSpPr>
          <p:sp>
            <p:nvSpPr>
              <p:cNvPr id="49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95" name="Group"/>
            <p:cNvGrpSpPr/>
            <p:nvPr/>
          </p:nvGrpSpPr>
          <p:grpSpPr>
            <a:xfrm>
              <a:off x="1785937" y="1769912"/>
              <a:ext cx="287914" cy="143094"/>
              <a:chOff x="0" y="0"/>
              <a:chExt cx="287912" cy="143093"/>
            </a:xfrm>
          </p:grpSpPr>
          <p:sp>
            <p:nvSpPr>
              <p:cNvPr id="493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4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98" name="Group"/>
            <p:cNvGrpSpPr/>
            <p:nvPr/>
          </p:nvGrpSpPr>
          <p:grpSpPr>
            <a:xfrm>
              <a:off x="1785937" y="1963782"/>
              <a:ext cx="287914" cy="143095"/>
              <a:chOff x="0" y="0"/>
              <a:chExt cx="287912" cy="143093"/>
            </a:xfrm>
          </p:grpSpPr>
          <p:sp>
            <p:nvSpPr>
              <p:cNvPr id="496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7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501" name="Group"/>
            <p:cNvGrpSpPr/>
            <p:nvPr/>
          </p:nvGrpSpPr>
          <p:grpSpPr>
            <a:xfrm>
              <a:off x="1785937" y="2157653"/>
              <a:ext cx="287914" cy="143095"/>
              <a:chOff x="0" y="0"/>
              <a:chExt cx="287912" cy="143093"/>
            </a:xfrm>
          </p:grpSpPr>
          <p:sp>
            <p:nvSpPr>
              <p:cNvPr id="499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0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504" name="Group"/>
            <p:cNvGrpSpPr/>
            <p:nvPr/>
          </p:nvGrpSpPr>
          <p:grpSpPr>
            <a:xfrm>
              <a:off x="1785937" y="2362998"/>
              <a:ext cx="287914" cy="143095"/>
              <a:chOff x="0" y="0"/>
              <a:chExt cx="287912" cy="143093"/>
            </a:xfrm>
          </p:grpSpPr>
          <p:sp>
            <p:nvSpPr>
              <p:cNvPr id="50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507" name="Group"/>
            <p:cNvGrpSpPr/>
            <p:nvPr/>
          </p:nvGrpSpPr>
          <p:grpSpPr>
            <a:xfrm>
              <a:off x="1785937" y="2556869"/>
              <a:ext cx="287914" cy="143094"/>
              <a:chOff x="0" y="0"/>
              <a:chExt cx="287912" cy="143093"/>
            </a:xfrm>
          </p:grpSpPr>
          <p:sp>
            <p:nvSpPr>
              <p:cNvPr id="50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510" name="Group"/>
            <p:cNvGrpSpPr/>
            <p:nvPr/>
          </p:nvGrpSpPr>
          <p:grpSpPr>
            <a:xfrm>
              <a:off x="1785937" y="2750740"/>
              <a:ext cx="287914" cy="143094"/>
              <a:chOff x="0" y="0"/>
              <a:chExt cx="287912" cy="143093"/>
            </a:xfrm>
          </p:grpSpPr>
          <p:sp>
            <p:nvSpPr>
              <p:cNvPr id="508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9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513" name="Group"/>
            <p:cNvGrpSpPr/>
            <p:nvPr/>
          </p:nvGrpSpPr>
          <p:grpSpPr>
            <a:xfrm>
              <a:off x="1785937" y="2944610"/>
              <a:ext cx="287914" cy="143095"/>
              <a:chOff x="0" y="0"/>
              <a:chExt cx="287912" cy="143093"/>
            </a:xfrm>
          </p:grpSpPr>
          <p:sp>
            <p:nvSpPr>
              <p:cNvPr id="511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12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sp>
        <p:nvSpPr>
          <p:cNvPr id="515" name="Line"/>
          <p:cNvSpPr/>
          <p:nvPr/>
        </p:nvSpPr>
        <p:spPr>
          <a:xfrm rot="18900000">
            <a:off x="10308300" y="5284625"/>
            <a:ext cx="3897172" cy="401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40" h="20473" extrusionOk="0">
                <a:moveTo>
                  <a:pt x="0" y="4160"/>
                </a:moveTo>
                <a:cubicBezTo>
                  <a:pt x="1651" y="3263"/>
                  <a:pt x="3350" y="2450"/>
                  <a:pt x="5091" y="1725"/>
                </a:cubicBezTo>
                <a:cubicBezTo>
                  <a:pt x="9872" y="-269"/>
                  <a:pt x="15454" y="-1127"/>
                  <a:pt x="18658" y="2464"/>
                </a:cubicBezTo>
                <a:cubicBezTo>
                  <a:pt x="21600" y="5763"/>
                  <a:pt x="20276" y="10513"/>
                  <a:pt x="19094" y="14854"/>
                </a:cubicBezTo>
                <a:cubicBezTo>
                  <a:pt x="18545" y="16871"/>
                  <a:pt x="18041" y="18987"/>
                  <a:pt x="16522" y="20473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518" name="Group"/>
          <p:cNvGrpSpPr/>
          <p:nvPr/>
        </p:nvGrpSpPr>
        <p:grpSpPr>
          <a:xfrm>
            <a:off x="6647968" y="8250632"/>
            <a:ext cx="287914" cy="143094"/>
            <a:chOff x="0" y="0"/>
            <a:chExt cx="287912" cy="143093"/>
          </a:xfrm>
        </p:grpSpPr>
        <p:sp>
          <p:nvSpPr>
            <p:cNvPr id="516" name="Rectangle"/>
            <p:cNvSpPr/>
            <p:nvPr/>
          </p:nvSpPr>
          <p:spPr>
            <a:xfrm>
              <a:off x="-1" y="0"/>
              <a:ext cx="287914" cy="143094"/>
            </a:xfrm>
            <a:prstGeom prst="rect">
              <a:avLst/>
            </a:prstGeom>
            <a:solidFill>
              <a:srgbClr val="D6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7" name="Ribbon"/>
            <p:cNvSpPr/>
            <p:nvPr/>
          </p:nvSpPr>
          <p:spPr>
            <a:xfrm>
              <a:off x="34201" y="16798"/>
              <a:ext cx="66273" cy="100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10250" y="0"/>
                  </a:moveTo>
                  <a:cubicBezTo>
                    <a:pt x="9814" y="0"/>
                    <a:pt x="9433" y="155"/>
                    <a:pt x="9220" y="385"/>
                  </a:cubicBezTo>
                  <a:cubicBezTo>
                    <a:pt x="9223" y="388"/>
                    <a:pt x="9226" y="391"/>
                    <a:pt x="9230" y="394"/>
                  </a:cubicBezTo>
                  <a:cubicBezTo>
                    <a:pt x="9058" y="411"/>
                    <a:pt x="8887" y="431"/>
                    <a:pt x="8717" y="453"/>
                  </a:cubicBezTo>
                  <a:cubicBezTo>
                    <a:pt x="8396" y="278"/>
                    <a:pt x="7949" y="215"/>
                    <a:pt x="7531" y="316"/>
                  </a:cubicBezTo>
                  <a:lnTo>
                    <a:pt x="6587" y="545"/>
                  </a:lnTo>
                  <a:cubicBezTo>
                    <a:pt x="6177" y="644"/>
                    <a:pt x="5899" y="876"/>
                    <a:pt x="5817" y="1141"/>
                  </a:cubicBezTo>
                  <a:cubicBezTo>
                    <a:pt x="5823" y="1143"/>
                    <a:pt x="5828" y="1147"/>
                    <a:pt x="5835" y="1149"/>
                  </a:cubicBezTo>
                  <a:cubicBezTo>
                    <a:pt x="5683" y="1204"/>
                    <a:pt x="5533" y="1261"/>
                    <a:pt x="5386" y="1321"/>
                  </a:cubicBezTo>
                  <a:cubicBezTo>
                    <a:pt x="4992" y="1227"/>
                    <a:pt x="4537" y="1270"/>
                    <a:pt x="4194" y="1462"/>
                  </a:cubicBezTo>
                  <a:lnTo>
                    <a:pt x="3426" y="1891"/>
                  </a:lnTo>
                  <a:cubicBezTo>
                    <a:pt x="3092" y="2078"/>
                    <a:pt x="2949" y="2358"/>
                    <a:pt x="3008" y="2627"/>
                  </a:cubicBezTo>
                  <a:cubicBezTo>
                    <a:pt x="3018" y="2628"/>
                    <a:pt x="3026" y="2630"/>
                    <a:pt x="3036" y="2632"/>
                  </a:cubicBezTo>
                  <a:cubicBezTo>
                    <a:pt x="2922" y="2717"/>
                    <a:pt x="2810" y="2805"/>
                    <a:pt x="2702" y="2895"/>
                  </a:cubicBezTo>
                  <a:cubicBezTo>
                    <a:pt x="2281" y="2894"/>
                    <a:pt x="1873" y="3038"/>
                    <a:pt x="1648" y="3297"/>
                  </a:cubicBezTo>
                  <a:lnTo>
                    <a:pt x="1146" y="3876"/>
                  </a:lnTo>
                  <a:cubicBezTo>
                    <a:pt x="928" y="4128"/>
                    <a:pt x="937" y="4424"/>
                    <a:pt x="1130" y="4662"/>
                  </a:cubicBezTo>
                  <a:cubicBezTo>
                    <a:pt x="1140" y="4661"/>
                    <a:pt x="1149" y="4662"/>
                    <a:pt x="1159" y="4661"/>
                  </a:cubicBezTo>
                  <a:cubicBezTo>
                    <a:pt x="1095" y="4767"/>
                    <a:pt x="1035" y="4874"/>
                    <a:pt x="980" y="4983"/>
                  </a:cubicBezTo>
                  <a:cubicBezTo>
                    <a:pt x="585" y="5078"/>
                    <a:pt x="275" y="5307"/>
                    <a:pt x="197" y="5601"/>
                  </a:cubicBezTo>
                  <a:lnTo>
                    <a:pt x="23" y="6260"/>
                  </a:lnTo>
                  <a:cubicBezTo>
                    <a:pt x="-52" y="6546"/>
                    <a:pt x="109" y="6822"/>
                    <a:pt x="414" y="7002"/>
                  </a:cubicBezTo>
                  <a:cubicBezTo>
                    <a:pt x="423" y="6998"/>
                    <a:pt x="432" y="6997"/>
                    <a:pt x="442" y="6993"/>
                  </a:cubicBezTo>
                  <a:cubicBezTo>
                    <a:pt x="439" y="7058"/>
                    <a:pt x="437" y="7123"/>
                    <a:pt x="437" y="7189"/>
                  </a:cubicBezTo>
                  <a:cubicBezTo>
                    <a:pt x="437" y="7238"/>
                    <a:pt x="440" y="7287"/>
                    <a:pt x="442" y="7336"/>
                  </a:cubicBezTo>
                  <a:cubicBezTo>
                    <a:pt x="118" y="7516"/>
                    <a:pt x="-60" y="7802"/>
                    <a:pt x="18" y="8097"/>
                  </a:cubicBezTo>
                  <a:lnTo>
                    <a:pt x="194" y="8756"/>
                  </a:lnTo>
                  <a:cubicBezTo>
                    <a:pt x="270" y="9042"/>
                    <a:pt x="563" y="9265"/>
                    <a:pt x="942" y="9365"/>
                  </a:cubicBezTo>
                  <a:cubicBezTo>
                    <a:pt x="947" y="9361"/>
                    <a:pt x="954" y="9356"/>
                    <a:pt x="960" y="9352"/>
                  </a:cubicBezTo>
                  <a:cubicBezTo>
                    <a:pt x="1014" y="9461"/>
                    <a:pt x="1073" y="9569"/>
                    <a:pt x="1136" y="9676"/>
                  </a:cubicBezTo>
                  <a:cubicBezTo>
                    <a:pt x="927" y="9918"/>
                    <a:pt x="912" y="10224"/>
                    <a:pt x="1136" y="10483"/>
                  </a:cubicBezTo>
                  <a:lnTo>
                    <a:pt x="1636" y="11061"/>
                  </a:lnTo>
                  <a:cubicBezTo>
                    <a:pt x="1854" y="11313"/>
                    <a:pt x="2246" y="11456"/>
                    <a:pt x="2653" y="11464"/>
                  </a:cubicBezTo>
                  <a:cubicBezTo>
                    <a:pt x="2656" y="11459"/>
                    <a:pt x="2661" y="11454"/>
                    <a:pt x="2664" y="11449"/>
                  </a:cubicBezTo>
                  <a:cubicBezTo>
                    <a:pt x="2771" y="11539"/>
                    <a:pt x="2881" y="11629"/>
                    <a:pt x="2995" y="11715"/>
                  </a:cubicBezTo>
                  <a:cubicBezTo>
                    <a:pt x="2924" y="11989"/>
                    <a:pt x="3066" y="12279"/>
                    <a:pt x="3409" y="12471"/>
                  </a:cubicBezTo>
                  <a:lnTo>
                    <a:pt x="4176" y="12900"/>
                  </a:lnTo>
                  <a:cubicBezTo>
                    <a:pt x="4511" y="13087"/>
                    <a:pt x="4953" y="13131"/>
                    <a:pt x="5340" y="13046"/>
                  </a:cubicBezTo>
                  <a:cubicBezTo>
                    <a:pt x="5340" y="13043"/>
                    <a:pt x="5340" y="13040"/>
                    <a:pt x="5340" y="13036"/>
                  </a:cubicBezTo>
                  <a:cubicBezTo>
                    <a:pt x="5487" y="13097"/>
                    <a:pt x="5639" y="13155"/>
                    <a:pt x="5791" y="13211"/>
                  </a:cubicBezTo>
                  <a:cubicBezTo>
                    <a:pt x="5868" y="13482"/>
                    <a:pt x="6150" y="13721"/>
                    <a:pt x="6567" y="13822"/>
                  </a:cubicBezTo>
                  <a:lnTo>
                    <a:pt x="7511" y="14050"/>
                  </a:lnTo>
                  <a:cubicBezTo>
                    <a:pt x="7920" y="14149"/>
                    <a:pt x="8357" y="14090"/>
                    <a:pt x="8676" y="13922"/>
                  </a:cubicBezTo>
                  <a:cubicBezTo>
                    <a:pt x="8676" y="13921"/>
                    <a:pt x="8675" y="13921"/>
                    <a:pt x="8674" y="13919"/>
                  </a:cubicBezTo>
                  <a:cubicBezTo>
                    <a:pt x="8844" y="13942"/>
                    <a:pt x="9016" y="13962"/>
                    <a:pt x="9189" y="13980"/>
                  </a:cubicBezTo>
                  <a:cubicBezTo>
                    <a:pt x="9402" y="14215"/>
                    <a:pt x="9789" y="14372"/>
                    <a:pt x="10230" y="14372"/>
                  </a:cubicBezTo>
                  <a:lnTo>
                    <a:pt x="11233" y="14372"/>
                  </a:lnTo>
                  <a:cubicBezTo>
                    <a:pt x="11669" y="14372"/>
                    <a:pt x="12049" y="14217"/>
                    <a:pt x="12263" y="13987"/>
                  </a:cubicBezTo>
                  <a:cubicBezTo>
                    <a:pt x="12263" y="13987"/>
                    <a:pt x="12263" y="13985"/>
                    <a:pt x="12263" y="13985"/>
                  </a:cubicBezTo>
                  <a:cubicBezTo>
                    <a:pt x="12437" y="13968"/>
                    <a:pt x="12610" y="13948"/>
                    <a:pt x="12781" y="13926"/>
                  </a:cubicBezTo>
                  <a:cubicBezTo>
                    <a:pt x="13101" y="14095"/>
                    <a:pt x="13541" y="14154"/>
                    <a:pt x="13952" y="14055"/>
                  </a:cubicBezTo>
                  <a:lnTo>
                    <a:pt x="14896" y="13827"/>
                  </a:lnTo>
                  <a:cubicBezTo>
                    <a:pt x="15303" y="13729"/>
                    <a:pt x="15582" y="13498"/>
                    <a:pt x="15666" y="13235"/>
                  </a:cubicBezTo>
                  <a:cubicBezTo>
                    <a:pt x="15823" y="13178"/>
                    <a:pt x="15979" y="13118"/>
                    <a:pt x="16131" y="13056"/>
                  </a:cubicBezTo>
                  <a:cubicBezTo>
                    <a:pt x="16516" y="13141"/>
                    <a:pt x="16955" y="13097"/>
                    <a:pt x="17289" y="12910"/>
                  </a:cubicBezTo>
                  <a:lnTo>
                    <a:pt x="18059" y="12481"/>
                  </a:lnTo>
                  <a:cubicBezTo>
                    <a:pt x="18391" y="12296"/>
                    <a:pt x="18533" y="12017"/>
                    <a:pt x="18477" y="11751"/>
                  </a:cubicBezTo>
                  <a:cubicBezTo>
                    <a:pt x="18597" y="11662"/>
                    <a:pt x="18712" y="11569"/>
                    <a:pt x="18824" y="11476"/>
                  </a:cubicBezTo>
                  <a:cubicBezTo>
                    <a:pt x="19229" y="11467"/>
                    <a:pt x="19620" y="11325"/>
                    <a:pt x="19837" y="11075"/>
                  </a:cubicBezTo>
                  <a:lnTo>
                    <a:pt x="20337" y="10496"/>
                  </a:lnTo>
                  <a:cubicBezTo>
                    <a:pt x="20552" y="10248"/>
                    <a:pt x="20546" y="9955"/>
                    <a:pt x="20360" y="9718"/>
                  </a:cubicBezTo>
                  <a:cubicBezTo>
                    <a:pt x="20427" y="9606"/>
                    <a:pt x="20491" y="9493"/>
                    <a:pt x="20549" y="9377"/>
                  </a:cubicBezTo>
                  <a:cubicBezTo>
                    <a:pt x="20922" y="9276"/>
                    <a:pt x="21211" y="9052"/>
                    <a:pt x="21286" y="8769"/>
                  </a:cubicBezTo>
                  <a:lnTo>
                    <a:pt x="21460" y="8112"/>
                  </a:lnTo>
                  <a:cubicBezTo>
                    <a:pt x="21534" y="7829"/>
                    <a:pt x="21377" y="7554"/>
                    <a:pt x="21080" y="7374"/>
                  </a:cubicBezTo>
                  <a:cubicBezTo>
                    <a:pt x="21082" y="7312"/>
                    <a:pt x="21082" y="7251"/>
                    <a:pt x="21082" y="7189"/>
                  </a:cubicBezTo>
                  <a:cubicBezTo>
                    <a:pt x="21082" y="7130"/>
                    <a:pt x="21082" y="7072"/>
                    <a:pt x="21080" y="7014"/>
                  </a:cubicBezTo>
                  <a:cubicBezTo>
                    <a:pt x="21380" y="6834"/>
                    <a:pt x="21540" y="6557"/>
                    <a:pt x="21465" y="6274"/>
                  </a:cubicBezTo>
                  <a:lnTo>
                    <a:pt x="21289" y="5616"/>
                  </a:lnTo>
                  <a:cubicBezTo>
                    <a:pt x="21214" y="5334"/>
                    <a:pt x="20924" y="5112"/>
                    <a:pt x="20551" y="5010"/>
                  </a:cubicBezTo>
                  <a:cubicBezTo>
                    <a:pt x="20494" y="4896"/>
                    <a:pt x="20434" y="4783"/>
                    <a:pt x="20368" y="4671"/>
                  </a:cubicBezTo>
                  <a:cubicBezTo>
                    <a:pt x="20557" y="4433"/>
                    <a:pt x="20567" y="4138"/>
                    <a:pt x="20350" y="3888"/>
                  </a:cubicBezTo>
                  <a:lnTo>
                    <a:pt x="19847" y="3309"/>
                  </a:lnTo>
                  <a:cubicBezTo>
                    <a:pt x="19630" y="3059"/>
                    <a:pt x="19240" y="2917"/>
                    <a:pt x="18835" y="2908"/>
                  </a:cubicBezTo>
                  <a:cubicBezTo>
                    <a:pt x="18725" y="2816"/>
                    <a:pt x="18610" y="2726"/>
                    <a:pt x="18493" y="2638"/>
                  </a:cubicBezTo>
                  <a:cubicBezTo>
                    <a:pt x="18553" y="2370"/>
                    <a:pt x="18409" y="2087"/>
                    <a:pt x="18074" y="1900"/>
                  </a:cubicBezTo>
                  <a:lnTo>
                    <a:pt x="17307" y="1470"/>
                  </a:lnTo>
                  <a:cubicBezTo>
                    <a:pt x="16972" y="1284"/>
                    <a:pt x="16530" y="1239"/>
                    <a:pt x="16143" y="1324"/>
                  </a:cubicBezTo>
                  <a:cubicBezTo>
                    <a:pt x="16143" y="1325"/>
                    <a:pt x="16143" y="1326"/>
                    <a:pt x="16143" y="1326"/>
                  </a:cubicBezTo>
                  <a:cubicBezTo>
                    <a:pt x="15994" y="1265"/>
                    <a:pt x="15843" y="1207"/>
                    <a:pt x="15689" y="1151"/>
                  </a:cubicBezTo>
                  <a:cubicBezTo>
                    <a:pt x="15609" y="884"/>
                    <a:pt x="15328" y="650"/>
                    <a:pt x="14916" y="550"/>
                  </a:cubicBezTo>
                  <a:lnTo>
                    <a:pt x="13972" y="321"/>
                  </a:lnTo>
                  <a:cubicBezTo>
                    <a:pt x="13562" y="222"/>
                    <a:pt x="13126" y="280"/>
                    <a:pt x="12807" y="448"/>
                  </a:cubicBezTo>
                  <a:cubicBezTo>
                    <a:pt x="12808" y="450"/>
                    <a:pt x="12808" y="452"/>
                    <a:pt x="12809" y="453"/>
                  </a:cubicBezTo>
                  <a:cubicBezTo>
                    <a:pt x="12639" y="431"/>
                    <a:pt x="12466" y="411"/>
                    <a:pt x="12294" y="394"/>
                  </a:cubicBezTo>
                  <a:cubicBezTo>
                    <a:pt x="12082" y="158"/>
                    <a:pt x="11697" y="0"/>
                    <a:pt x="11256" y="0"/>
                  </a:cubicBezTo>
                  <a:lnTo>
                    <a:pt x="10250" y="0"/>
                  </a:lnTo>
                  <a:close/>
                  <a:moveTo>
                    <a:pt x="10761" y="2494"/>
                  </a:moveTo>
                  <a:cubicBezTo>
                    <a:pt x="14153" y="2494"/>
                    <a:pt x="16984" y="4085"/>
                    <a:pt x="17666" y="6207"/>
                  </a:cubicBezTo>
                  <a:cubicBezTo>
                    <a:pt x="17678" y="6243"/>
                    <a:pt x="17689" y="6280"/>
                    <a:pt x="17699" y="6316"/>
                  </a:cubicBezTo>
                  <a:cubicBezTo>
                    <a:pt x="17710" y="6352"/>
                    <a:pt x="17718" y="6388"/>
                    <a:pt x="17727" y="6425"/>
                  </a:cubicBezTo>
                  <a:cubicBezTo>
                    <a:pt x="17735" y="6454"/>
                    <a:pt x="17744" y="6482"/>
                    <a:pt x="17750" y="6511"/>
                  </a:cubicBezTo>
                  <a:cubicBezTo>
                    <a:pt x="17762" y="6564"/>
                    <a:pt x="17770" y="6616"/>
                    <a:pt x="17778" y="6669"/>
                  </a:cubicBezTo>
                  <a:cubicBezTo>
                    <a:pt x="17785" y="6707"/>
                    <a:pt x="17791" y="6744"/>
                    <a:pt x="17796" y="6781"/>
                  </a:cubicBezTo>
                  <a:cubicBezTo>
                    <a:pt x="17800" y="6805"/>
                    <a:pt x="17801" y="6830"/>
                    <a:pt x="17804" y="6854"/>
                  </a:cubicBezTo>
                  <a:cubicBezTo>
                    <a:pt x="17812" y="6927"/>
                    <a:pt x="17817" y="6999"/>
                    <a:pt x="17819" y="7072"/>
                  </a:cubicBezTo>
                  <a:cubicBezTo>
                    <a:pt x="17820" y="7082"/>
                    <a:pt x="17822" y="7093"/>
                    <a:pt x="17822" y="7104"/>
                  </a:cubicBezTo>
                  <a:cubicBezTo>
                    <a:pt x="17826" y="7244"/>
                    <a:pt x="17819" y="7385"/>
                    <a:pt x="17804" y="7523"/>
                  </a:cubicBezTo>
                  <a:lnTo>
                    <a:pt x="17807" y="7523"/>
                  </a:lnTo>
                  <a:cubicBezTo>
                    <a:pt x="17796" y="7624"/>
                    <a:pt x="17780" y="7723"/>
                    <a:pt x="17761" y="7822"/>
                  </a:cubicBezTo>
                  <a:lnTo>
                    <a:pt x="17756" y="7822"/>
                  </a:lnTo>
                  <a:cubicBezTo>
                    <a:pt x="17743" y="7882"/>
                    <a:pt x="17731" y="7943"/>
                    <a:pt x="17715" y="8004"/>
                  </a:cubicBezTo>
                  <a:cubicBezTo>
                    <a:pt x="17611" y="8394"/>
                    <a:pt x="17437" y="8765"/>
                    <a:pt x="17205" y="9111"/>
                  </a:cubicBezTo>
                  <a:lnTo>
                    <a:pt x="17212" y="9111"/>
                  </a:lnTo>
                  <a:cubicBezTo>
                    <a:pt x="17151" y="9202"/>
                    <a:pt x="17086" y="9294"/>
                    <a:pt x="17016" y="9382"/>
                  </a:cubicBezTo>
                  <a:lnTo>
                    <a:pt x="17006" y="9381"/>
                  </a:lnTo>
                  <a:cubicBezTo>
                    <a:pt x="16963" y="9435"/>
                    <a:pt x="16919" y="9489"/>
                    <a:pt x="16873" y="9542"/>
                  </a:cubicBezTo>
                  <a:cubicBezTo>
                    <a:pt x="16575" y="9885"/>
                    <a:pt x="16224" y="10193"/>
                    <a:pt x="15827" y="10466"/>
                  </a:cubicBezTo>
                  <a:lnTo>
                    <a:pt x="15832" y="10467"/>
                  </a:lnTo>
                  <a:cubicBezTo>
                    <a:pt x="15727" y="10539"/>
                    <a:pt x="15620" y="10610"/>
                    <a:pt x="15508" y="10678"/>
                  </a:cubicBezTo>
                  <a:lnTo>
                    <a:pt x="15500" y="10674"/>
                  </a:lnTo>
                  <a:cubicBezTo>
                    <a:pt x="15433" y="10715"/>
                    <a:pt x="15365" y="10755"/>
                    <a:pt x="15294" y="10795"/>
                  </a:cubicBezTo>
                  <a:cubicBezTo>
                    <a:pt x="14838" y="11049"/>
                    <a:pt x="14347" y="11259"/>
                    <a:pt x="13835" y="11425"/>
                  </a:cubicBezTo>
                  <a:lnTo>
                    <a:pt x="13840" y="11430"/>
                  </a:lnTo>
                  <a:cubicBezTo>
                    <a:pt x="13704" y="11474"/>
                    <a:pt x="13564" y="11512"/>
                    <a:pt x="13424" y="11550"/>
                  </a:cubicBezTo>
                  <a:lnTo>
                    <a:pt x="13421" y="11547"/>
                  </a:lnTo>
                  <a:cubicBezTo>
                    <a:pt x="13337" y="11570"/>
                    <a:pt x="13251" y="11592"/>
                    <a:pt x="13164" y="11613"/>
                  </a:cubicBezTo>
                  <a:cubicBezTo>
                    <a:pt x="12604" y="11749"/>
                    <a:pt x="12037" y="11834"/>
                    <a:pt x="11470" y="11873"/>
                  </a:cubicBezTo>
                  <a:lnTo>
                    <a:pt x="11470" y="11875"/>
                  </a:lnTo>
                  <a:cubicBezTo>
                    <a:pt x="11269" y="11888"/>
                    <a:pt x="11066" y="11895"/>
                    <a:pt x="10860" y="11897"/>
                  </a:cubicBezTo>
                  <a:cubicBezTo>
                    <a:pt x="10824" y="11897"/>
                    <a:pt x="10786" y="11898"/>
                    <a:pt x="10750" y="11899"/>
                  </a:cubicBezTo>
                  <a:cubicBezTo>
                    <a:pt x="6853" y="11895"/>
                    <a:pt x="3697" y="9792"/>
                    <a:pt x="3697" y="7197"/>
                  </a:cubicBezTo>
                  <a:cubicBezTo>
                    <a:pt x="3697" y="4600"/>
                    <a:pt x="6859" y="2494"/>
                    <a:pt x="10761" y="2494"/>
                  </a:cubicBezTo>
                  <a:close/>
                  <a:moveTo>
                    <a:pt x="10740" y="2745"/>
                  </a:moveTo>
                  <a:cubicBezTo>
                    <a:pt x="7061" y="2745"/>
                    <a:pt x="4069" y="4737"/>
                    <a:pt x="4069" y="7185"/>
                  </a:cubicBezTo>
                  <a:cubicBezTo>
                    <a:pt x="4069" y="9634"/>
                    <a:pt x="7061" y="11625"/>
                    <a:pt x="10740" y="11625"/>
                  </a:cubicBezTo>
                  <a:cubicBezTo>
                    <a:pt x="14419" y="11625"/>
                    <a:pt x="17414" y="9634"/>
                    <a:pt x="17414" y="7185"/>
                  </a:cubicBezTo>
                  <a:cubicBezTo>
                    <a:pt x="17414" y="4737"/>
                    <a:pt x="14419" y="2745"/>
                    <a:pt x="10740" y="2745"/>
                  </a:cubicBezTo>
                  <a:close/>
                  <a:moveTo>
                    <a:pt x="16115" y="13233"/>
                  </a:moveTo>
                  <a:lnTo>
                    <a:pt x="16100" y="13289"/>
                  </a:lnTo>
                  <a:cubicBezTo>
                    <a:pt x="15983" y="13667"/>
                    <a:pt x="15588" y="13971"/>
                    <a:pt x="15046" y="14102"/>
                  </a:cubicBezTo>
                  <a:lnTo>
                    <a:pt x="14102" y="14332"/>
                  </a:lnTo>
                  <a:cubicBezTo>
                    <a:pt x="13920" y="14376"/>
                    <a:pt x="13731" y="14398"/>
                    <a:pt x="13539" y="14398"/>
                  </a:cubicBezTo>
                  <a:cubicBezTo>
                    <a:pt x="13190" y="14398"/>
                    <a:pt x="12858" y="14324"/>
                    <a:pt x="12585" y="14196"/>
                  </a:cubicBezTo>
                  <a:cubicBezTo>
                    <a:pt x="12381" y="14389"/>
                    <a:pt x="12098" y="14530"/>
                    <a:pt x="11773" y="14605"/>
                  </a:cubicBezTo>
                  <a:lnTo>
                    <a:pt x="10965" y="16610"/>
                  </a:lnTo>
                  <a:lnTo>
                    <a:pt x="12975" y="21600"/>
                  </a:lnTo>
                  <a:lnTo>
                    <a:pt x="15587" y="20004"/>
                  </a:lnTo>
                  <a:lnTo>
                    <a:pt x="19049" y="20517"/>
                  </a:lnTo>
                  <a:lnTo>
                    <a:pt x="16115" y="13233"/>
                  </a:lnTo>
                  <a:close/>
                  <a:moveTo>
                    <a:pt x="5365" y="13294"/>
                  </a:moveTo>
                  <a:lnTo>
                    <a:pt x="2457" y="20517"/>
                  </a:lnTo>
                  <a:lnTo>
                    <a:pt x="5921" y="20004"/>
                  </a:lnTo>
                  <a:lnTo>
                    <a:pt x="8534" y="21600"/>
                  </a:lnTo>
                  <a:lnTo>
                    <a:pt x="11327" y="14663"/>
                  </a:lnTo>
                  <a:cubicBezTo>
                    <a:pt x="11296" y="14664"/>
                    <a:pt x="11264" y="14664"/>
                    <a:pt x="11233" y="14664"/>
                  </a:cubicBezTo>
                  <a:lnTo>
                    <a:pt x="10227" y="14664"/>
                  </a:lnTo>
                  <a:cubicBezTo>
                    <a:pt x="9666" y="14664"/>
                    <a:pt x="9169" y="14476"/>
                    <a:pt x="8870" y="14191"/>
                  </a:cubicBezTo>
                  <a:cubicBezTo>
                    <a:pt x="8592" y="14320"/>
                    <a:pt x="8260" y="14393"/>
                    <a:pt x="7921" y="14393"/>
                  </a:cubicBezTo>
                  <a:cubicBezTo>
                    <a:pt x="7729" y="14393"/>
                    <a:pt x="7541" y="14370"/>
                    <a:pt x="7360" y="14326"/>
                  </a:cubicBezTo>
                  <a:lnTo>
                    <a:pt x="6416" y="14097"/>
                  </a:lnTo>
                  <a:cubicBezTo>
                    <a:pt x="6002" y="13997"/>
                    <a:pt x="5669" y="13795"/>
                    <a:pt x="5483" y="13528"/>
                  </a:cubicBezTo>
                  <a:cubicBezTo>
                    <a:pt x="5429" y="13452"/>
                    <a:pt x="5391" y="13374"/>
                    <a:pt x="5365" y="13294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519" name="Rectangle"/>
          <p:cNvSpPr/>
          <p:nvPr/>
        </p:nvSpPr>
        <p:spPr>
          <a:xfrm>
            <a:off x="6244828" y="6387636"/>
            <a:ext cx="2284378" cy="32744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0" name="Rectangle"/>
          <p:cNvSpPr/>
          <p:nvPr/>
        </p:nvSpPr>
        <p:spPr>
          <a:xfrm>
            <a:off x="4097265" y="881347"/>
            <a:ext cx="16776129" cy="39614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527" name="Group"/>
          <p:cNvGrpSpPr/>
          <p:nvPr/>
        </p:nvGrpSpPr>
        <p:grpSpPr>
          <a:xfrm>
            <a:off x="9166897" y="2027161"/>
            <a:ext cx="6050206" cy="2547531"/>
            <a:chOff x="0" y="0"/>
            <a:chExt cx="6050204" cy="2547530"/>
          </a:xfrm>
        </p:grpSpPr>
        <p:sp>
          <p:nvSpPr>
            <p:cNvPr id="521" name="Rounded Rectangle"/>
            <p:cNvSpPr/>
            <p:nvPr/>
          </p:nvSpPr>
          <p:spPr>
            <a:xfrm>
              <a:off x="0" y="0"/>
              <a:ext cx="6050205" cy="2547531"/>
            </a:xfrm>
            <a:prstGeom prst="roundRect">
              <a:avLst>
                <a:gd name="adj" fmla="val 22408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2" name="Gemeente"/>
            <p:cNvSpPr txBox="1"/>
            <p:nvPr/>
          </p:nvSpPr>
          <p:spPr>
            <a:xfrm>
              <a:off x="2199640" y="138484"/>
              <a:ext cx="1650925" cy="502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526" name="Group"/>
            <p:cNvGrpSpPr/>
            <p:nvPr/>
          </p:nvGrpSpPr>
          <p:grpSpPr>
            <a:xfrm>
              <a:off x="2048385" y="894126"/>
              <a:ext cx="1953435" cy="759278"/>
              <a:chOff x="0" y="0"/>
              <a:chExt cx="1953434" cy="759277"/>
            </a:xfrm>
          </p:grpSpPr>
          <p:sp>
            <p:nvSpPr>
              <p:cNvPr id="523" name="Rectangle"/>
              <p:cNvSpPr/>
              <p:nvPr/>
            </p:nvSpPr>
            <p:spPr>
              <a:xfrm>
                <a:off x="0" y="0"/>
                <a:ext cx="1953435" cy="759278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24" name="PKI Overheid…"/>
              <p:cNvSpPr txBox="1"/>
              <p:nvPr/>
            </p:nvSpPr>
            <p:spPr>
              <a:xfrm>
                <a:off x="486086" y="107490"/>
                <a:ext cx="1202818" cy="5442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 sz="1400" b="0">
                    <a:solidFill>
                      <a:srgbClr val="5E5E5E"/>
                    </a:solidFill>
                  </a:defRPr>
                </a:pPr>
                <a:r>
                  <a:t>PKI Overheid</a:t>
                </a:r>
              </a:p>
              <a:p>
                <a:pPr algn="l">
                  <a:defRPr sz="1400" b="0">
                    <a:solidFill>
                      <a:srgbClr val="5E5E5E"/>
                    </a:solidFill>
                  </a:defRPr>
                </a:pPr>
                <a:r>
                  <a:t>Gemeente</a:t>
                </a:r>
              </a:p>
            </p:txBody>
          </p:sp>
          <p:sp>
            <p:nvSpPr>
              <p:cNvPr id="525" name="Ribbon"/>
              <p:cNvSpPr/>
              <p:nvPr/>
            </p:nvSpPr>
            <p:spPr>
              <a:xfrm>
                <a:off x="71423" y="197079"/>
                <a:ext cx="241694" cy="365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sp>
        <p:nvSpPr>
          <p:cNvPr id="528" name="Huidige manier van delegeren: realiteit"/>
          <p:cNvSpPr txBox="1">
            <a:spLocks noGrp="1"/>
          </p:cNvSpPr>
          <p:nvPr>
            <p:ph type="title"/>
          </p:nvPr>
        </p:nvSpPr>
        <p:spPr>
          <a:xfrm>
            <a:off x="3894533" y="-23813"/>
            <a:ext cx="15773403" cy="1988345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Huidige manier van delegeren: realiteit</a:t>
            </a:r>
          </a:p>
        </p:txBody>
      </p:sp>
      <p:sp>
        <p:nvSpPr>
          <p:cNvPr id="529" name="Gateway"/>
          <p:cNvSpPr/>
          <p:nvPr/>
        </p:nvSpPr>
        <p:spPr>
          <a:xfrm>
            <a:off x="8959532" y="5907589"/>
            <a:ext cx="2230800" cy="1140560"/>
          </a:xfrm>
          <a:prstGeom prst="roundRect">
            <a:avLst>
              <a:gd name="adj" fmla="val 23488"/>
            </a:avLst>
          </a:prstGeom>
          <a:solidFill>
            <a:srgbClr val="FFFFFF"/>
          </a:solidFill>
          <a:ln w="50800">
            <a:solidFill>
              <a:srgbClr val="1883FF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800" b="0"/>
            </a:lvl1pPr>
          </a:lstStyle>
          <a:p>
            <a:r>
              <a:t>Gateway</a:t>
            </a:r>
          </a:p>
        </p:txBody>
      </p:sp>
      <p:sp>
        <p:nvSpPr>
          <p:cNvPr id="530" name="Gateway"/>
          <p:cNvSpPr/>
          <p:nvPr/>
        </p:nvSpPr>
        <p:spPr>
          <a:xfrm>
            <a:off x="13451566" y="5907589"/>
            <a:ext cx="2230800" cy="1140560"/>
          </a:xfrm>
          <a:prstGeom prst="roundRect">
            <a:avLst>
              <a:gd name="adj" fmla="val 23488"/>
            </a:avLst>
          </a:prstGeom>
          <a:solidFill>
            <a:srgbClr val="FFFFFF"/>
          </a:solidFill>
          <a:ln w="50800">
            <a:solidFill>
              <a:srgbClr val="1883FF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800" b="0"/>
            </a:lvl1pPr>
          </a:lstStyle>
          <a:p>
            <a:r>
              <a:t>Gateway</a:t>
            </a:r>
          </a:p>
        </p:txBody>
      </p:sp>
      <p:grpSp>
        <p:nvGrpSpPr>
          <p:cNvPr id="534" name="Group"/>
          <p:cNvGrpSpPr/>
          <p:nvPr/>
        </p:nvGrpSpPr>
        <p:grpSpPr>
          <a:xfrm>
            <a:off x="11215282" y="4848802"/>
            <a:ext cx="1953436" cy="759278"/>
            <a:chOff x="0" y="0"/>
            <a:chExt cx="1953434" cy="759277"/>
          </a:xfrm>
        </p:grpSpPr>
        <p:sp>
          <p:nvSpPr>
            <p:cNvPr id="531" name="Rectangle"/>
            <p:cNvSpPr/>
            <p:nvPr/>
          </p:nvSpPr>
          <p:spPr>
            <a:xfrm>
              <a:off x="0" y="0"/>
              <a:ext cx="1953435" cy="759278"/>
            </a:xfrm>
            <a:prstGeom prst="rect">
              <a:avLst/>
            </a:prstGeom>
            <a:solidFill>
              <a:srgbClr val="D6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32" name="PKI Overheid…"/>
            <p:cNvSpPr txBox="1"/>
            <p:nvPr/>
          </p:nvSpPr>
          <p:spPr>
            <a:xfrm>
              <a:off x="474441" y="107490"/>
              <a:ext cx="1226109" cy="544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1400" b="0">
                  <a:solidFill>
                    <a:srgbClr val="5E5E5E"/>
                  </a:solidFill>
                </a:defRPr>
              </a:pPr>
              <a:r>
                <a:t>PKI Overheid</a:t>
              </a:r>
            </a:p>
            <a:p>
              <a:pPr algn="l">
                <a:defRPr sz="1400" b="0">
                  <a:solidFill>
                    <a:srgbClr val="5E5E5E"/>
                  </a:solidFill>
                </a:defRPr>
              </a:pPr>
              <a:r>
                <a:t>Gemeente 34</a:t>
              </a:r>
            </a:p>
          </p:txBody>
        </p:sp>
        <p:sp>
          <p:nvSpPr>
            <p:cNvPr id="533" name="Ribbon"/>
            <p:cNvSpPr/>
            <p:nvPr/>
          </p:nvSpPr>
          <p:spPr>
            <a:xfrm>
              <a:off x="71423" y="197079"/>
              <a:ext cx="241694" cy="365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10250" y="0"/>
                  </a:moveTo>
                  <a:cubicBezTo>
                    <a:pt x="9814" y="0"/>
                    <a:pt x="9433" y="155"/>
                    <a:pt x="9220" y="385"/>
                  </a:cubicBezTo>
                  <a:cubicBezTo>
                    <a:pt x="9223" y="388"/>
                    <a:pt x="9226" y="391"/>
                    <a:pt x="9230" y="394"/>
                  </a:cubicBezTo>
                  <a:cubicBezTo>
                    <a:pt x="9058" y="411"/>
                    <a:pt x="8887" y="431"/>
                    <a:pt x="8717" y="453"/>
                  </a:cubicBezTo>
                  <a:cubicBezTo>
                    <a:pt x="8396" y="278"/>
                    <a:pt x="7949" y="215"/>
                    <a:pt x="7531" y="316"/>
                  </a:cubicBezTo>
                  <a:lnTo>
                    <a:pt x="6587" y="545"/>
                  </a:lnTo>
                  <a:cubicBezTo>
                    <a:pt x="6177" y="644"/>
                    <a:pt x="5899" y="876"/>
                    <a:pt x="5817" y="1141"/>
                  </a:cubicBezTo>
                  <a:cubicBezTo>
                    <a:pt x="5823" y="1143"/>
                    <a:pt x="5828" y="1147"/>
                    <a:pt x="5835" y="1149"/>
                  </a:cubicBezTo>
                  <a:cubicBezTo>
                    <a:pt x="5683" y="1204"/>
                    <a:pt x="5533" y="1261"/>
                    <a:pt x="5386" y="1321"/>
                  </a:cubicBezTo>
                  <a:cubicBezTo>
                    <a:pt x="4992" y="1227"/>
                    <a:pt x="4537" y="1270"/>
                    <a:pt x="4194" y="1462"/>
                  </a:cubicBezTo>
                  <a:lnTo>
                    <a:pt x="3426" y="1891"/>
                  </a:lnTo>
                  <a:cubicBezTo>
                    <a:pt x="3092" y="2078"/>
                    <a:pt x="2949" y="2358"/>
                    <a:pt x="3008" y="2627"/>
                  </a:cubicBezTo>
                  <a:cubicBezTo>
                    <a:pt x="3018" y="2628"/>
                    <a:pt x="3026" y="2630"/>
                    <a:pt x="3036" y="2632"/>
                  </a:cubicBezTo>
                  <a:cubicBezTo>
                    <a:pt x="2922" y="2717"/>
                    <a:pt x="2810" y="2805"/>
                    <a:pt x="2702" y="2895"/>
                  </a:cubicBezTo>
                  <a:cubicBezTo>
                    <a:pt x="2281" y="2894"/>
                    <a:pt x="1873" y="3038"/>
                    <a:pt x="1648" y="3297"/>
                  </a:cubicBezTo>
                  <a:lnTo>
                    <a:pt x="1146" y="3876"/>
                  </a:lnTo>
                  <a:cubicBezTo>
                    <a:pt x="928" y="4128"/>
                    <a:pt x="937" y="4424"/>
                    <a:pt x="1130" y="4662"/>
                  </a:cubicBezTo>
                  <a:cubicBezTo>
                    <a:pt x="1140" y="4661"/>
                    <a:pt x="1149" y="4662"/>
                    <a:pt x="1159" y="4661"/>
                  </a:cubicBezTo>
                  <a:cubicBezTo>
                    <a:pt x="1095" y="4767"/>
                    <a:pt x="1035" y="4874"/>
                    <a:pt x="980" y="4983"/>
                  </a:cubicBezTo>
                  <a:cubicBezTo>
                    <a:pt x="585" y="5078"/>
                    <a:pt x="275" y="5307"/>
                    <a:pt x="197" y="5601"/>
                  </a:cubicBezTo>
                  <a:lnTo>
                    <a:pt x="23" y="6260"/>
                  </a:lnTo>
                  <a:cubicBezTo>
                    <a:pt x="-52" y="6546"/>
                    <a:pt x="109" y="6822"/>
                    <a:pt x="414" y="7002"/>
                  </a:cubicBezTo>
                  <a:cubicBezTo>
                    <a:pt x="423" y="6998"/>
                    <a:pt x="432" y="6997"/>
                    <a:pt x="442" y="6993"/>
                  </a:cubicBezTo>
                  <a:cubicBezTo>
                    <a:pt x="439" y="7058"/>
                    <a:pt x="437" y="7123"/>
                    <a:pt x="437" y="7189"/>
                  </a:cubicBezTo>
                  <a:cubicBezTo>
                    <a:pt x="437" y="7238"/>
                    <a:pt x="440" y="7287"/>
                    <a:pt x="442" y="7336"/>
                  </a:cubicBezTo>
                  <a:cubicBezTo>
                    <a:pt x="118" y="7516"/>
                    <a:pt x="-60" y="7802"/>
                    <a:pt x="18" y="8097"/>
                  </a:cubicBezTo>
                  <a:lnTo>
                    <a:pt x="194" y="8756"/>
                  </a:lnTo>
                  <a:cubicBezTo>
                    <a:pt x="270" y="9042"/>
                    <a:pt x="563" y="9265"/>
                    <a:pt x="942" y="9365"/>
                  </a:cubicBezTo>
                  <a:cubicBezTo>
                    <a:pt x="947" y="9361"/>
                    <a:pt x="954" y="9356"/>
                    <a:pt x="960" y="9352"/>
                  </a:cubicBezTo>
                  <a:cubicBezTo>
                    <a:pt x="1014" y="9461"/>
                    <a:pt x="1073" y="9569"/>
                    <a:pt x="1136" y="9676"/>
                  </a:cubicBezTo>
                  <a:cubicBezTo>
                    <a:pt x="927" y="9918"/>
                    <a:pt x="912" y="10224"/>
                    <a:pt x="1136" y="10483"/>
                  </a:cubicBezTo>
                  <a:lnTo>
                    <a:pt x="1636" y="11061"/>
                  </a:lnTo>
                  <a:cubicBezTo>
                    <a:pt x="1854" y="11313"/>
                    <a:pt x="2246" y="11456"/>
                    <a:pt x="2653" y="11464"/>
                  </a:cubicBezTo>
                  <a:cubicBezTo>
                    <a:pt x="2656" y="11459"/>
                    <a:pt x="2661" y="11454"/>
                    <a:pt x="2664" y="11449"/>
                  </a:cubicBezTo>
                  <a:cubicBezTo>
                    <a:pt x="2771" y="11539"/>
                    <a:pt x="2881" y="11629"/>
                    <a:pt x="2995" y="11715"/>
                  </a:cubicBezTo>
                  <a:cubicBezTo>
                    <a:pt x="2924" y="11989"/>
                    <a:pt x="3066" y="12279"/>
                    <a:pt x="3409" y="12471"/>
                  </a:cubicBezTo>
                  <a:lnTo>
                    <a:pt x="4176" y="12900"/>
                  </a:lnTo>
                  <a:cubicBezTo>
                    <a:pt x="4511" y="13087"/>
                    <a:pt x="4953" y="13131"/>
                    <a:pt x="5340" y="13046"/>
                  </a:cubicBezTo>
                  <a:cubicBezTo>
                    <a:pt x="5340" y="13043"/>
                    <a:pt x="5340" y="13040"/>
                    <a:pt x="5340" y="13036"/>
                  </a:cubicBezTo>
                  <a:cubicBezTo>
                    <a:pt x="5487" y="13097"/>
                    <a:pt x="5639" y="13155"/>
                    <a:pt x="5791" y="13211"/>
                  </a:cubicBezTo>
                  <a:cubicBezTo>
                    <a:pt x="5868" y="13482"/>
                    <a:pt x="6150" y="13721"/>
                    <a:pt x="6567" y="13822"/>
                  </a:cubicBezTo>
                  <a:lnTo>
                    <a:pt x="7511" y="14050"/>
                  </a:lnTo>
                  <a:cubicBezTo>
                    <a:pt x="7920" y="14149"/>
                    <a:pt x="8357" y="14090"/>
                    <a:pt x="8676" y="13922"/>
                  </a:cubicBezTo>
                  <a:cubicBezTo>
                    <a:pt x="8676" y="13921"/>
                    <a:pt x="8675" y="13921"/>
                    <a:pt x="8674" y="13919"/>
                  </a:cubicBezTo>
                  <a:cubicBezTo>
                    <a:pt x="8844" y="13942"/>
                    <a:pt x="9016" y="13962"/>
                    <a:pt x="9189" y="13980"/>
                  </a:cubicBezTo>
                  <a:cubicBezTo>
                    <a:pt x="9402" y="14215"/>
                    <a:pt x="9789" y="14372"/>
                    <a:pt x="10230" y="14372"/>
                  </a:cubicBezTo>
                  <a:lnTo>
                    <a:pt x="11233" y="14372"/>
                  </a:lnTo>
                  <a:cubicBezTo>
                    <a:pt x="11669" y="14372"/>
                    <a:pt x="12049" y="14217"/>
                    <a:pt x="12263" y="13987"/>
                  </a:cubicBezTo>
                  <a:cubicBezTo>
                    <a:pt x="12263" y="13987"/>
                    <a:pt x="12263" y="13985"/>
                    <a:pt x="12263" y="13985"/>
                  </a:cubicBezTo>
                  <a:cubicBezTo>
                    <a:pt x="12437" y="13968"/>
                    <a:pt x="12610" y="13948"/>
                    <a:pt x="12781" y="13926"/>
                  </a:cubicBezTo>
                  <a:cubicBezTo>
                    <a:pt x="13101" y="14095"/>
                    <a:pt x="13541" y="14154"/>
                    <a:pt x="13952" y="14055"/>
                  </a:cubicBezTo>
                  <a:lnTo>
                    <a:pt x="14896" y="13827"/>
                  </a:lnTo>
                  <a:cubicBezTo>
                    <a:pt x="15303" y="13729"/>
                    <a:pt x="15582" y="13498"/>
                    <a:pt x="15666" y="13235"/>
                  </a:cubicBezTo>
                  <a:cubicBezTo>
                    <a:pt x="15823" y="13178"/>
                    <a:pt x="15979" y="13118"/>
                    <a:pt x="16131" y="13056"/>
                  </a:cubicBezTo>
                  <a:cubicBezTo>
                    <a:pt x="16516" y="13141"/>
                    <a:pt x="16955" y="13097"/>
                    <a:pt x="17289" y="12910"/>
                  </a:cubicBezTo>
                  <a:lnTo>
                    <a:pt x="18059" y="12481"/>
                  </a:lnTo>
                  <a:cubicBezTo>
                    <a:pt x="18391" y="12296"/>
                    <a:pt x="18533" y="12017"/>
                    <a:pt x="18477" y="11751"/>
                  </a:cubicBezTo>
                  <a:cubicBezTo>
                    <a:pt x="18597" y="11662"/>
                    <a:pt x="18712" y="11569"/>
                    <a:pt x="18824" y="11476"/>
                  </a:cubicBezTo>
                  <a:cubicBezTo>
                    <a:pt x="19229" y="11467"/>
                    <a:pt x="19620" y="11325"/>
                    <a:pt x="19837" y="11075"/>
                  </a:cubicBezTo>
                  <a:lnTo>
                    <a:pt x="20337" y="10496"/>
                  </a:lnTo>
                  <a:cubicBezTo>
                    <a:pt x="20552" y="10248"/>
                    <a:pt x="20546" y="9955"/>
                    <a:pt x="20360" y="9718"/>
                  </a:cubicBezTo>
                  <a:cubicBezTo>
                    <a:pt x="20427" y="9606"/>
                    <a:pt x="20491" y="9493"/>
                    <a:pt x="20549" y="9377"/>
                  </a:cubicBezTo>
                  <a:cubicBezTo>
                    <a:pt x="20922" y="9276"/>
                    <a:pt x="21211" y="9052"/>
                    <a:pt x="21286" y="8769"/>
                  </a:cubicBezTo>
                  <a:lnTo>
                    <a:pt x="21460" y="8112"/>
                  </a:lnTo>
                  <a:cubicBezTo>
                    <a:pt x="21534" y="7829"/>
                    <a:pt x="21377" y="7554"/>
                    <a:pt x="21080" y="7374"/>
                  </a:cubicBezTo>
                  <a:cubicBezTo>
                    <a:pt x="21082" y="7312"/>
                    <a:pt x="21082" y="7251"/>
                    <a:pt x="21082" y="7189"/>
                  </a:cubicBezTo>
                  <a:cubicBezTo>
                    <a:pt x="21082" y="7130"/>
                    <a:pt x="21082" y="7072"/>
                    <a:pt x="21080" y="7014"/>
                  </a:cubicBezTo>
                  <a:cubicBezTo>
                    <a:pt x="21380" y="6834"/>
                    <a:pt x="21540" y="6557"/>
                    <a:pt x="21465" y="6274"/>
                  </a:cubicBezTo>
                  <a:lnTo>
                    <a:pt x="21289" y="5616"/>
                  </a:lnTo>
                  <a:cubicBezTo>
                    <a:pt x="21214" y="5334"/>
                    <a:pt x="20924" y="5112"/>
                    <a:pt x="20551" y="5010"/>
                  </a:cubicBezTo>
                  <a:cubicBezTo>
                    <a:pt x="20494" y="4896"/>
                    <a:pt x="20434" y="4783"/>
                    <a:pt x="20368" y="4671"/>
                  </a:cubicBezTo>
                  <a:cubicBezTo>
                    <a:pt x="20557" y="4433"/>
                    <a:pt x="20567" y="4138"/>
                    <a:pt x="20350" y="3888"/>
                  </a:cubicBezTo>
                  <a:lnTo>
                    <a:pt x="19847" y="3309"/>
                  </a:lnTo>
                  <a:cubicBezTo>
                    <a:pt x="19630" y="3059"/>
                    <a:pt x="19240" y="2917"/>
                    <a:pt x="18835" y="2908"/>
                  </a:cubicBezTo>
                  <a:cubicBezTo>
                    <a:pt x="18725" y="2816"/>
                    <a:pt x="18610" y="2726"/>
                    <a:pt x="18493" y="2638"/>
                  </a:cubicBezTo>
                  <a:cubicBezTo>
                    <a:pt x="18553" y="2370"/>
                    <a:pt x="18409" y="2087"/>
                    <a:pt x="18074" y="1900"/>
                  </a:cubicBezTo>
                  <a:lnTo>
                    <a:pt x="17307" y="1470"/>
                  </a:lnTo>
                  <a:cubicBezTo>
                    <a:pt x="16972" y="1284"/>
                    <a:pt x="16530" y="1239"/>
                    <a:pt x="16143" y="1324"/>
                  </a:cubicBezTo>
                  <a:cubicBezTo>
                    <a:pt x="16143" y="1325"/>
                    <a:pt x="16143" y="1326"/>
                    <a:pt x="16143" y="1326"/>
                  </a:cubicBezTo>
                  <a:cubicBezTo>
                    <a:pt x="15994" y="1265"/>
                    <a:pt x="15843" y="1207"/>
                    <a:pt x="15689" y="1151"/>
                  </a:cubicBezTo>
                  <a:cubicBezTo>
                    <a:pt x="15609" y="884"/>
                    <a:pt x="15328" y="650"/>
                    <a:pt x="14916" y="550"/>
                  </a:cubicBezTo>
                  <a:lnTo>
                    <a:pt x="13972" y="321"/>
                  </a:lnTo>
                  <a:cubicBezTo>
                    <a:pt x="13562" y="222"/>
                    <a:pt x="13126" y="280"/>
                    <a:pt x="12807" y="448"/>
                  </a:cubicBezTo>
                  <a:cubicBezTo>
                    <a:pt x="12808" y="450"/>
                    <a:pt x="12808" y="452"/>
                    <a:pt x="12809" y="453"/>
                  </a:cubicBezTo>
                  <a:cubicBezTo>
                    <a:pt x="12639" y="431"/>
                    <a:pt x="12466" y="411"/>
                    <a:pt x="12294" y="394"/>
                  </a:cubicBezTo>
                  <a:cubicBezTo>
                    <a:pt x="12082" y="158"/>
                    <a:pt x="11697" y="0"/>
                    <a:pt x="11256" y="0"/>
                  </a:cubicBezTo>
                  <a:lnTo>
                    <a:pt x="10250" y="0"/>
                  </a:lnTo>
                  <a:close/>
                  <a:moveTo>
                    <a:pt x="10761" y="2494"/>
                  </a:moveTo>
                  <a:cubicBezTo>
                    <a:pt x="14153" y="2494"/>
                    <a:pt x="16984" y="4085"/>
                    <a:pt x="17666" y="6207"/>
                  </a:cubicBezTo>
                  <a:cubicBezTo>
                    <a:pt x="17678" y="6243"/>
                    <a:pt x="17689" y="6280"/>
                    <a:pt x="17699" y="6316"/>
                  </a:cubicBezTo>
                  <a:cubicBezTo>
                    <a:pt x="17710" y="6352"/>
                    <a:pt x="17718" y="6388"/>
                    <a:pt x="17727" y="6425"/>
                  </a:cubicBezTo>
                  <a:cubicBezTo>
                    <a:pt x="17735" y="6454"/>
                    <a:pt x="17744" y="6482"/>
                    <a:pt x="17750" y="6511"/>
                  </a:cubicBezTo>
                  <a:cubicBezTo>
                    <a:pt x="17762" y="6564"/>
                    <a:pt x="17770" y="6616"/>
                    <a:pt x="17778" y="6669"/>
                  </a:cubicBezTo>
                  <a:cubicBezTo>
                    <a:pt x="17785" y="6707"/>
                    <a:pt x="17791" y="6744"/>
                    <a:pt x="17796" y="6781"/>
                  </a:cubicBezTo>
                  <a:cubicBezTo>
                    <a:pt x="17800" y="6805"/>
                    <a:pt x="17801" y="6830"/>
                    <a:pt x="17804" y="6854"/>
                  </a:cubicBezTo>
                  <a:cubicBezTo>
                    <a:pt x="17812" y="6927"/>
                    <a:pt x="17817" y="6999"/>
                    <a:pt x="17819" y="7072"/>
                  </a:cubicBezTo>
                  <a:cubicBezTo>
                    <a:pt x="17820" y="7082"/>
                    <a:pt x="17822" y="7093"/>
                    <a:pt x="17822" y="7104"/>
                  </a:cubicBezTo>
                  <a:cubicBezTo>
                    <a:pt x="17826" y="7244"/>
                    <a:pt x="17819" y="7385"/>
                    <a:pt x="17804" y="7523"/>
                  </a:cubicBezTo>
                  <a:lnTo>
                    <a:pt x="17807" y="7523"/>
                  </a:lnTo>
                  <a:cubicBezTo>
                    <a:pt x="17796" y="7624"/>
                    <a:pt x="17780" y="7723"/>
                    <a:pt x="17761" y="7822"/>
                  </a:cubicBezTo>
                  <a:lnTo>
                    <a:pt x="17756" y="7822"/>
                  </a:lnTo>
                  <a:cubicBezTo>
                    <a:pt x="17743" y="7882"/>
                    <a:pt x="17731" y="7943"/>
                    <a:pt x="17715" y="8004"/>
                  </a:cubicBezTo>
                  <a:cubicBezTo>
                    <a:pt x="17611" y="8394"/>
                    <a:pt x="17437" y="8765"/>
                    <a:pt x="17205" y="9111"/>
                  </a:cubicBezTo>
                  <a:lnTo>
                    <a:pt x="17212" y="9111"/>
                  </a:lnTo>
                  <a:cubicBezTo>
                    <a:pt x="17151" y="9202"/>
                    <a:pt x="17086" y="9294"/>
                    <a:pt x="17016" y="9382"/>
                  </a:cubicBezTo>
                  <a:lnTo>
                    <a:pt x="17006" y="9381"/>
                  </a:lnTo>
                  <a:cubicBezTo>
                    <a:pt x="16963" y="9435"/>
                    <a:pt x="16919" y="9489"/>
                    <a:pt x="16873" y="9542"/>
                  </a:cubicBezTo>
                  <a:cubicBezTo>
                    <a:pt x="16575" y="9885"/>
                    <a:pt x="16224" y="10193"/>
                    <a:pt x="15827" y="10466"/>
                  </a:cubicBezTo>
                  <a:lnTo>
                    <a:pt x="15832" y="10467"/>
                  </a:lnTo>
                  <a:cubicBezTo>
                    <a:pt x="15727" y="10539"/>
                    <a:pt x="15620" y="10610"/>
                    <a:pt x="15508" y="10678"/>
                  </a:cubicBezTo>
                  <a:lnTo>
                    <a:pt x="15500" y="10674"/>
                  </a:lnTo>
                  <a:cubicBezTo>
                    <a:pt x="15433" y="10715"/>
                    <a:pt x="15365" y="10755"/>
                    <a:pt x="15294" y="10795"/>
                  </a:cubicBezTo>
                  <a:cubicBezTo>
                    <a:pt x="14838" y="11049"/>
                    <a:pt x="14347" y="11259"/>
                    <a:pt x="13835" y="11425"/>
                  </a:cubicBezTo>
                  <a:lnTo>
                    <a:pt x="13840" y="11430"/>
                  </a:lnTo>
                  <a:cubicBezTo>
                    <a:pt x="13704" y="11474"/>
                    <a:pt x="13564" y="11512"/>
                    <a:pt x="13424" y="11550"/>
                  </a:cubicBezTo>
                  <a:lnTo>
                    <a:pt x="13421" y="11547"/>
                  </a:lnTo>
                  <a:cubicBezTo>
                    <a:pt x="13337" y="11570"/>
                    <a:pt x="13251" y="11592"/>
                    <a:pt x="13164" y="11613"/>
                  </a:cubicBezTo>
                  <a:cubicBezTo>
                    <a:pt x="12604" y="11749"/>
                    <a:pt x="12037" y="11834"/>
                    <a:pt x="11470" y="11873"/>
                  </a:cubicBezTo>
                  <a:lnTo>
                    <a:pt x="11470" y="11875"/>
                  </a:lnTo>
                  <a:cubicBezTo>
                    <a:pt x="11269" y="11888"/>
                    <a:pt x="11066" y="11895"/>
                    <a:pt x="10860" y="11897"/>
                  </a:cubicBezTo>
                  <a:cubicBezTo>
                    <a:pt x="10824" y="11897"/>
                    <a:pt x="10786" y="11898"/>
                    <a:pt x="10750" y="11899"/>
                  </a:cubicBezTo>
                  <a:cubicBezTo>
                    <a:pt x="6853" y="11895"/>
                    <a:pt x="3697" y="9792"/>
                    <a:pt x="3697" y="7197"/>
                  </a:cubicBezTo>
                  <a:cubicBezTo>
                    <a:pt x="3697" y="4600"/>
                    <a:pt x="6859" y="2494"/>
                    <a:pt x="10761" y="2494"/>
                  </a:cubicBezTo>
                  <a:close/>
                  <a:moveTo>
                    <a:pt x="10740" y="2745"/>
                  </a:moveTo>
                  <a:cubicBezTo>
                    <a:pt x="7061" y="2745"/>
                    <a:pt x="4069" y="4737"/>
                    <a:pt x="4069" y="7185"/>
                  </a:cubicBezTo>
                  <a:cubicBezTo>
                    <a:pt x="4069" y="9634"/>
                    <a:pt x="7061" y="11625"/>
                    <a:pt x="10740" y="11625"/>
                  </a:cubicBezTo>
                  <a:cubicBezTo>
                    <a:pt x="14419" y="11625"/>
                    <a:pt x="17414" y="9634"/>
                    <a:pt x="17414" y="7185"/>
                  </a:cubicBezTo>
                  <a:cubicBezTo>
                    <a:pt x="17414" y="4737"/>
                    <a:pt x="14419" y="2745"/>
                    <a:pt x="10740" y="2745"/>
                  </a:cubicBezTo>
                  <a:close/>
                  <a:moveTo>
                    <a:pt x="16115" y="13233"/>
                  </a:moveTo>
                  <a:lnTo>
                    <a:pt x="16100" y="13289"/>
                  </a:lnTo>
                  <a:cubicBezTo>
                    <a:pt x="15983" y="13667"/>
                    <a:pt x="15588" y="13971"/>
                    <a:pt x="15046" y="14102"/>
                  </a:cubicBezTo>
                  <a:lnTo>
                    <a:pt x="14102" y="14332"/>
                  </a:lnTo>
                  <a:cubicBezTo>
                    <a:pt x="13920" y="14376"/>
                    <a:pt x="13731" y="14398"/>
                    <a:pt x="13539" y="14398"/>
                  </a:cubicBezTo>
                  <a:cubicBezTo>
                    <a:pt x="13190" y="14398"/>
                    <a:pt x="12858" y="14324"/>
                    <a:pt x="12585" y="14196"/>
                  </a:cubicBezTo>
                  <a:cubicBezTo>
                    <a:pt x="12381" y="14389"/>
                    <a:pt x="12098" y="14530"/>
                    <a:pt x="11773" y="14605"/>
                  </a:cubicBezTo>
                  <a:lnTo>
                    <a:pt x="10965" y="16610"/>
                  </a:lnTo>
                  <a:lnTo>
                    <a:pt x="12975" y="21600"/>
                  </a:lnTo>
                  <a:lnTo>
                    <a:pt x="15587" y="20004"/>
                  </a:lnTo>
                  <a:lnTo>
                    <a:pt x="19049" y="20517"/>
                  </a:lnTo>
                  <a:lnTo>
                    <a:pt x="16115" y="13233"/>
                  </a:lnTo>
                  <a:close/>
                  <a:moveTo>
                    <a:pt x="5365" y="13294"/>
                  </a:moveTo>
                  <a:lnTo>
                    <a:pt x="2457" y="20517"/>
                  </a:lnTo>
                  <a:lnTo>
                    <a:pt x="5921" y="20004"/>
                  </a:lnTo>
                  <a:lnTo>
                    <a:pt x="8534" y="21600"/>
                  </a:lnTo>
                  <a:lnTo>
                    <a:pt x="11327" y="14663"/>
                  </a:lnTo>
                  <a:cubicBezTo>
                    <a:pt x="11296" y="14664"/>
                    <a:pt x="11264" y="14664"/>
                    <a:pt x="11233" y="14664"/>
                  </a:cubicBezTo>
                  <a:lnTo>
                    <a:pt x="10227" y="14664"/>
                  </a:lnTo>
                  <a:cubicBezTo>
                    <a:pt x="9666" y="14664"/>
                    <a:pt x="9169" y="14476"/>
                    <a:pt x="8870" y="14191"/>
                  </a:cubicBezTo>
                  <a:cubicBezTo>
                    <a:pt x="8592" y="14320"/>
                    <a:pt x="8260" y="14393"/>
                    <a:pt x="7921" y="14393"/>
                  </a:cubicBezTo>
                  <a:cubicBezTo>
                    <a:pt x="7729" y="14393"/>
                    <a:pt x="7541" y="14370"/>
                    <a:pt x="7360" y="14326"/>
                  </a:cubicBezTo>
                  <a:lnTo>
                    <a:pt x="6416" y="14097"/>
                  </a:lnTo>
                  <a:cubicBezTo>
                    <a:pt x="6002" y="13997"/>
                    <a:pt x="5669" y="13795"/>
                    <a:pt x="5483" y="13528"/>
                  </a:cubicBezTo>
                  <a:cubicBezTo>
                    <a:pt x="5429" y="13452"/>
                    <a:pt x="5391" y="13374"/>
                    <a:pt x="5365" y="13294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16186 0.000000" pathEditMode="relative">
                                      <p:cBhvr>
                                        <p:cTn id="12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186 0.000000 L 0.548364 0.000000" pathEditMode="relative">
                                      <p:cBhvr>
                                        <p:cTn id="16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8364 0.000000 C 0.555968 0.000101 0.563572 0.000189 0.571176 0.000264 C 0.622166 0.000767 0.673157 0.000679 0.724145 0.000000" pathEditMode="relative">
                                      <p:cBhvr>
                                        <p:cTn id="20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22961 -0.225883" pathEditMode="relative">
                                      <p:cBhvr>
                                        <p:cTn id="33" dur="1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518"/>
                                        </p:tgtEl>
                                      </p:cBhvr>
                                      <p:by x="454339" y="45433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9" presetClass="entr" presetSubtype="1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2" animBg="1" advAuto="0"/>
      <p:bldP spid="515" grpId="7" animBg="1" advAuto="0"/>
      <p:bldP spid="518" grpId="9" animBg="1" advAuto="0"/>
      <p:bldP spid="518" grpId="10" animBg="1" advAuto="0"/>
      <p:bldP spid="519" grpId="6" animBg="1" advAuto="0"/>
      <p:bldP spid="527" grpId="1" animBg="1" advAuto="0"/>
      <p:bldP spid="534" grpId="1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FSC manager"/>
          <p:cNvSpPr/>
          <p:nvPr/>
        </p:nvSpPr>
        <p:spPr>
          <a:xfrm>
            <a:off x="16151192" y="7378014"/>
            <a:ext cx="2230800" cy="1140561"/>
          </a:xfrm>
          <a:prstGeom prst="roundRect">
            <a:avLst>
              <a:gd name="adj" fmla="val 23488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8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</a:defRPr>
            </a:lvl1pPr>
          </a:lstStyle>
          <a:p>
            <a:r>
              <a:t>FSC manager</a:t>
            </a:r>
          </a:p>
        </p:txBody>
      </p:sp>
      <p:grpSp>
        <p:nvGrpSpPr>
          <p:cNvPr id="539" name="Group"/>
          <p:cNvGrpSpPr/>
          <p:nvPr/>
        </p:nvGrpSpPr>
        <p:grpSpPr>
          <a:xfrm>
            <a:off x="11209591" y="3914330"/>
            <a:ext cx="1964818" cy="1178660"/>
            <a:chOff x="0" y="0"/>
            <a:chExt cx="1964816" cy="1178659"/>
          </a:xfrm>
        </p:grpSpPr>
        <p:sp>
          <p:nvSpPr>
            <p:cNvPr id="537" name="Delegatie contract…"/>
            <p:cNvSpPr/>
            <p:nvPr/>
          </p:nvSpPr>
          <p:spPr>
            <a:xfrm>
              <a:off x="0" y="0"/>
              <a:ext cx="1964817" cy="117866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600">
                  <a:solidFill>
                    <a:srgbClr val="FFFFFF"/>
                  </a:solidFill>
                </a:defRPr>
              </a:pPr>
              <a:r>
                <a:t>Delegatie contract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Gemeente1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Leverancier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Bron eigenaar</a:t>
              </a:r>
            </a:p>
          </p:txBody>
        </p:sp>
        <p:pic>
          <p:nvPicPr>
            <p:cNvPr id="538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372848"/>
              <a:ext cx="198146" cy="2639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0" name="Delegatie met FSC: volledige transparantie"/>
          <p:cNvSpPr txBox="1"/>
          <p:nvPr/>
        </p:nvSpPr>
        <p:spPr>
          <a:xfrm>
            <a:off x="3530457" y="-18214"/>
            <a:ext cx="17323086" cy="1988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80" tIns="68580" rIns="68580" bIns="68580" anchor="ctr">
            <a:normAutofit/>
          </a:bodyPr>
          <a:lstStyle>
            <a:lvl1pPr algn="l" defTabSz="1828800">
              <a:lnSpc>
                <a:spcPct val="90000"/>
              </a:lnSpc>
              <a:defRPr sz="62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Delegatie met FSC: volledige transparantie</a:t>
            </a:r>
          </a:p>
        </p:txBody>
      </p:sp>
      <p:sp>
        <p:nvSpPr>
          <p:cNvPr id="541" name="Rounded Rectangle"/>
          <p:cNvSpPr/>
          <p:nvPr/>
        </p:nvSpPr>
        <p:spPr>
          <a:xfrm>
            <a:off x="5792671" y="6911539"/>
            <a:ext cx="6050205" cy="3635743"/>
          </a:xfrm>
          <a:prstGeom prst="roundRect">
            <a:avLst>
              <a:gd name="adj" fmla="val 15701"/>
            </a:avLst>
          </a:prstGeom>
          <a:ln w="50800">
            <a:solidFill>
              <a:srgbClr val="1883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2" name="Rounded Rectangle"/>
          <p:cNvSpPr/>
          <p:nvPr/>
        </p:nvSpPr>
        <p:spPr>
          <a:xfrm>
            <a:off x="12738762" y="6911539"/>
            <a:ext cx="6050206" cy="3635743"/>
          </a:xfrm>
          <a:prstGeom prst="roundRect">
            <a:avLst>
              <a:gd name="adj" fmla="val 15701"/>
            </a:avLst>
          </a:prstGeom>
          <a:ln w="50800">
            <a:solidFill>
              <a:srgbClr val="1883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3" name="Rectangle"/>
          <p:cNvSpPr/>
          <p:nvPr/>
        </p:nvSpPr>
        <p:spPr>
          <a:xfrm>
            <a:off x="-9522294" y="-1963428"/>
            <a:ext cx="14201549" cy="248001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4" name="Gateway…"/>
          <p:cNvSpPr/>
          <p:nvPr/>
        </p:nvSpPr>
        <p:spPr>
          <a:xfrm>
            <a:off x="13475864" y="6287720"/>
            <a:ext cx="2230800" cy="1140560"/>
          </a:xfrm>
          <a:prstGeom prst="roundRect">
            <a:avLst>
              <a:gd name="adj" fmla="val 23488"/>
            </a:avLst>
          </a:prstGeom>
          <a:solidFill>
            <a:srgbClr val="FFFFFF"/>
          </a:solidFill>
          <a:ln w="50800">
            <a:solidFill>
              <a:srgbClr val="1883FF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1800" b="0"/>
            </a:pPr>
            <a:r>
              <a:t>Gateway</a:t>
            </a:r>
          </a:p>
          <a:p>
            <a:pPr>
              <a:defRPr sz="1800" b="0"/>
            </a:pPr>
            <a:r>
              <a:t>(FSC compliant)</a:t>
            </a:r>
          </a:p>
        </p:txBody>
      </p:sp>
      <p:grpSp>
        <p:nvGrpSpPr>
          <p:cNvPr id="548" name="Group"/>
          <p:cNvGrpSpPr/>
          <p:nvPr/>
        </p:nvGrpSpPr>
        <p:grpSpPr>
          <a:xfrm>
            <a:off x="16289875" y="8948400"/>
            <a:ext cx="1953435" cy="759278"/>
            <a:chOff x="0" y="0"/>
            <a:chExt cx="1953434" cy="759277"/>
          </a:xfrm>
        </p:grpSpPr>
        <p:sp>
          <p:nvSpPr>
            <p:cNvPr id="545" name="Rectangle"/>
            <p:cNvSpPr/>
            <p:nvPr/>
          </p:nvSpPr>
          <p:spPr>
            <a:xfrm>
              <a:off x="0" y="0"/>
              <a:ext cx="1953435" cy="759278"/>
            </a:xfrm>
            <a:prstGeom prst="rect">
              <a:avLst/>
            </a:prstGeom>
            <a:solidFill>
              <a:srgbClr val="D6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6" name="PKI Overheid…"/>
            <p:cNvSpPr txBox="1"/>
            <p:nvPr/>
          </p:nvSpPr>
          <p:spPr>
            <a:xfrm>
              <a:off x="454883" y="107490"/>
              <a:ext cx="1265225" cy="544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1400" b="0">
                  <a:solidFill>
                    <a:srgbClr val="5E5E5E"/>
                  </a:solidFill>
                </a:defRPr>
              </a:pPr>
              <a:r>
                <a:t>PKI Overheid</a:t>
              </a:r>
            </a:p>
            <a:p>
              <a:pPr algn="l">
                <a:defRPr sz="1400" b="0">
                  <a:solidFill>
                    <a:srgbClr val="5E5E5E"/>
                  </a:solidFill>
                </a:defRPr>
              </a:pPr>
              <a:r>
                <a:t>Bron eigenaar</a:t>
              </a:r>
            </a:p>
          </p:txBody>
        </p:sp>
        <p:sp>
          <p:nvSpPr>
            <p:cNvPr id="547" name="Ribbon"/>
            <p:cNvSpPr/>
            <p:nvPr/>
          </p:nvSpPr>
          <p:spPr>
            <a:xfrm>
              <a:off x="71423" y="197079"/>
              <a:ext cx="241694" cy="365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10250" y="0"/>
                  </a:moveTo>
                  <a:cubicBezTo>
                    <a:pt x="9814" y="0"/>
                    <a:pt x="9433" y="155"/>
                    <a:pt x="9220" y="385"/>
                  </a:cubicBezTo>
                  <a:cubicBezTo>
                    <a:pt x="9223" y="388"/>
                    <a:pt x="9226" y="391"/>
                    <a:pt x="9230" y="394"/>
                  </a:cubicBezTo>
                  <a:cubicBezTo>
                    <a:pt x="9058" y="411"/>
                    <a:pt x="8887" y="431"/>
                    <a:pt x="8717" y="453"/>
                  </a:cubicBezTo>
                  <a:cubicBezTo>
                    <a:pt x="8396" y="278"/>
                    <a:pt x="7949" y="215"/>
                    <a:pt x="7531" y="316"/>
                  </a:cubicBezTo>
                  <a:lnTo>
                    <a:pt x="6587" y="545"/>
                  </a:lnTo>
                  <a:cubicBezTo>
                    <a:pt x="6177" y="644"/>
                    <a:pt x="5899" y="876"/>
                    <a:pt x="5817" y="1141"/>
                  </a:cubicBezTo>
                  <a:cubicBezTo>
                    <a:pt x="5823" y="1143"/>
                    <a:pt x="5828" y="1147"/>
                    <a:pt x="5835" y="1149"/>
                  </a:cubicBezTo>
                  <a:cubicBezTo>
                    <a:pt x="5683" y="1204"/>
                    <a:pt x="5533" y="1261"/>
                    <a:pt x="5386" y="1321"/>
                  </a:cubicBezTo>
                  <a:cubicBezTo>
                    <a:pt x="4992" y="1227"/>
                    <a:pt x="4537" y="1270"/>
                    <a:pt x="4194" y="1462"/>
                  </a:cubicBezTo>
                  <a:lnTo>
                    <a:pt x="3426" y="1891"/>
                  </a:lnTo>
                  <a:cubicBezTo>
                    <a:pt x="3092" y="2078"/>
                    <a:pt x="2949" y="2358"/>
                    <a:pt x="3008" y="2627"/>
                  </a:cubicBezTo>
                  <a:cubicBezTo>
                    <a:pt x="3018" y="2628"/>
                    <a:pt x="3026" y="2630"/>
                    <a:pt x="3036" y="2632"/>
                  </a:cubicBezTo>
                  <a:cubicBezTo>
                    <a:pt x="2922" y="2717"/>
                    <a:pt x="2810" y="2805"/>
                    <a:pt x="2702" y="2895"/>
                  </a:cubicBezTo>
                  <a:cubicBezTo>
                    <a:pt x="2281" y="2894"/>
                    <a:pt x="1873" y="3038"/>
                    <a:pt x="1648" y="3297"/>
                  </a:cubicBezTo>
                  <a:lnTo>
                    <a:pt x="1146" y="3876"/>
                  </a:lnTo>
                  <a:cubicBezTo>
                    <a:pt x="928" y="4128"/>
                    <a:pt x="937" y="4424"/>
                    <a:pt x="1130" y="4662"/>
                  </a:cubicBezTo>
                  <a:cubicBezTo>
                    <a:pt x="1140" y="4661"/>
                    <a:pt x="1149" y="4662"/>
                    <a:pt x="1159" y="4661"/>
                  </a:cubicBezTo>
                  <a:cubicBezTo>
                    <a:pt x="1095" y="4767"/>
                    <a:pt x="1035" y="4874"/>
                    <a:pt x="980" y="4983"/>
                  </a:cubicBezTo>
                  <a:cubicBezTo>
                    <a:pt x="585" y="5078"/>
                    <a:pt x="275" y="5307"/>
                    <a:pt x="197" y="5601"/>
                  </a:cubicBezTo>
                  <a:lnTo>
                    <a:pt x="23" y="6260"/>
                  </a:lnTo>
                  <a:cubicBezTo>
                    <a:pt x="-52" y="6546"/>
                    <a:pt x="109" y="6822"/>
                    <a:pt x="414" y="7002"/>
                  </a:cubicBezTo>
                  <a:cubicBezTo>
                    <a:pt x="423" y="6998"/>
                    <a:pt x="432" y="6997"/>
                    <a:pt x="442" y="6993"/>
                  </a:cubicBezTo>
                  <a:cubicBezTo>
                    <a:pt x="439" y="7058"/>
                    <a:pt x="437" y="7123"/>
                    <a:pt x="437" y="7189"/>
                  </a:cubicBezTo>
                  <a:cubicBezTo>
                    <a:pt x="437" y="7238"/>
                    <a:pt x="440" y="7287"/>
                    <a:pt x="442" y="7336"/>
                  </a:cubicBezTo>
                  <a:cubicBezTo>
                    <a:pt x="118" y="7516"/>
                    <a:pt x="-60" y="7802"/>
                    <a:pt x="18" y="8097"/>
                  </a:cubicBezTo>
                  <a:lnTo>
                    <a:pt x="194" y="8756"/>
                  </a:lnTo>
                  <a:cubicBezTo>
                    <a:pt x="270" y="9042"/>
                    <a:pt x="563" y="9265"/>
                    <a:pt x="942" y="9365"/>
                  </a:cubicBezTo>
                  <a:cubicBezTo>
                    <a:pt x="947" y="9361"/>
                    <a:pt x="954" y="9356"/>
                    <a:pt x="960" y="9352"/>
                  </a:cubicBezTo>
                  <a:cubicBezTo>
                    <a:pt x="1014" y="9461"/>
                    <a:pt x="1073" y="9569"/>
                    <a:pt x="1136" y="9676"/>
                  </a:cubicBezTo>
                  <a:cubicBezTo>
                    <a:pt x="927" y="9918"/>
                    <a:pt x="912" y="10224"/>
                    <a:pt x="1136" y="10483"/>
                  </a:cubicBezTo>
                  <a:lnTo>
                    <a:pt x="1636" y="11061"/>
                  </a:lnTo>
                  <a:cubicBezTo>
                    <a:pt x="1854" y="11313"/>
                    <a:pt x="2246" y="11456"/>
                    <a:pt x="2653" y="11464"/>
                  </a:cubicBezTo>
                  <a:cubicBezTo>
                    <a:pt x="2656" y="11459"/>
                    <a:pt x="2661" y="11454"/>
                    <a:pt x="2664" y="11449"/>
                  </a:cubicBezTo>
                  <a:cubicBezTo>
                    <a:pt x="2771" y="11539"/>
                    <a:pt x="2881" y="11629"/>
                    <a:pt x="2995" y="11715"/>
                  </a:cubicBezTo>
                  <a:cubicBezTo>
                    <a:pt x="2924" y="11989"/>
                    <a:pt x="3066" y="12279"/>
                    <a:pt x="3409" y="12471"/>
                  </a:cubicBezTo>
                  <a:lnTo>
                    <a:pt x="4176" y="12900"/>
                  </a:lnTo>
                  <a:cubicBezTo>
                    <a:pt x="4511" y="13087"/>
                    <a:pt x="4953" y="13131"/>
                    <a:pt x="5340" y="13046"/>
                  </a:cubicBezTo>
                  <a:cubicBezTo>
                    <a:pt x="5340" y="13043"/>
                    <a:pt x="5340" y="13040"/>
                    <a:pt x="5340" y="13036"/>
                  </a:cubicBezTo>
                  <a:cubicBezTo>
                    <a:pt x="5487" y="13097"/>
                    <a:pt x="5639" y="13155"/>
                    <a:pt x="5791" y="13211"/>
                  </a:cubicBezTo>
                  <a:cubicBezTo>
                    <a:pt x="5868" y="13482"/>
                    <a:pt x="6150" y="13721"/>
                    <a:pt x="6567" y="13822"/>
                  </a:cubicBezTo>
                  <a:lnTo>
                    <a:pt x="7511" y="14050"/>
                  </a:lnTo>
                  <a:cubicBezTo>
                    <a:pt x="7920" y="14149"/>
                    <a:pt x="8357" y="14090"/>
                    <a:pt x="8676" y="13922"/>
                  </a:cubicBezTo>
                  <a:cubicBezTo>
                    <a:pt x="8676" y="13921"/>
                    <a:pt x="8675" y="13921"/>
                    <a:pt x="8674" y="13919"/>
                  </a:cubicBezTo>
                  <a:cubicBezTo>
                    <a:pt x="8844" y="13942"/>
                    <a:pt x="9016" y="13962"/>
                    <a:pt x="9189" y="13980"/>
                  </a:cubicBezTo>
                  <a:cubicBezTo>
                    <a:pt x="9402" y="14215"/>
                    <a:pt x="9789" y="14372"/>
                    <a:pt x="10230" y="14372"/>
                  </a:cubicBezTo>
                  <a:lnTo>
                    <a:pt x="11233" y="14372"/>
                  </a:lnTo>
                  <a:cubicBezTo>
                    <a:pt x="11669" y="14372"/>
                    <a:pt x="12049" y="14217"/>
                    <a:pt x="12263" y="13987"/>
                  </a:cubicBezTo>
                  <a:cubicBezTo>
                    <a:pt x="12263" y="13987"/>
                    <a:pt x="12263" y="13985"/>
                    <a:pt x="12263" y="13985"/>
                  </a:cubicBezTo>
                  <a:cubicBezTo>
                    <a:pt x="12437" y="13968"/>
                    <a:pt x="12610" y="13948"/>
                    <a:pt x="12781" y="13926"/>
                  </a:cubicBezTo>
                  <a:cubicBezTo>
                    <a:pt x="13101" y="14095"/>
                    <a:pt x="13541" y="14154"/>
                    <a:pt x="13952" y="14055"/>
                  </a:cubicBezTo>
                  <a:lnTo>
                    <a:pt x="14896" y="13827"/>
                  </a:lnTo>
                  <a:cubicBezTo>
                    <a:pt x="15303" y="13729"/>
                    <a:pt x="15582" y="13498"/>
                    <a:pt x="15666" y="13235"/>
                  </a:cubicBezTo>
                  <a:cubicBezTo>
                    <a:pt x="15823" y="13178"/>
                    <a:pt x="15979" y="13118"/>
                    <a:pt x="16131" y="13056"/>
                  </a:cubicBezTo>
                  <a:cubicBezTo>
                    <a:pt x="16516" y="13141"/>
                    <a:pt x="16955" y="13097"/>
                    <a:pt x="17289" y="12910"/>
                  </a:cubicBezTo>
                  <a:lnTo>
                    <a:pt x="18059" y="12481"/>
                  </a:lnTo>
                  <a:cubicBezTo>
                    <a:pt x="18391" y="12296"/>
                    <a:pt x="18533" y="12017"/>
                    <a:pt x="18477" y="11751"/>
                  </a:cubicBezTo>
                  <a:cubicBezTo>
                    <a:pt x="18597" y="11662"/>
                    <a:pt x="18712" y="11569"/>
                    <a:pt x="18824" y="11476"/>
                  </a:cubicBezTo>
                  <a:cubicBezTo>
                    <a:pt x="19229" y="11467"/>
                    <a:pt x="19620" y="11325"/>
                    <a:pt x="19837" y="11075"/>
                  </a:cubicBezTo>
                  <a:lnTo>
                    <a:pt x="20337" y="10496"/>
                  </a:lnTo>
                  <a:cubicBezTo>
                    <a:pt x="20552" y="10248"/>
                    <a:pt x="20546" y="9955"/>
                    <a:pt x="20360" y="9718"/>
                  </a:cubicBezTo>
                  <a:cubicBezTo>
                    <a:pt x="20427" y="9606"/>
                    <a:pt x="20491" y="9493"/>
                    <a:pt x="20549" y="9377"/>
                  </a:cubicBezTo>
                  <a:cubicBezTo>
                    <a:pt x="20922" y="9276"/>
                    <a:pt x="21211" y="9052"/>
                    <a:pt x="21286" y="8769"/>
                  </a:cubicBezTo>
                  <a:lnTo>
                    <a:pt x="21460" y="8112"/>
                  </a:lnTo>
                  <a:cubicBezTo>
                    <a:pt x="21534" y="7829"/>
                    <a:pt x="21377" y="7554"/>
                    <a:pt x="21080" y="7374"/>
                  </a:cubicBezTo>
                  <a:cubicBezTo>
                    <a:pt x="21082" y="7312"/>
                    <a:pt x="21082" y="7251"/>
                    <a:pt x="21082" y="7189"/>
                  </a:cubicBezTo>
                  <a:cubicBezTo>
                    <a:pt x="21082" y="7130"/>
                    <a:pt x="21082" y="7072"/>
                    <a:pt x="21080" y="7014"/>
                  </a:cubicBezTo>
                  <a:cubicBezTo>
                    <a:pt x="21380" y="6834"/>
                    <a:pt x="21540" y="6557"/>
                    <a:pt x="21465" y="6274"/>
                  </a:cubicBezTo>
                  <a:lnTo>
                    <a:pt x="21289" y="5616"/>
                  </a:lnTo>
                  <a:cubicBezTo>
                    <a:pt x="21214" y="5334"/>
                    <a:pt x="20924" y="5112"/>
                    <a:pt x="20551" y="5010"/>
                  </a:cubicBezTo>
                  <a:cubicBezTo>
                    <a:pt x="20494" y="4896"/>
                    <a:pt x="20434" y="4783"/>
                    <a:pt x="20368" y="4671"/>
                  </a:cubicBezTo>
                  <a:cubicBezTo>
                    <a:pt x="20557" y="4433"/>
                    <a:pt x="20567" y="4138"/>
                    <a:pt x="20350" y="3888"/>
                  </a:cubicBezTo>
                  <a:lnTo>
                    <a:pt x="19847" y="3309"/>
                  </a:lnTo>
                  <a:cubicBezTo>
                    <a:pt x="19630" y="3059"/>
                    <a:pt x="19240" y="2917"/>
                    <a:pt x="18835" y="2908"/>
                  </a:cubicBezTo>
                  <a:cubicBezTo>
                    <a:pt x="18725" y="2816"/>
                    <a:pt x="18610" y="2726"/>
                    <a:pt x="18493" y="2638"/>
                  </a:cubicBezTo>
                  <a:cubicBezTo>
                    <a:pt x="18553" y="2370"/>
                    <a:pt x="18409" y="2087"/>
                    <a:pt x="18074" y="1900"/>
                  </a:cubicBezTo>
                  <a:lnTo>
                    <a:pt x="17307" y="1470"/>
                  </a:lnTo>
                  <a:cubicBezTo>
                    <a:pt x="16972" y="1284"/>
                    <a:pt x="16530" y="1239"/>
                    <a:pt x="16143" y="1324"/>
                  </a:cubicBezTo>
                  <a:cubicBezTo>
                    <a:pt x="16143" y="1325"/>
                    <a:pt x="16143" y="1326"/>
                    <a:pt x="16143" y="1326"/>
                  </a:cubicBezTo>
                  <a:cubicBezTo>
                    <a:pt x="15994" y="1265"/>
                    <a:pt x="15843" y="1207"/>
                    <a:pt x="15689" y="1151"/>
                  </a:cubicBezTo>
                  <a:cubicBezTo>
                    <a:pt x="15609" y="884"/>
                    <a:pt x="15328" y="650"/>
                    <a:pt x="14916" y="550"/>
                  </a:cubicBezTo>
                  <a:lnTo>
                    <a:pt x="13972" y="321"/>
                  </a:lnTo>
                  <a:cubicBezTo>
                    <a:pt x="13562" y="222"/>
                    <a:pt x="13126" y="280"/>
                    <a:pt x="12807" y="448"/>
                  </a:cubicBezTo>
                  <a:cubicBezTo>
                    <a:pt x="12808" y="450"/>
                    <a:pt x="12808" y="452"/>
                    <a:pt x="12809" y="453"/>
                  </a:cubicBezTo>
                  <a:cubicBezTo>
                    <a:pt x="12639" y="431"/>
                    <a:pt x="12466" y="411"/>
                    <a:pt x="12294" y="394"/>
                  </a:cubicBezTo>
                  <a:cubicBezTo>
                    <a:pt x="12082" y="158"/>
                    <a:pt x="11697" y="0"/>
                    <a:pt x="11256" y="0"/>
                  </a:cubicBezTo>
                  <a:lnTo>
                    <a:pt x="10250" y="0"/>
                  </a:lnTo>
                  <a:close/>
                  <a:moveTo>
                    <a:pt x="10761" y="2494"/>
                  </a:moveTo>
                  <a:cubicBezTo>
                    <a:pt x="14153" y="2494"/>
                    <a:pt x="16984" y="4085"/>
                    <a:pt x="17666" y="6207"/>
                  </a:cubicBezTo>
                  <a:cubicBezTo>
                    <a:pt x="17678" y="6243"/>
                    <a:pt x="17689" y="6280"/>
                    <a:pt x="17699" y="6316"/>
                  </a:cubicBezTo>
                  <a:cubicBezTo>
                    <a:pt x="17710" y="6352"/>
                    <a:pt x="17718" y="6388"/>
                    <a:pt x="17727" y="6425"/>
                  </a:cubicBezTo>
                  <a:cubicBezTo>
                    <a:pt x="17735" y="6454"/>
                    <a:pt x="17744" y="6482"/>
                    <a:pt x="17750" y="6511"/>
                  </a:cubicBezTo>
                  <a:cubicBezTo>
                    <a:pt x="17762" y="6564"/>
                    <a:pt x="17770" y="6616"/>
                    <a:pt x="17778" y="6669"/>
                  </a:cubicBezTo>
                  <a:cubicBezTo>
                    <a:pt x="17785" y="6707"/>
                    <a:pt x="17791" y="6744"/>
                    <a:pt x="17796" y="6781"/>
                  </a:cubicBezTo>
                  <a:cubicBezTo>
                    <a:pt x="17800" y="6805"/>
                    <a:pt x="17801" y="6830"/>
                    <a:pt x="17804" y="6854"/>
                  </a:cubicBezTo>
                  <a:cubicBezTo>
                    <a:pt x="17812" y="6927"/>
                    <a:pt x="17817" y="6999"/>
                    <a:pt x="17819" y="7072"/>
                  </a:cubicBezTo>
                  <a:cubicBezTo>
                    <a:pt x="17820" y="7082"/>
                    <a:pt x="17822" y="7093"/>
                    <a:pt x="17822" y="7104"/>
                  </a:cubicBezTo>
                  <a:cubicBezTo>
                    <a:pt x="17826" y="7244"/>
                    <a:pt x="17819" y="7385"/>
                    <a:pt x="17804" y="7523"/>
                  </a:cubicBezTo>
                  <a:lnTo>
                    <a:pt x="17807" y="7523"/>
                  </a:lnTo>
                  <a:cubicBezTo>
                    <a:pt x="17796" y="7624"/>
                    <a:pt x="17780" y="7723"/>
                    <a:pt x="17761" y="7822"/>
                  </a:cubicBezTo>
                  <a:lnTo>
                    <a:pt x="17756" y="7822"/>
                  </a:lnTo>
                  <a:cubicBezTo>
                    <a:pt x="17743" y="7882"/>
                    <a:pt x="17731" y="7943"/>
                    <a:pt x="17715" y="8004"/>
                  </a:cubicBezTo>
                  <a:cubicBezTo>
                    <a:pt x="17611" y="8394"/>
                    <a:pt x="17437" y="8765"/>
                    <a:pt x="17205" y="9111"/>
                  </a:cubicBezTo>
                  <a:lnTo>
                    <a:pt x="17212" y="9111"/>
                  </a:lnTo>
                  <a:cubicBezTo>
                    <a:pt x="17151" y="9202"/>
                    <a:pt x="17086" y="9294"/>
                    <a:pt x="17016" y="9382"/>
                  </a:cubicBezTo>
                  <a:lnTo>
                    <a:pt x="17006" y="9381"/>
                  </a:lnTo>
                  <a:cubicBezTo>
                    <a:pt x="16963" y="9435"/>
                    <a:pt x="16919" y="9489"/>
                    <a:pt x="16873" y="9542"/>
                  </a:cubicBezTo>
                  <a:cubicBezTo>
                    <a:pt x="16575" y="9885"/>
                    <a:pt x="16224" y="10193"/>
                    <a:pt x="15827" y="10466"/>
                  </a:cubicBezTo>
                  <a:lnTo>
                    <a:pt x="15832" y="10467"/>
                  </a:lnTo>
                  <a:cubicBezTo>
                    <a:pt x="15727" y="10539"/>
                    <a:pt x="15620" y="10610"/>
                    <a:pt x="15508" y="10678"/>
                  </a:cubicBezTo>
                  <a:lnTo>
                    <a:pt x="15500" y="10674"/>
                  </a:lnTo>
                  <a:cubicBezTo>
                    <a:pt x="15433" y="10715"/>
                    <a:pt x="15365" y="10755"/>
                    <a:pt x="15294" y="10795"/>
                  </a:cubicBezTo>
                  <a:cubicBezTo>
                    <a:pt x="14838" y="11049"/>
                    <a:pt x="14347" y="11259"/>
                    <a:pt x="13835" y="11425"/>
                  </a:cubicBezTo>
                  <a:lnTo>
                    <a:pt x="13840" y="11430"/>
                  </a:lnTo>
                  <a:cubicBezTo>
                    <a:pt x="13704" y="11474"/>
                    <a:pt x="13564" y="11512"/>
                    <a:pt x="13424" y="11550"/>
                  </a:cubicBezTo>
                  <a:lnTo>
                    <a:pt x="13421" y="11547"/>
                  </a:lnTo>
                  <a:cubicBezTo>
                    <a:pt x="13337" y="11570"/>
                    <a:pt x="13251" y="11592"/>
                    <a:pt x="13164" y="11613"/>
                  </a:cubicBezTo>
                  <a:cubicBezTo>
                    <a:pt x="12604" y="11749"/>
                    <a:pt x="12037" y="11834"/>
                    <a:pt x="11470" y="11873"/>
                  </a:cubicBezTo>
                  <a:lnTo>
                    <a:pt x="11470" y="11875"/>
                  </a:lnTo>
                  <a:cubicBezTo>
                    <a:pt x="11269" y="11888"/>
                    <a:pt x="11066" y="11895"/>
                    <a:pt x="10860" y="11897"/>
                  </a:cubicBezTo>
                  <a:cubicBezTo>
                    <a:pt x="10824" y="11897"/>
                    <a:pt x="10786" y="11898"/>
                    <a:pt x="10750" y="11899"/>
                  </a:cubicBezTo>
                  <a:cubicBezTo>
                    <a:pt x="6853" y="11895"/>
                    <a:pt x="3697" y="9792"/>
                    <a:pt x="3697" y="7197"/>
                  </a:cubicBezTo>
                  <a:cubicBezTo>
                    <a:pt x="3697" y="4600"/>
                    <a:pt x="6859" y="2494"/>
                    <a:pt x="10761" y="2494"/>
                  </a:cubicBezTo>
                  <a:close/>
                  <a:moveTo>
                    <a:pt x="10740" y="2745"/>
                  </a:moveTo>
                  <a:cubicBezTo>
                    <a:pt x="7061" y="2745"/>
                    <a:pt x="4069" y="4737"/>
                    <a:pt x="4069" y="7185"/>
                  </a:cubicBezTo>
                  <a:cubicBezTo>
                    <a:pt x="4069" y="9634"/>
                    <a:pt x="7061" y="11625"/>
                    <a:pt x="10740" y="11625"/>
                  </a:cubicBezTo>
                  <a:cubicBezTo>
                    <a:pt x="14419" y="11625"/>
                    <a:pt x="17414" y="9634"/>
                    <a:pt x="17414" y="7185"/>
                  </a:cubicBezTo>
                  <a:cubicBezTo>
                    <a:pt x="17414" y="4737"/>
                    <a:pt x="14419" y="2745"/>
                    <a:pt x="10740" y="2745"/>
                  </a:cubicBezTo>
                  <a:close/>
                  <a:moveTo>
                    <a:pt x="16115" y="13233"/>
                  </a:moveTo>
                  <a:lnTo>
                    <a:pt x="16100" y="13289"/>
                  </a:lnTo>
                  <a:cubicBezTo>
                    <a:pt x="15983" y="13667"/>
                    <a:pt x="15588" y="13971"/>
                    <a:pt x="15046" y="14102"/>
                  </a:cubicBezTo>
                  <a:lnTo>
                    <a:pt x="14102" y="14332"/>
                  </a:lnTo>
                  <a:cubicBezTo>
                    <a:pt x="13920" y="14376"/>
                    <a:pt x="13731" y="14398"/>
                    <a:pt x="13539" y="14398"/>
                  </a:cubicBezTo>
                  <a:cubicBezTo>
                    <a:pt x="13190" y="14398"/>
                    <a:pt x="12858" y="14324"/>
                    <a:pt x="12585" y="14196"/>
                  </a:cubicBezTo>
                  <a:cubicBezTo>
                    <a:pt x="12381" y="14389"/>
                    <a:pt x="12098" y="14530"/>
                    <a:pt x="11773" y="14605"/>
                  </a:cubicBezTo>
                  <a:lnTo>
                    <a:pt x="10965" y="16610"/>
                  </a:lnTo>
                  <a:lnTo>
                    <a:pt x="12975" y="21600"/>
                  </a:lnTo>
                  <a:lnTo>
                    <a:pt x="15587" y="20004"/>
                  </a:lnTo>
                  <a:lnTo>
                    <a:pt x="19049" y="20517"/>
                  </a:lnTo>
                  <a:lnTo>
                    <a:pt x="16115" y="13233"/>
                  </a:lnTo>
                  <a:close/>
                  <a:moveTo>
                    <a:pt x="5365" y="13294"/>
                  </a:moveTo>
                  <a:lnTo>
                    <a:pt x="2457" y="20517"/>
                  </a:lnTo>
                  <a:lnTo>
                    <a:pt x="5921" y="20004"/>
                  </a:lnTo>
                  <a:lnTo>
                    <a:pt x="8534" y="21600"/>
                  </a:lnTo>
                  <a:lnTo>
                    <a:pt x="11327" y="14663"/>
                  </a:lnTo>
                  <a:cubicBezTo>
                    <a:pt x="11296" y="14664"/>
                    <a:pt x="11264" y="14664"/>
                    <a:pt x="11233" y="14664"/>
                  </a:cubicBezTo>
                  <a:lnTo>
                    <a:pt x="10227" y="14664"/>
                  </a:lnTo>
                  <a:cubicBezTo>
                    <a:pt x="9666" y="14664"/>
                    <a:pt x="9169" y="14476"/>
                    <a:pt x="8870" y="14191"/>
                  </a:cubicBezTo>
                  <a:cubicBezTo>
                    <a:pt x="8592" y="14320"/>
                    <a:pt x="8260" y="14393"/>
                    <a:pt x="7921" y="14393"/>
                  </a:cubicBezTo>
                  <a:cubicBezTo>
                    <a:pt x="7729" y="14393"/>
                    <a:pt x="7541" y="14370"/>
                    <a:pt x="7360" y="14326"/>
                  </a:cubicBezTo>
                  <a:lnTo>
                    <a:pt x="6416" y="14097"/>
                  </a:lnTo>
                  <a:cubicBezTo>
                    <a:pt x="6002" y="13997"/>
                    <a:pt x="5669" y="13795"/>
                    <a:pt x="5483" y="13528"/>
                  </a:cubicBezTo>
                  <a:cubicBezTo>
                    <a:pt x="5429" y="13452"/>
                    <a:pt x="5391" y="13374"/>
                    <a:pt x="5365" y="13294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594" name="Group"/>
          <p:cNvGrpSpPr/>
          <p:nvPr/>
        </p:nvGrpSpPr>
        <p:grpSpPr>
          <a:xfrm>
            <a:off x="5470298" y="2231353"/>
            <a:ext cx="1513730" cy="1663074"/>
            <a:chOff x="0" y="3928"/>
            <a:chExt cx="1513729" cy="1663073"/>
          </a:xfrm>
        </p:grpSpPr>
        <p:sp>
          <p:nvSpPr>
            <p:cNvPr id="549" name="Rounded Rectangle"/>
            <p:cNvSpPr/>
            <p:nvPr/>
          </p:nvSpPr>
          <p:spPr>
            <a:xfrm>
              <a:off x="0" y="18396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0" name="Gemeente"/>
            <p:cNvSpPr txBox="1"/>
            <p:nvPr/>
          </p:nvSpPr>
          <p:spPr>
            <a:xfrm>
              <a:off x="11199" y="3928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553" name="Group"/>
            <p:cNvGrpSpPr/>
            <p:nvPr/>
          </p:nvGrpSpPr>
          <p:grpSpPr>
            <a:xfrm>
              <a:off x="69643" y="193494"/>
              <a:ext cx="287913" cy="143095"/>
              <a:chOff x="0" y="0"/>
              <a:chExt cx="287912" cy="143093"/>
            </a:xfrm>
          </p:grpSpPr>
          <p:sp>
            <p:nvSpPr>
              <p:cNvPr id="551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52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54" name="Rounded Rectangle"/>
            <p:cNvSpPr/>
            <p:nvPr/>
          </p:nvSpPr>
          <p:spPr>
            <a:xfrm>
              <a:off x="0" y="1250693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5" name="Gemeente"/>
            <p:cNvSpPr txBox="1"/>
            <p:nvPr/>
          </p:nvSpPr>
          <p:spPr>
            <a:xfrm>
              <a:off x="11199" y="1236225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558" name="Group"/>
            <p:cNvGrpSpPr/>
            <p:nvPr/>
          </p:nvGrpSpPr>
          <p:grpSpPr>
            <a:xfrm>
              <a:off x="69643" y="1425791"/>
              <a:ext cx="287913" cy="143095"/>
              <a:chOff x="0" y="0"/>
              <a:chExt cx="287912" cy="143093"/>
            </a:xfrm>
          </p:grpSpPr>
          <p:sp>
            <p:nvSpPr>
              <p:cNvPr id="556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57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59" name="Rounded Rectangle"/>
            <p:cNvSpPr/>
            <p:nvPr/>
          </p:nvSpPr>
          <p:spPr>
            <a:xfrm>
              <a:off x="0" y="640088"/>
              <a:ext cx="427200" cy="410766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60" name="Gemeente"/>
            <p:cNvSpPr txBox="1"/>
            <p:nvPr/>
          </p:nvSpPr>
          <p:spPr>
            <a:xfrm>
              <a:off x="11199" y="625620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563" name="Group"/>
            <p:cNvGrpSpPr/>
            <p:nvPr/>
          </p:nvGrpSpPr>
          <p:grpSpPr>
            <a:xfrm>
              <a:off x="69643" y="815186"/>
              <a:ext cx="287913" cy="143094"/>
              <a:chOff x="0" y="0"/>
              <a:chExt cx="287912" cy="143093"/>
            </a:xfrm>
          </p:grpSpPr>
          <p:sp>
            <p:nvSpPr>
              <p:cNvPr id="561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62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64" name="Rounded Rectangle"/>
            <p:cNvSpPr/>
            <p:nvPr/>
          </p:nvSpPr>
          <p:spPr>
            <a:xfrm>
              <a:off x="543265" y="23939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65" name="Gemeente"/>
            <p:cNvSpPr txBox="1"/>
            <p:nvPr/>
          </p:nvSpPr>
          <p:spPr>
            <a:xfrm>
              <a:off x="554465" y="9471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568" name="Group"/>
            <p:cNvGrpSpPr/>
            <p:nvPr/>
          </p:nvGrpSpPr>
          <p:grpSpPr>
            <a:xfrm>
              <a:off x="612908" y="199037"/>
              <a:ext cx="287914" cy="143095"/>
              <a:chOff x="0" y="0"/>
              <a:chExt cx="287912" cy="143093"/>
            </a:xfrm>
          </p:grpSpPr>
          <p:sp>
            <p:nvSpPr>
              <p:cNvPr id="566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67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69" name="Rounded Rectangle"/>
            <p:cNvSpPr/>
            <p:nvPr/>
          </p:nvSpPr>
          <p:spPr>
            <a:xfrm>
              <a:off x="543265" y="1256236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0" name="Gemeente"/>
            <p:cNvSpPr txBox="1"/>
            <p:nvPr/>
          </p:nvSpPr>
          <p:spPr>
            <a:xfrm>
              <a:off x="554465" y="1241768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573" name="Group"/>
            <p:cNvGrpSpPr/>
            <p:nvPr/>
          </p:nvGrpSpPr>
          <p:grpSpPr>
            <a:xfrm>
              <a:off x="612908" y="1431334"/>
              <a:ext cx="287914" cy="143095"/>
              <a:chOff x="0" y="0"/>
              <a:chExt cx="287912" cy="143093"/>
            </a:xfrm>
          </p:grpSpPr>
          <p:sp>
            <p:nvSpPr>
              <p:cNvPr id="571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2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74" name="Rounded Rectangle"/>
            <p:cNvSpPr/>
            <p:nvPr/>
          </p:nvSpPr>
          <p:spPr>
            <a:xfrm>
              <a:off x="543265" y="645631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5" name="Gemeente"/>
            <p:cNvSpPr txBox="1"/>
            <p:nvPr/>
          </p:nvSpPr>
          <p:spPr>
            <a:xfrm>
              <a:off x="554465" y="631163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578" name="Group"/>
            <p:cNvGrpSpPr/>
            <p:nvPr/>
          </p:nvGrpSpPr>
          <p:grpSpPr>
            <a:xfrm>
              <a:off x="612908" y="820729"/>
              <a:ext cx="287914" cy="143095"/>
              <a:chOff x="0" y="0"/>
              <a:chExt cx="287912" cy="143093"/>
            </a:xfrm>
          </p:grpSpPr>
          <p:sp>
            <p:nvSpPr>
              <p:cNvPr id="576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7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79" name="Rounded Rectangle"/>
            <p:cNvSpPr/>
            <p:nvPr/>
          </p:nvSpPr>
          <p:spPr>
            <a:xfrm>
              <a:off x="1086529" y="23939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80" name="Gemeente"/>
            <p:cNvSpPr txBox="1"/>
            <p:nvPr/>
          </p:nvSpPr>
          <p:spPr>
            <a:xfrm>
              <a:off x="1097729" y="9471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583" name="Group"/>
            <p:cNvGrpSpPr/>
            <p:nvPr/>
          </p:nvGrpSpPr>
          <p:grpSpPr>
            <a:xfrm>
              <a:off x="1156173" y="199037"/>
              <a:ext cx="287913" cy="143095"/>
              <a:chOff x="0" y="0"/>
              <a:chExt cx="287912" cy="143093"/>
            </a:xfrm>
          </p:grpSpPr>
          <p:sp>
            <p:nvSpPr>
              <p:cNvPr id="581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2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84" name="Rounded Rectangle"/>
            <p:cNvSpPr/>
            <p:nvPr/>
          </p:nvSpPr>
          <p:spPr>
            <a:xfrm>
              <a:off x="1086529" y="1256236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85" name="Gemeente"/>
            <p:cNvSpPr txBox="1"/>
            <p:nvPr/>
          </p:nvSpPr>
          <p:spPr>
            <a:xfrm>
              <a:off x="1097729" y="1241768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588" name="Group"/>
            <p:cNvGrpSpPr/>
            <p:nvPr/>
          </p:nvGrpSpPr>
          <p:grpSpPr>
            <a:xfrm>
              <a:off x="1156173" y="1431334"/>
              <a:ext cx="287913" cy="143095"/>
              <a:chOff x="0" y="0"/>
              <a:chExt cx="287912" cy="143093"/>
            </a:xfrm>
          </p:grpSpPr>
          <p:sp>
            <p:nvSpPr>
              <p:cNvPr id="586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7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89" name="Rounded Rectangle"/>
            <p:cNvSpPr/>
            <p:nvPr/>
          </p:nvSpPr>
          <p:spPr>
            <a:xfrm>
              <a:off x="1086529" y="645631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90" name="Gemeente"/>
            <p:cNvSpPr txBox="1"/>
            <p:nvPr/>
          </p:nvSpPr>
          <p:spPr>
            <a:xfrm>
              <a:off x="1097729" y="631163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593" name="Group"/>
            <p:cNvGrpSpPr/>
            <p:nvPr/>
          </p:nvGrpSpPr>
          <p:grpSpPr>
            <a:xfrm>
              <a:off x="1156173" y="820729"/>
              <a:ext cx="287913" cy="143095"/>
              <a:chOff x="0" y="0"/>
              <a:chExt cx="287912" cy="143093"/>
            </a:xfrm>
          </p:grpSpPr>
          <p:sp>
            <p:nvSpPr>
              <p:cNvPr id="591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2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640" name="Group"/>
          <p:cNvGrpSpPr/>
          <p:nvPr/>
        </p:nvGrpSpPr>
        <p:grpSpPr>
          <a:xfrm>
            <a:off x="7122343" y="2231353"/>
            <a:ext cx="1513730" cy="1663074"/>
            <a:chOff x="0" y="3928"/>
            <a:chExt cx="1513729" cy="1663073"/>
          </a:xfrm>
        </p:grpSpPr>
        <p:sp>
          <p:nvSpPr>
            <p:cNvPr id="595" name="Rounded Rectangle"/>
            <p:cNvSpPr/>
            <p:nvPr/>
          </p:nvSpPr>
          <p:spPr>
            <a:xfrm>
              <a:off x="0" y="18396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96" name="Gemeente"/>
            <p:cNvSpPr txBox="1"/>
            <p:nvPr/>
          </p:nvSpPr>
          <p:spPr>
            <a:xfrm>
              <a:off x="11199" y="3928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599" name="Group"/>
            <p:cNvGrpSpPr/>
            <p:nvPr/>
          </p:nvGrpSpPr>
          <p:grpSpPr>
            <a:xfrm>
              <a:off x="69643" y="193494"/>
              <a:ext cx="287913" cy="143095"/>
              <a:chOff x="0" y="0"/>
              <a:chExt cx="287912" cy="143093"/>
            </a:xfrm>
          </p:grpSpPr>
          <p:sp>
            <p:nvSpPr>
              <p:cNvPr id="59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00" name="Rounded Rectangle"/>
            <p:cNvSpPr/>
            <p:nvPr/>
          </p:nvSpPr>
          <p:spPr>
            <a:xfrm>
              <a:off x="0" y="1250693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1" name="Gemeente"/>
            <p:cNvSpPr txBox="1"/>
            <p:nvPr/>
          </p:nvSpPr>
          <p:spPr>
            <a:xfrm>
              <a:off x="11199" y="1236225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604" name="Group"/>
            <p:cNvGrpSpPr/>
            <p:nvPr/>
          </p:nvGrpSpPr>
          <p:grpSpPr>
            <a:xfrm>
              <a:off x="69643" y="1425791"/>
              <a:ext cx="287913" cy="143095"/>
              <a:chOff x="0" y="0"/>
              <a:chExt cx="287912" cy="143093"/>
            </a:xfrm>
          </p:grpSpPr>
          <p:sp>
            <p:nvSpPr>
              <p:cNvPr id="60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05" name="Rounded Rectangle"/>
            <p:cNvSpPr/>
            <p:nvPr/>
          </p:nvSpPr>
          <p:spPr>
            <a:xfrm>
              <a:off x="0" y="640088"/>
              <a:ext cx="427200" cy="410766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6" name="Gemeente"/>
            <p:cNvSpPr txBox="1"/>
            <p:nvPr/>
          </p:nvSpPr>
          <p:spPr>
            <a:xfrm>
              <a:off x="11199" y="625620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609" name="Group"/>
            <p:cNvGrpSpPr/>
            <p:nvPr/>
          </p:nvGrpSpPr>
          <p:grpSpPr>
            <a:xfrm>
              <a:off x="69643" y="815186"/>
              <a:ext cx="287913" cy="143094"/>
              <a:chOff x="0" y="0"/>
              <a:chExt cx="287912" cy="143093"/>
            </a:xfrm>
          </p:grpSpPr>
          <p:sp>
            <p:nvSpPr>
              <p:cNvPr id="60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10" name="Rounded Rectangle"/>
            <p:cNvSpPr/>
            <p:nvPr/>
          </p:nvSpPr>
          <p:spPr>
            <a:xfrm>
              <a:off x="543265" y="23939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11" name="Gemeente"/>
            <p:cNvSpPr txBox="1"/>
            <p:nvPr/>
          </p:nvSpPr>
          <p:spPr>
            <a:xfrm>
              <a:off x="554465" y="9471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614" name="Group"/>
            <p:cNvGrpSpPr/>
            <p:nvPr/>
          </p:nvGrpSpPr>
          <p:grpSpPr>
            <a:xfrm>
              <a:off x="612908" y="199037"/>
              <a:ext cx="287914" cy="143095"/>
              <a:chOff x="0" y="0"/>
              <a:chExt cx="287912" cy="143093"/>
            </a:xfrm>
          </p:grpSpPr>
          <p:sp>
            <p:nvSpPr>
              <p:cNvPr id="61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15" name="Rounded Rectangle"/>
            <p:cNvSpPr/>
            <p:nvPr/>
          </p:nvSpPr>
          <p:spPr>
            <a:xfrm>
              <a:off x="543265" y="1256236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16" name="Gemeente"/>
            <p:cNvSpPr txBox="1"/>
            <p:nvPr/>
          </p:nvSpPr>
          <p:spPr>
            <a:xfrm>
              <a:off x="554465" y="1241768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619" name="Group"/>
            <p:cNvGrpSpPr/>
            <p:nvPr/>
          </p:nvGrpSpPr>
          <p:grpSpPr>
            <a:xfrm>
              <a:off x="612908" y="1431334"/>
              <a:ext cx="287914" cy="143095"/>
              <a:chOff x="0" y="0"/>
              <a:chExt cx="287912" cy="143093"/>
            </a:xfrm>
          </p:grpSpPr>
          <p:sp>
            <p:nvSpPr>
              <p:cNvPr id="61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20" name="Rounded Rectangle"/>
            <p:cNvSpPr/>
            <p:nvPr/>
          </p:nvSpPr>
          <p:spPr>
            <a:xfrm>
              <a:off x="543265" y="645631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21" name="Gemeente"/>
            <p:cNvSpPr txBox="1"/>
            <p:nvPr/>
          </p:nvSpPr>
          <p:spPr>
            <a:xfrm>
              <a:off x="554465" y="631163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624" name="Group"/>
            <p:cNvGrpSpPr/>
            <p:nvPr/>
          </p:nvGrpSpPr>
          <p:grpSpPr>
            <a:xfrm>
              <a:off x="612908" y="820729"/>
              <a:ext cx="287914" cy="143095"/>
              <a:chOff x="0" y="0"/>
              <a:chExt cx="287912" cy="143093"/>
            </a:xfrm>
          </p:grpSpPr>
          <p:sp>
            <p:nvSpPr>
              <p:cNvPr id="62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25" name="Rounded Rectangle"/>
            <p:cNvSpPr/>
            <p:nvPr/>
          </p:nvSpPr>
          <p:spPr>
            <a:xfrm>
              <a:off x="1086529" y="23939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26" name="Gemeente"/>
            <p:cNvSpPr txBox="1"/>
            <p:nvPr/>
          </p:nvSpPr>
          <p:spPr>
            <a:xfrm>
              <a:off x="1097729" y="9471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629" name="Group"/>
            <p:cNvGrpSpPr/>
            <p:nvPr/>
          </p:nvGrpSpPr>
          <p:grpSpPr>
            <a:xfrm>
              <a:off x="1156173" y="199037"/>
              <a:ext cx="287913" cy="143095"/>
              <a:chOff x="0" y="0"/>
              <a:chExt cx="287912" cy="143093"/>
            </a:xfrm>
          </p:grpSpPr>
          <p:sp>
            <p:nvSpPr>
              <p:cNvPr id="62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30" name="Rounded Rectangle"/>
            <p:cNvSpPr/>
            <p:nvPr/>
          </p:nvSpPr>
          <p:spPr>
            <a:xfrm>
              <a:off x="1086529" y="1256236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1" name="Gemeente"/>
            <p:cNvSpPr txBox="1"/>
            <p:nvPr/>
          </p:nvSpPr>
          <p:spPr>
            <a:xfrm>
              <a:off x="1097729" y="1241768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634" name="Group"/>
            <p:cNvGrpSpPr/>
            <p:nvPr/>
          </p:nvGrpSpPr>
          <p:grpSpPr>
            <a:xfrm>
              <a:off x="1156173" y="1431334"/>
              <a:ext cx="287913" cy="143095"/>
              <a:chOff x="0" y="0"/>
              <a:chExt cx="287912" cy="143093"/>
            </a:xfrm>
          </p:grpSpPr>
          <p:sp>
            <p:nvSpPr>
              <p:cNvPr id="63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35" name="Rounded Rectangle"/>
            <p:cNvSpPr/>
            <p:nvPr/>
          </p:nvSpPr>
          <p:spPr>
            <a:xfrm>
              <a:off x="1086529" y="645631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6" name="Gemeente"/>
            <p:cNvSpPr txBox="1"/>
            <p:nvPr/>
          </p:nvSpPr>
          <p:spPr>
            <a:xfrm>
              <a:off x="1097729" y="631163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639" name="Group"/>
            <p:cNvGrpSpPr/>
            <p:nvPr/>
          </p:nvGrpSpPr>
          <p:grpSpPr>
            <a:xfrm>
              <a:off x="1156173" y="820729"/>
              <a:ext cx="287913" cy="143095"/>
              <a:chOff x="0" y="0"/>
              <a:chExt cx="287912" cy="143093"/>
            </a:xfrm>
          </p:grpSpPr>
          <p:sp>
            <p:nvSpPr>
              <p:cNvPr id="63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sp>
        <p:nvSpPr>
          <p:cNvPr id="641" name="Rounded Rectangle"/>
          <p:cNvSpPr/>
          <p:nvPr/>
        </p:nvSpPr>
        <p:spPr>
          <a:xfrm>
            <a:off x="9166897" y="2027161"/>
            <a:ext cx="6050206" cy="3294918"/>
          </a:xfrm>
          <a:prstGeom prst="roundRect">
            <a:avLst>
              <a:gd name="adj" fmla="val 17325"/>
            </a:avLst>
          </a:prstGeom>
          <a:ln w="50800">
            <a:solidFill>
              <a:srgbClr val="1883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687" name="Group"/>
          <p:cNvGrpSpPr/>
          <p:nvPr/>
        </p:nvGrpSpPr>
        <p:grpSpPr>
          <a:xfrm>
            <a:off x="15740175" y="2231770"/>
            <a:ext cx="1513730" cy="1663075"/>
            <a:chOff x="0" y="3928"/>
            <a:chExt cx="1513729" cy="1663073"/>
          </a:xfrm>
        </p:grpSpPr>
        <p:sp>
          <p:nvSpPr>
            <p:cNvPr id="642" name="Rounded Rectangle"/>
            <p:cNvSpPr/>
            <p:nvPr/>
          </p:nvSpPr>
          <p:spPr>
            <a:xfrm>
              <a:off x="0" y="18396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3" name="Gemeente"/>
            <p:cNvSpPr txBox="1"/>
            <p:nvPr/>
          </p:nvSpPr>
          <p:spPr>
            <a:xfrm>
              <a:off x="11199" y="3928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646" name="Group"/>
            <p:cNvGrpSpPr/>
            <p:nvPr/>
          </p:nvGrpSpPr>
          <p:grpSpPr>
            <a:xfrm>
              <a:off x="69643" y="193494"/>
              <a:ext cx="287913" cy="143095"/>
              <a:chOff x="0" y="0"/>
              <a:chExt cx="287912" cy="143093"/>
            </a:xfrm>
          </p:grpSpPr>
          <p:sp>
            <p:nvSpPr>
              <p:cNvPr id="644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5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47" name="Rounded Rectangle"/>
            <p:cNvSpPr/>
            <p:nvPr/>
          </p:nvSpPr>
          <p:spPr>
            <a:xfrm>
              <a:off x="0" y="1250693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8" name="Gemeente"/>
            <p:cNvSpPr txBox="1"/>
            <p:nvPr/>
          </p:nvSpPr>
          <p:spPr>
            <a:xfrm>
              <a:off x="11199" y="1236225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651" name="Group"/>
            <p:cNvGrpSpPr/>
            <p:nvPr/>
          </p:nvGrpSpPr>
          <p:grpSpPr>
            <a:xfrm>
              <a:off x="69643" y="1425791"/>
              <a:ext cx="287913" cy="143095"/>
              <a:chOff x="0" y="0"/>
              <a:chExt cx="287912" cy="143093"/>
            </a:xfrm>
          </p:grpSpPr>
          <p:sp>
            <p:nvSpPr>
              <p:cNvPr id="649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0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52" name="Rounded Rectangle"/>
            <p:cNvSpPr/>
            <p:nvPr/>
          </p:nvSpPr>
          <p:spPr>
            <a:xfrm>
              <a:off x="0" y="640088"/>
              <a:ext cx="427200" cy="410766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53" name="Gemeente"/>
            <p:cNvSpPr txBox="1"/>
            <p:nvPr/>
          </p:nvSpPr>
          <p:spPr>
            <a:xfrm>
              <a:off x="11199" y="625620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656" name="Group"/>
            <p:cNvGrpSpPr/>
            <p:nvPr/>
          </p:nvGrpSpPr>
          <p:grpSpPr>
            <a:xfrm>
              <a:off x="69643" y="815186"/>
              <a:ext cx="287913" cy="143094"/>
              <a:chOff x="0" y="0"/>
              <a:chExt cx="287912" cy="143093"/>
            </a:xfrm>
          </p:grpSpPr>
          <p:sp>
            <p:nvSpPr>
              <p:cNvPr id="654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5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57" name="Rounded Rectangle"/>
            <p:cNvSpPr/>
            <p:nvPr/>
          </p:nvSpPr>
          <p:spPr>
            <a:xfrm>
              <a:off x="543265" y="23939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58" name="Gemeente"/>
            <p:cNvSpPr txBox="1"/>
            <p:nvPr/>
          </p:nvSpPr>
          <p:spPr>
            <a:xfrm>
              <a:off x="554465" y="9471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661" name="Group"/>
            <p:cNvGrpSpPr/>
            <p:nvPr/>
          </p:nvGrpSpPr>
          <p:grpSpPr>
            <a:xfrm>
              <a:off x="612908" y="199037"/>
              <a:ext cx="287914" cy="143095"/>
              <a:chOff x="0" y="0"/>
              <a:chExt cx="287912" cy="143093"/>
            </a:xfrm>
          </p:grpSpPr>
          <p:sp>
            <p:nvSpPr>
              <p:cNvPr id="659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0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62" name="Rounded Rectangle"/>
            <p:cNvSpPr/>
            <p:nvPr/>
          </p:nvSpPr>
          <p:spPr>
            <a:xfrm>
              <a:off x="543265" y="1256236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3" name="Gemeente"/>
            <p:cNvSpPr txBox="1"/>
            <p:nvPr/>
          </p:nvSpPr>
          <p:spPr>
            <a:xfrm>
              <a:off x="554465" y="1241768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666" name="Group"/>
            <p:cNvGrpSpPr/>
            <p:nvPr/>
          </p:nvGrpSpPr>
          <p:grpSpPr>
            <a:xfrm>
              <a:off x="612908" y="1431334"/>
              <a:ext cx="287914" cy="143095"/>
              <a:chOff x="0" y="0"/>
              <a:chExt cx="287912" cy="143093"/>
            </a:xfrm>
          </p:grpSpPr>
          <p:sp>
            <p:nvSpPr>
              <p:cNvPr id="664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5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67" name="Rounded Rectangle"/>
            <p:cNvSpPr/>
            <p:nvPr/>
          </p:nvSpPr>
          <p:spPr>
            <a:xfrm>
              <a:off x="543265" y="645631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8" name="Gemeente"/>
            <p:cNvSpPr txBox="1"/>
            <p:nvPr/>
          </p:nvSpPr>
          <p:spPr>
            <a:xfrm>
              <a:off x="554465" y="631163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671" name="Group"/>
            <p:cNvGrpSpPr/>
            <p:nvPr/>
          </p:nvGrpSpPr>
          <p:grpSpPr>
            <a:xfrm>
              <a:off x="612908" y="820729"/>
              <a:ext cx="287914" cy="143095"/>
              <a:chOff x="0" y="0"/>
              <a:chExt cx="287912" cy="143093"/>
            </a:xfrm>
          </p:grpSpPr>
          <p:sp>
            <p:nvSpPr>
              <p:cNvPr id="669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0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72" name="Rounded Rectangle"/>
            <p:cNvSpPr/>
            <p:nvPr/>
          </p:nvSpPr>
          <p:spPr>
            <a:xfrm>
              <a:off x="1086529" y="23939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73" name="Gemeente"/>
            <p:cNvSpPr txBox="1"/>
            <p:nvPr/>
          </p:nvSpPr>
          <p:spPr>
            <a:xfrm>
              <a:off x="1097729" y="9471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676" name="Group"/>
            <p:cNvGrpSpPr/>
            <p:nvPr/>
          </p:nvGrpSpPr>
          <p:grpSpPr>
            <a:xfrm>
              <a:off x="1156173" y="199037"/>
              <a:ext cx="287913" cy="143095"/>
              <a:chOff x="0" y="0"/>
              <a:chExt cx="287912" cy="143093"/>
            </a:xfrm>
          </p:grpSpPr>
          <p:sp>
            <p:nvSpPr>
              <p:cNvPr id="674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5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77" name="Rounded Rectangle"/>
            <p:cNvSpPr/>
            <p:nvPr/>
          </p:nvSpPr>
          <p:spPr>
            <a:xfrm>
              <a:off x="1086529" y="1256236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78" name="Gemeente"/>
            <p:cNvSpPr txBox="1"/>
            <p:nvPr/>
          </p:nvSpPr>
          <p:spPr>
            <a:xfrm>
              <a:off x="1097729" y="1241768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681" name="Group"/>
            <p:cNvGrpSpPr/>
            <p:nvPr/>
          </p:nvGrpSpPr>
          <p:grpSpPr>
            <a:xfrm>
              <a:off x="1156173" y="1431334"/>
              <a:ext cx="287913" cy="143095"/>
              <a:chOff x="0" y="0"/>
              <a:chExt cx="287912" cy="143093"/>
            </a:xfrm>
          </p:grpSpPr>
          <p:sp>
            <p:nvSpPr>
              <p:cNvPr id="679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0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82" name="Rounded Rectangle"/>
            <p:cNvSpPr/>
            <p:nvPr/>
          </p:nvSpPr>
          <p:spPr>
            <a:xfrm>
              <a:off x="1086529" y="645631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83" name="Gemeente"/>
            <p:cNvSpPr txBox="1"/>
            <p:nvPr/>
          </p:nvSpPr>
          <p:spPr>
            <a:xfrm>
              <a:off x="1097729" y="631163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686" name="Group"/>
            <p:cNvGrpSpPr/>
            <p:nvPr/>
          </p:nvGrpSpPr>
          <p:grpSpPr>
            <a:xfrm>
              <a:off x="1156173" y="820729"/>
              <a:ext cx="287913" cy="143095"/>
              <a:chOff x="0" y="0"/>
              <a:chExt cx="287912" cy="143093"/>
            </a:xfrm>
          </p:grpSpPr>
          <p:sp>
            <p:nvSpPr>
              <p:cNvPr id="684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5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733" name="Group"/>
          <p:cNvGrpSpPr/>
          <p:nvPr/>
        </p:nvGrpSpPr>
        <p:grpSpPr>
          <a:xfrm>
            <a:off x="17378559" y="2230935"/>
            <a:ext cx="1513730" cy="1663075"/>
            <a:chOff x="0" y="3928"/>
            <a:chExt cx="1513729" cy="1663073"/>
          </a:xfrm>
        </p:grpSpPr>
        <p:sp>
          <p:nvSpPr>
            <p:cNvPr id="688" name="Rounded Rectangle"/>
            <p:cNvSpPr/>
            <p:nvPr/>
          </p:nvSpPr>
          <p:spPr>
            <a:xfrm>
              <a:off x="0" y="18396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89" name="Gemeente"/>
            <p:cNvSpPr txBox="1"/>
            <p:nvPr/>
          </p:nvSpPr>
          <p:spPr>
            <a:xfrm>
              <a:off x="11199" y="3928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692" name="Group"/>
            <p:cNvGrpSpPr/>
            <p:nvPr/>
          </p:nvGrpSpPr>
          <p:grpSpPr>
            <a:xfrm>
              <a:off x="69643" y="193494"/>
              <a:ext cx="287913" cy="143095"/>
              <a:chOff x="0" y="0"/>
              <a:chExt cx="287912" cy="143093"/>
            </a:xfrm>
          </p:grpSpPr>
          <p:sp>
            <p:nvSpPr>
              <p:cNvPr id="69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9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3" name="Rounded Rectangle"/>
            <p:cNvSpPr/>
            <p:nvPr/>
          </p:nvSpPr>
          <p:spPr>
            <a:xfrm>
              <a:off x="0" y="1250693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94" name="Gemeente"/>
            <p:cNvSpPr txBox="1"/>
            <p:nvPr/>
          </p:nvSpPr>
          <p:spPr>
            <a:xfrm>
              <a:off x="11199" y="1236225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697" name="Group"/>
            <p:cNvGrpSpPr/>
            <p:nvPr/>
          </p:nvGrpSpPr>
          <p:grpSpPr>
            <a:xfrm>
              <a:off x="69643" y="1425791"/>
              <a:ext cx="287913" cy="143095"/>
              <a:chOff x="0" y="0"/>
              <a:chExt cx="287912" cy="143093"/>
            </a:xfrm>
          </p:grpSpPr>
          <p:sp>
            <p:nvSpPr>
              <p:cNvPr id="69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9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8" name="Rounded Rectangle"/>
            <p:cNvSpPr/>
            <p:nvPr/>
          </p:nvSpPr>
          <p:spPr>
            <a:xfrm>
              <a:off x="0" y="640088"/>
              <a:ext cx="427200" cy="410766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99" name="Gemeente"/>
            <p:cNvSpPr txBox="1"/>
            <p:nvPr/>
          </p:nvSpPr>
          <p:spPr>
            <a:xfrm>
              <a:off x="11199" y="625620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702" name="Group"/>
            <p:cNvGrpSpPr/>
            <p:nvPr/>
          </p:nvGrpSpPr>
          <p:grpSpPr>
            <a:xfrm>
              <a:off x="69643" y="815186"/>
              <a:ext cx="287913" cy="143094"/>
              <a:chOff x="0" y="0"/>
              <a:chExt cx="287912" cy="143093"/>
            </a:xfrm>
          </p:grpSpPr>
          <p:sp>
            <p:nvSpPr>
              <p:cNvPr id="70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03" name="Rounded Rectangle"/>
            <p:cNvSpPr/>
            <p:nvPr/>
          </p:nvSpPr>
          <p:spPr>
            <a:xfrm>
              <a:off x="543265" y="23939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04" name="Gemeente"/>
            <p:cNvSpPr txBox="1"/>
            <p:nvPr/>
          </p:nvSpPr>
          <p:spPr>
            <a:xfrm>
              <a:off x="554465" y="9471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707" name="Group"/>
            <p:cNvGrpSpPr/>
            <p:nvPr/>
          </p:nvGrpSpPr>
          <p:grpSpPr>
            <a:xfrm>
              <a:off x="612908" y="199037"/>
              <a:ext cx="287914" cy="143095"/>
              <a:chOff x="0" y="0"/>
              <a:chExt cx="287912" cy="143093"/>
            </a:xfrm>
          </p:grpSpPr>
          <p:sp>
            <p:nvSpPr>
              <p:cNvPr id="70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08" name="Rounded Rectangle"/>
            <p:cNvSpPr/>
            <p:nvPr/>
          </p:nvSpPr>
          <p:spPr>
            <a:xfrm>
              <a:off x="543265" y="1256236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09" name="Gemeente"/>
            <p:cNvSpPr txBox="1"/>
            <p:nvPr/>
          </p:nvSpPr>
          <p:spPr>
            <a:xfrm>
              <a:off x="554465" y="1241768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712" name="Group"/>
            <p:cNvGrpSpPr/>
            <p:nvPr/>
          </p:nvGrpSpPr>
          <p:grpSpPr>
            <a:xfrm>
              <a:off x="612908" y="1431334"/>
              <a:ext cx="287914" cy="143095"/>
              <a:chOff x="0" y="0"/>
              <a:chExt cx="287912" cy="143093"/>
            </a:xfrm>
          </p:grpSpPr>
          <p:sp>
            <p:nvSpPr>
              <p:cNvPr id="71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13" name="Rounded Rectangle"/>
            <p:cNvSpPr/>
            <p:nvPr/>
          </p:nvSpPr>
          <p:spPr>
            <a:xfrm>
              <a:off x="543265" y="645631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14" name="Gemeente"/>
            <p:cNvSpPr txBox="1"/>
            <p:nvPr/>
          </p:nvSpPr>
          <p:spPr>
            <a:xfrm>
              <a:off x="554465" y="631163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717" name="Group"/>
            <p:cNvGrpSpPr/>
            <p:nvPr/>
          </p:nvGrpSpPr>
          <p:grpSpPr>
            <a:xfrm>
              <a:off x="612908" y="820729"/>
              <a:ext cx="287914" cy="143095"/>
              <a:chOff x="0" y="0"/>
              <a:chExt cx="287912" cy="143093"/>
            </a:xfrm>
          </p:grpSpPr>
          <p:sp>
            <p:nvSpPr>
              <p:cNvPr id="71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18" name="Rounded Rectangle"/>
            <p:cNvSpPr/>
            <p:nvPr/>
          </p:nvSpPr>
          <p:spPr>
            <a:xfrm>
              <a:off x="1086529" y="23939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19" name="Gemeente"/>
            <p:cNvSpPr txBox="1"/>
            <p:nvPr/>
          </p:nvSpPr>
          <p:spPr>
            <a:xfrm>
              <a:off x="1097729" y="9471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722" name="Group"/>
            <p:cNvGrpSpPr/>
            <p:nvPr/>
          </p:nvGrpSpPr>
          <p:grpSpPr>
            <a:xfrm>
              <a:off x="1156173" y="199037"/>
              <a:ext cx="287913" cy="143095"/>
              <a:chOff x="0" y="0"/>
              <a:chExt cx="287912" cy="143093"/>
            </a:xfrm>
          </p:grpSpPr>
          <p:sp>
            <p:nvSpPr>
              <p:cNvPr id="72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23" name="Rounded Rectangle"/>
            <p:cNvSpPr/>
            <p:nvPr/>
          </p:nvSpPr>
          <p:spPr>
            <a:xfrm>
              <a:off x="1086529" y="1256236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24" name="Gemeente"/>
            <p:cNvSpPr txBox="1"/>
            <p:nvPr/>
          </p:nvSpPr>
          <p:spPr>
            <a:xfrm>
              <a:off x="1097729" y="1241768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727" name="Group"/>
            <p:cNvGrpSpPr/>
            <p:nvPr/>
          </p:nvGrpSpPr>
          <p:grpSpPr>
            <a:xfrm>
              <a:off x="1156173" y="1431334"/>
              <a:ext cx="287913" cy="143095"/>
              <a:chOff x="0" y="0"/>
              <a:chExt cx="287912" cy="143093"/>
            </a:xfrm>
          </p:grpSpPr>
          <p:sp>
            <p:nvSpPr>
              <p:cNvPr id="72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28" name="Rounded Rectangle"/>
            <p:cNvSpPr/>
            <p:nvPr/>
          </p:nvSpPr>
          <p:spPr>
            <a:xfrm>
              <a:off x="1086529" y="645631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29" name="Gemeente"/>
            <p:cNvSpPr txBox="1"/>
            <p:nvPr/>
          </p:nvSpPr>
          <p:spPr>
            <a:xfrm>
              <a:off x="1097729" y="631163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732" name="Group"/>
            <p:cNvGrpSpPr/>
            <p:nvPr/>
          </p:nvGrpSpPr>
          <p:grpSpPr>
            <a:xfrm>
              <a:off x="1156173" y="820729"/>
              <a:ext cx="287913" cy="143095"/>
              <a:chOff x="0" y="0"/>
              <a:chExt cx="287912" cy="143093"/>
            </a:xfrm>
          </p:grpSpPr>
          <p:sp>
            <p:nvSpPr>
              <p:cNvPr id="73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3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737" name="Group"/>
          <p:cNvGrpSpPr/>
          <p:nvPr/>
        </p:nvGrpSpPr>
        <p:grpSpPr>
          <a:xfrm>
            <a:off x="6268186" y="8948400"/>
            <a:ext cx="1953435" cy="759278"/>
            <a:chOff x="0" y="0"/>
            <a:chExt cx="1953434" cy="759277"/>
          </a:xfrm>
        </p:grpSpPr>
        <p:sp>
          <p:nvSpPr>
            <p:cNvPr id="734" name="Rectangle"/>
            <p:cNvSpPr/>
            <p:nvPr/>
          </p:nvSpPr>
          <p:spPr>
            <a:xfrm>
              <a:off x="0" y="0"/>
              <a:ext cx="1953435" cy="759278"/>
            </a:xfrm>
            <a:prstGeom prst="rect">
              <a:avLst/>
            </a:prstGeom>
            <a:solidFill>
              <a:srgbClr val="D6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35" name="PKI Overheid…"/>
            <p:cNvSpPr txBox="1"/>
            <p:nvPr/>
          </p:nvSpPr>
          <p:spPr>
            <a:xfrm>
              <a:off x="486086" y="107490"/>
              <a:ext cx="1202818" cy="544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1400" b="0">
                  <a:solidFill>
                    <a:srgbClr val="5E5E5E"/>
                  </a:solidFill>
                </a:defRPr>
              </a:pPr>
              <a:r>
                <a:t>PKI Overheid</a:t>
              </a:r>
            </a:p>
            <a:p>
              <a:pPr algn="l">
                <a:defRPr sz="1400" b="0">
                  <a:solidFill>
                    <a:srgbClr val="5E5E5E"/>
                  </a:solidFill>
                </a:defRPr>
              </a:pPr>
              <a:r>
                <a:t>Leverancier</a:t>
              </a:r>
            </a:p>
          </p:txBody>
        </p:sp>
        <p:sp>
          <p:nvSpPr>
            <p:cNvPr id="736" name="Ribbon"/>
            <p:cNvSpPr/>
            <p:nvPr/>
          </p:nvSpPr>
          <p:spPr>
            <a:xfrm>
              <a:off x="71423" y="197079"/>
              <a:ext cx="241694" cy="365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10250" y="0"/>
                  </a:moveTo>
                  <a:cubicBezTo>
                    <a:pt x="9814" y="0"/>
                    <a:pt x="9433" y="155"/>
                    <a:pt x="9220" y="385"/>
                  </a:cubicBezTo>
                  <a:cubicBezTo>
                    <a:pt x="9223" y="388"/>
                    <a:pt x="9226" y="391"/>
                    <a:pt x="9230" y="394"/>
                  </a:cubicBezTo>
                  <a:cubicBezTo>
                    <a:pt x="9058" y="411"/>
                    <a:pt x="8887" y="431"/>
                    <a:pt x="8717" y="453"/>
                  </a:cubicBezTo>
                  <a:cubicBezTo>
                    <a:pt x="8396" y="278"/>
                    <a:pt x="7949" y="215"/>
                    <a:pt x="7531" y="316"/>
                  </a:cubicBezTo>
                  <a:lnTo>
                    <a:pt x="6587" y="545"/>
                  </a:lnTo>
                  <a:cubicBezTo>
                    <a:pt x="6177" y="644"/>
                    <a:pt x="5899" y="876"/>
                    <a:pt x="5817" y="1141"/>
                  </a:cubicBezTo>
                  <a:cubicBezTo>
                    <a:pt x="5823" y="1143"/>
                    <a:pt x="5828" y="1147"/>
                    <a:pt x="5835" y="1149"/>
                  </a:cubicBezTo>
                  <a:cubicBezTo>
                    <a:pt x="5683" y="1204"/>
                    <a:pt x="5533" y="1261"/>
                    <a:pt x="5386" y="1321"/>
                  </a:cubicBezTo>
                  <a:cubicBezTo>
                    <a:pt x="4992" y="1227"/>
                    <a:pt x="4537" y="1270"/>
                    <a:pt x="4194" y="1462"/>
                  </a:cubicBezTo>
                  <a:lnTo>
                    <a:pt x="3426" y="1891"/>
                  </a:lnTo>
                  <a:cubicBezTo>
                    <a:pt x="3092" y="2078"/>
                    <a:pt x="2949" y="2358"/>
                    <a:pt x="3008" y="2627"/>
                  </a:cubicBezTo>
                  <a:cubicBezTo>
                    <a:pt x="3018" y="2628"/>
                    <a:pt x="3026" y="2630"/>
                    <a:pt x="3036" y="2632"/>
                  </a:cubicBezTo>
                  <a:cubicBezTo>
                    <a:pt x="2922" y="2717"/>
                    <a:pt x="2810" y="2805"/>
                    <a:pt x="2702" y="2895"/>
                  </a:cubicBezTo>
                  <a:cubicBezTo>
                    <a:pt x="2281" y="2894"/>
                    <a:pt x="1873" y="3038"/>
                    <a:pt x="1648" y="3297"/>
                  </a:cubicBezTo>
                  <a:lnTo>
                    <a:pt x="1146" y="3876"/>
                  </a:lnTo>
                  <a:cubicBezTo>
                    <a:pt x="928" y="4128"/>
                    <a:pt x="937" y="4424"/>
                    <a:pt x="1130" y="4662"/>
                  </a:cubicBezTo>
                  <a:cubicBezTo>
                    <a:pt x="1140" y="4661"/>
                    <a:pt x="1149" y="4662"/>
                    <a:pt x="1159" y="4661"/>
                  </a:cubicBezTo>
                  <a:cubicBezTo>
                    <a:pt x="1095" y="4767"/>
                    <a:pt x="1035" y="4874"/>
                    <a:pt x="980" y="4983"/>
                  </a:cubicBezTo>
                  <a:cubicBezTo>
                    <a:pt x="585" y="5078"/>
                    <a:pt x="275" y="5307"/>
                    <a:pt x="197" y="5601"/>
                  </a:cubicBezTo>
                  <a:lnTo>
                    <a:pt x="23" y="6260"/>
                  </a:lnTo>
                  <a:cubicBezTo>
                    <a:pt x="-52" y="6546"/>
                    <a:pt x="109" y="6822"/>
                    <a:pt x="414" y="7002"/>
                  </a:cubicBezTo>
                  <a:cubicBezTo>
                    <a:pt x="423" y="6998"/>
                    <a:pt x="432" y="6997"/>
                    <a:pt x="442" y="6993"/>
                  </a:cubicBezTo>
                  <a:cubicBezTo>
                    <a:pt x="439" y="7058"/>
                    <a:pt x="437" y="7123"/>
                    <a:pt x="437" y="7189"/>
                  </a:cubicBezTo>
                  <a:cubicBezTo>
                    <a:pt x="437" y="7238"/>
                    <a:pt x="440" y="7287"/>
                    <a:pt x="442" y="7336"/>
                  </a:cubicBezTo>
                  <a:cubicBezTo>
                    <a:pt x="118" y="7516"/>
                    <a:pt x="-60" y="7802"/>
                    <a:pt x="18" y="8097"/>
                  </a:cubicBezTo>
                  <a:lnTo>
                    <a:pt x="194" y="8756"/>
                  </a:lnTo>
                  <a:cubicBezTo>
                    <a:pt x="270" y="9042"/>
                    <a:pt x="563" y="9265"/>
                    <a:pt x="942" y="9365"/>
                  </a:cubicBezTo>
                  <a:cubicBezTo>
                    <a:pt x="947" y="9361"/>
                    <a:pt x="954" y="9356"/>
                    <a:pt x="960" y="9352"/>
                  </a:cubicBezTo>
                  <a:cubicBezTo>
                    <a:pt x="1014" y="9461"/>
                    <a:pt x="1073" y="9569"/>
                    <a:pt x="1136" y="9676"/>
                  </a:cubicBezTo>
                  <a:cubicBezTo>
                    <a:pt x="927" y="9918"/>
                    <a:pt x="912" y="10224"/>
                    <a:pt x="1136" y="10483"/>
                  </a:cubicBezTo>
                  <a:lnTo>
                    <a:pt x="1636" y="11061"/>
                  </a:lnTo>
                  <a:cubicBezTo>
                    <a:pt x="1854" y="11313"/>
                    <a:pt x="2246" y="11456"/>
                    <a:pt x="2653" y="11464"/>
                  </a:cubicBezTo>
                  <a:cubicBezTo>
                    <a:pt x="2656" y="11459"/>
                    <a:pt x="2661" y="11454"/>
                    <a:pt x="2664" y="11449"/>
                  </a:cubicBezTo>
                  <a:cubicBezTo>
                    <a:pt x="2771" y="11539"/>
                    <a:pt x="2881" y="11629"/>
                    <a:pt x="2995" y="11715"/>
                  </a:cubicBezTo>
                  <a:cubicBezTo>
                    <a:pt x="2924" y="11989"/>
                    <a:pt x="3066" y="12279"/>
                    <a:pt x="3409" y="12471"/>
                  </a:cubicBezTo>
                  <a:lnTo>
                    <a:pt x="4176" y="12900"/>
                  </a:lnTo>
                  <a:cubicBezTo>
                    <a:pt x="4511" y="13087"/>
                    <a:pt x="4953" y="13131"/>
                    <a:pt x="5340" y="13046"/>
                  </a:cubicBezTo>
                  <a:cubicBezTo>
                    <a:pt x="5340" y="13043"/>
                    <a:pt x="5340" y="13040"/>
                    <a:pt x="5340" y="13036"/>
                  </a:cubicBezTo>
                  <a:cubicBezTo>
                    <a:pt x="5487" y="13097"/>
                    <a:pt x="5639" y="13155"/>
                    <a:pt x="5791" y="13211"/>
                  </a:cubicBezTo>
                  <a:cubicBezTo>
                    <a:pt x="5868" y="13482"/>
                    <a:pt x="6150" y="13721"/>
                    <a:pt x="6567" y="13822"/>
                  </a:cubicBezTo>
                  <a:lnTo>
                    <a:pt x="7511" y="14050"/>
                  </a:lnTo>
                  <a:cubicBezTo>
                    <a:pt x="7920" y="14149"/>
                    <a:pt x="8357" y="14090"/>
                    <a:pt x="8676" y="13922"/>
                  </a:cubicBezTo>
                  <a:cubicBezTo>
                    <a:pt x="8676" y="13921"/>
                    <a:pt x="8675" y="13921"/>
                    <a:pt x="8674" y="13919"/>
                  </a:cubicBezTo>
                  <a:cubicBezTo>
                    <a:pt x="8844" y="13942"/>
                    <a:pt x="9016" y="13962"/>
                    <a:pt x="9189" y="13980"/>
                  </a:cubicBezTo>
                  <a:cubicBezTo>
                    <a:pt x="9402" y="14215"/>
                    <a:pt x="9789" y="14372"/>
                    <a:pt x="10230" y="14372"/>
                  </a:cubicBezTo>
                  <a:lnTo>
                    <a:pt x="11233" y="14372"/>
                  </a:lnTo>
                  <a:cubicBezTo>
                    <a:pt x="11669" y="14372"/>
                    <a:pt x="12049" y="14217"/>
                    <a:pt x="12263" y="13987"/>
                  </a:cubicBezTo>
                  <a:cubicBezTo>
                    <a:pt x="12263" y="13987"/>
                    <a:pt x="12263" y="13985"/>
                    <a:pt x="12263" y="13985"/>
                  </a:cubicBezTo>
                  <a:cubicBezTo>
                    <a:pt x="12437" y="13968"/>
                    <a:pt x="12610" y="13948"/>
                    <a:pt x="12781" y="13926"/>
                  </a:cubicBezTo>
                  <a:cubicBezTo>
                    <a:pt x="13101" y="14095"/>
                    <a:pt x="13541" y="14154"/>
                    <a:pt x="13952" y="14055"/>
                  </a:cubicBezTo>
                  <a:lnTo>
                    <a:pt x="14896" y="13827"/>
                  </a:lnTo>
                  <a:cubicBezTo>
                    <a:pt x="15303" y="13729"/>
                    <a:pt x="15582" y="13498"/>
                    <a:pt x="15666" y="13235"/>
                  </a:cubicBezTo>
                  <a:cubicBezTo>
                    <a:pt x="15823" y="13178"/>
                    <a:pt x="15979" y="13118"/>
                    <a:pt x="16131" y="13056"/>
                  </a:cubicBezTo>
                  <a:cubicBezTo>
                    <a:pt x="16516" y="13141"/>
                    <a:pt x="16955" y="13097"/>
                    <a:pt x="17289" y="12910"/>
                  </a:cubicBezTo>
                  <a:lnTo>
                    <a:pt x="18059" y="12481"/>
                  </a:lnTo>
                  <a:cubicBezTo>
                    <a:pt x="18391" y="12296"/>
                    <a:pt x="18533" y="12017"/>
                    <a:pt x="18477" y="11751"/>
                  </a:cubicBezTo>
                  <a:cubicBezTo>
                    <a:pt x="18597" y="11662"/>
                    <a:pt x="18712" y="11569"/>
                    <a:pt x="18824" y="11476"/>
                  </a:cubicBezTo>
                  <a:cubicBezTo>
                    <a:pt x="19229" y="11467"/>
                    <a:pt x="19620" y="11325"/>
                    <a:pt x="19837" y="11075"/>
                  </a:cubicBezTo>
                  <a:lnTo>
                    <a:pt x="20337" y="10496"/>
                  </a:lnTo>
                  <a:cubicBezTo>
                    <a:pt x="20552" y="10248"/>
                    <a:pt x="20546" y="9955"/>
                    <a:pt x="20360" y="9718"/>
                  </a:cubicBezTo>
                  <a:cubicBezTo>
                    <a:pt x="20427" y="9606"/>
                    <a:pt x="20491" y="9493"/>
                    <a:pt x="20549" y="9377"/>
                  </a:cubicBezTo>
                  <a:cubicBezTo>
                    <a:pt x="20922" y="9276"/>
                    <a:pt x="21211" y="9052"/>
                    <a:pt x="21286" y="8769"/>
                  </a:cubicBezTo>
                  <a:lnTo>
                    <a:pt x="21460" y="8112"/>
                  </a:lnTo>
                  <a:cubicBezTo>
                    <a:pt x="21534" y="7829"/>
                    <a:pt x="21377" y="7554"/>
                    <a:pt x="21080" y="7374"/>
                  </a:cubicBezTo>
                  <a:cubicBezTo>
                    <a:pt x="21082" y="7312"/>
                    <a:pt x="21082" y="7251"/>
                    <a:pt x="21082" y="7189"/>
                  </a:cubicBezTo>
                  <a:cubicBezTo>
                    <a:pt x="21082" y="7130"/>
                    <a:pt x="21082" y="7072"/>
                    <a:pt x="21080" y="7014"/>
                  </a:cubicBezTo>
                  <a:cubicBezTo>
                    <a:pt x="21380" y="6834"/>
                    <a:pt x="21540" y="6557"/>
                    <a:pt x="21465" y="6274"/>
                  </a:cubicBezTo>
                  <a:lnTo>
                    <a:pt x="21289" y="5616"/>
                  </a:lnTo>
                  <a:cubicBezTo>
                    <a:pt x="21214" y="5334"/>
                    <a:pt x="20924" y="5112"/>
                    <a:pt x="20551" y="5010"/>
                  </a:cubicBezTo>
                  <a:cubicBezTo>
                    <a:pt x="20494" y="4896"/>
                    <a:pt x="20434" y="4783"/>
                    <a:pt x="20368" y="4671"/>
                  </a:cubicBezTo>
                  <a:cubicBezTo>
                    <a:pt x="20557" y="4433"/>
                    <a:pt x="20567" y="4138"/>
                    <a:pt x="20350" y="3888"/>
                  </a:cubicBezTo>
                  <a:lnTo>
                    <a:pt x="19847" y="3309"/>
                  </a:lnTo>
                  <a:cubicBezTo>
                    <a:pt x="19630" y="3059"/>
                    <a:pt x="19240" y="2917"/>
                    <a:pt x="18835" y="2908"/>
                  </a:cubicBezTo>
                  <a:cubicBezTo>
                    <a:pt x="18725" y="2816"/>
                    <a:pt x="18610" y="2726"/>
                    <a:pt x="18493" y="2638"/>
                  </a:cubicBezTo>
                  <a:cubicBezTo>
                    <a:pt x="18553" y="2370"/>
                    <a:pt x="18409" y="2087"/>
                    <a:pt x="18074" y="1900"/>
                  </a:cubicBezTo>
                  <a:lnTo>
                    <a:pt x="17307" y="1470"/>
                  </a:lnTo>
                  <a:cubicBezTo>
                    <a:pt x="16972" y="1284"/>
                    <a:pt x="16530" y="1239"/>
                    <a:pt x="16143" y="1324"/>
                  </a:cubicBezTo>
                  <a:cubicBezTo>
                    <a:pt x="16143" y="1325"/>
                    <a:pt x="16143" y="1326"/>
                    <a:pt x="16143" y="1326"/>
                  </a:cubicBezTo>
                  <a:cubicBezTo>
                    <a:pt x="15994" y="1265"/>
                    <a:pt x="15843" y="1207"/>
                    <a:pt x="15689" y="1151"/>
                  </a:cubicBezTo>
                  <a:cubicBezTo>
                    <a:pt x="15609" y="884"/>
                    <a:pt x="15328" y="650"/>
                    <a:pt x="14916" y="550"/>
                  </a:cubicBezTo>
                  <a:lnTo>
                    <a:pt x="13972" y="321"/>
                  </a:lnTo>
                  <a:cubicBezTo>
                    <a:pt x="13562" y="222"/>
                    <a:pt x="13126" y="280"/>
                    <a:pt x="12807" y="448"/>
                  </a:cubicBezTo>
                  <a:cubicBezTo>
                    <a:pt x="12808" y="450"/>
                    <a:pt x="12808" y="452"/>
                    <a:pt x="12809" y="453"/>
                  </a:cubicBezTo>
                  <a:cubicBezTo>
                    <a:pt x="12639" y="431"/>
                    <a:pt x="12466" y="411"/>
                    <a:pt x="12294" y="394"/>
                  </a:cubicBezTo>
                  <a:cubicBezTo>
                    <a:pt x="12082" y="158"/>
                    <a:pt x="11697" y="0"/>
                    <a:pt x="11256" y="0"/>
                  </a:cubicBezTo>
                  <a:lnTo>
                    <a:pt x="10250" y="0"/>
                  </a:lnTo>
                  <a:close/>
                  <a:moveTo>
                    <a:pt x="10761" y="2494"/>
                  </a:moveTo>
                  <a:cubicBezTo>
                    <a:pt x="14153" y="2494"/>
                    <a:pt x="16984" y="4085"/>
                    <a:pt x="17666" y="6207"/>
                  </a:cubicBezTo>
                  <a:cubicBezTo>
                    <a:pt x="17678" y="6243"/>
                    <a:pt x="17689" y="6280"/>
                    <a:pt x="17699" y="6316"/>
                  </a:cubicBezTo>
                  <a:cubicBezTo>
                    <a:pt x="17710" y="6352"/>
                    <a:pt x="17718" y="6388"/>
                    <a:pt x="17727" y="6425"/>
                  </a:cubicBezTo>
                  <a:cubicBezTo>
                    <a:pt x="17735" y="6454"/>
                    <a:pt x="17744" y="6482"/>
                    <a:pt x="17750" y="6511"/>
                  </a:cubicBezTo>
                  <a:cubicBezTo>
                    <a:pt x="17762" y="6564"/>
                    <a:pt x="17770" y="6616"/>
                    <a:pt x="17778" y="6669"/>
                  </a:cubicBezTo>
                  <a:cubicBezTo>
                    <a:pt x="17785" y="6707"/>
                    <a:pt x="17791" y="6744"/>
                    <a:pt x="17796" y="6781"/>
                  </a:cubicBezTo>
                  <a:cubicBezTo>
                    <a:pt x="17800" y="6805"/>
                    <a:pt x="17801" y="6830"/>
                    <a:pt x="17804" y="6854"/>
                  </a:cubicBezTo>
                  <a:cubicBezTo>
                    <a:pt x="17812" y="6927"/>
                    <a:pt x="17817" y="6999"/>
                    <a:pt x="17819" y="7072"/>
                  </a:cubicBezTo>
                  <a:cubicBezTo>
                    <a:pt x="17820" y="7082"/>
                    <a:pt x="17822" y="7093"/>
                    <a:pt x="17822" y="7104"/>
                  </a:cubicBezTo>
                  <a:cubicBezTo>
                    <a:pt x="17826" y="7244"/>
                    <a:pt x="17819" y="7385"/>
                    <a:pt x="17804" y="7523"/>
                  </a:cubicBezTo>
                  <a:lnTo>
                    <a:pt x="17807" y="7523"/>
                  </a:lnTo>
                  <a:cubicBezTo>
                    <a:pt x="17796" y="7624"/>
                    <a:pt x="17780" y="7723"/>
                    <a:pt x="17761" y="7822"/>
                  </a:cubicBezTo>
                  <a:lnTo>
                    <a:pt x="17756" y="7822"/>
                  </a:lnTo>
                  <a:cubicBezTo>
                    <a:pt x="17743" y="7882"/>
                    <a:pt x="17731" y="7943"/>
                    <a:pt x="17715" y="8004"/>
                  </a:cubicBezTo>
                  <a:cubicBezTo>
                    <a:pt x="17611" y="8394"/>
                    <a:pt x="17437" y="8765"/>
                    <a:pt x="17205" y="9111"/>
                  </a:cubicBezTo>
                  <a:lnTo>
                    <a:pt x="17212" y="9111"/>
                  </a:lnTo>
                  <a:cubicBezTo>
                    <a:pt x="17151" y="9202"/>
                    <a:pt x="17086" y="9294"/>
                    <a:pt x="17016" y="9382"/>
                  </a:cubicBezTo>
                  <a:lnTo>
                    <a:pt x="17006" y="9381"/>
                  </a:lnTo>
                  <a:cubicBezTo>
                    <a:pt x="16963" y="9435"/>
                    <a:pt x="16919" y="9489"/>
                    <a:pt x="16873" y="9542"/>
                  </a:cubicBezTo>
                  <a:cubicBezTo>
                    <a:pt x="16575" y="9885"/>
                    <a:pt x="16224" y="10193"/>
                    <a:pt x="15827" y="10466"/>
                  </a:cubicBezTo>
                  <a:lnTo>
                    <a:pt x="15832" y="10467"/>
                  </a:lnTo>
                  <a:cubicBezTo>
                    <a:pt x="15727" y="10539"/>
                    <a:pt x="15620" y="10610"/>
                    <a:pt x="15508" y="10678"/>
                  </a:cubicBezTo>
                  <a:lnTo>
                    <a:pt x="15500" y="10674"/>
                  </a:lnTo>
                  <a:cubicBezTo>
                    <a:pt x="15433" y="10715"/>
                    <a:pt x="15365" y="10755"/>
                    <a:pt x="15294" y="10795"/>
                  </a:cubicBezTo>
                  <a:cubicBezTo>
                    <a:pt x="14838" y="11049"/>
                    <a:pt x="14347" y="11259"/>
                    <a:pt x="13835" y="11425"/>
                  </a:cubicBezTo>
                  <a:lnTo>
                    <a:pt x="13840" y="11430"/>
                  </a:lnTo>
                  <a:cubicBezTo>
                    <a:pt x="13704" y="11474"/>
                    <a:pt x="13564" y="11512"/>
                    <a:pt x="13424" y="11550"/>
                  </a:cubicBezTo>
                  <a:lnTo>
                    <a:pt x="13421" y="11547"/>
                  </a:lnTo>
                  <a:cubicBezTo>
                    <a:pt x="13337" y="11570"/>
                    <a:pt x="13251" y="11592"/>
                    <a:pt x="13164" y="11613"/>
                  </a:cubicBezTo>
                  <a:cubicBezTo>
                    <a:pt x="12604" y="11749"/>
                    <a:pt x="12037" y="11834"/>
                    <a:pt x="11470" y="11873"/>
                  </a:cubicBezTo>
                  <a:lnTo>
                    <a:pt x="11470" y="11875"/>
                  </a:lnTo>
                  <a:cubicBezTo>
                    <a:pt x="11269" y="11888"/>
                    <a:pt x="11066" y="11895"/>
                    <a:pt x="10860" y="11897"/>
                  </a:cubicBezTo>
                  <a:cubicBezTo>
                    <a:pt x="10824" y="11897"/>
                    <a:pt x="10786" y="11898"/>
                    <a:pt x="10750" y="11899"/>
                  </a:cubicBezTo>
                  <a:cubicBezTo>
                    <a:pt x="6853" y="11895"/>
                    <a:pt x="3697" y="9792"/>
                    <a:pt x="3697" y="7197"/>
                  </a:cubicBezTo>
                  <a:cubicBezTo>
                    <a:pt x="3697" y="4600"/>
                    <a:pt x="6859" y="2494"/>
                    <a:pt x="10761" y="2494"/>
                  </a:cubicBezTo>
                  <a:close/>
                  <a:moveTo>
                    <a:pt x="10740" y="2745"/>
                  </a:moveTo>
                  <a:cubicBezTo>
                    <a:pt x="7061" y="2745"/>
                    <a:pt x="4069" y="4737"/>
                    <a:pt x="4069" y="7185"/>
                  </a:cubicBezTo>
                  <a:cubicBezTo>
                    <a:pt x="4069" y="9634"/>
                    <a:pt x="7061" y="11625"/>
                    <a:pt x="10740" y="11625"/>
                  </a:cubicBezTo>
                  <a:cubicBezTo>
                    <a:pt x="14419" y="11625"/>
                    <a:pt x="17414" y="9634"/>
                    <a:pt x="17414" y="7185"/>
                  </a:cubicBezTo>
                  <a:cubicBezTo>
                    <a:pt x="17414" y="4737"/>
                    <a:pt x="14419" y="2745"/>
                    <a:pt x="10740" y="2745"/>
                  </a:cubicBezTo>
                  <a:close/>
                  <a:moveTo>
                    <a:pt x="16115" y="13233"/>
                  </a:moveTo>
                  <a:lnTo>
                    <a:pt x="16100" y="13289"/>
                  </a:lnTo>
                  <a:cubicBezTo>
                    <a:pt x="15983" y="13667"/>
                    <a:pt x="15588" y="13971"/>
                    <a:pt x="15046" y="14102"/>
                  </a:cubicBezTo>
                  <a:lnTo>
                    <a:pt x="14102" y="14332"/>
                  </a:lnTo>
                  <a:cubicBezTo>
                    <a:pt x="13920" y="14376"/>
                    <a:pt x="13731" y="14398"/>
                    <a:pt x="13539" y="14398"/>
                  </a:cubicBezTo>
                  <a:cubicBezTo>
                    <a:pt x="13190" y="14398"/>
                    <a:pt x="12858" y="14324"/>
                    <a:pt x="12585" y="14196"/>
                  </a:cubicBezTo>
                  <a:cubicBezTo>
                    <a:pt x="12381" y="14389"/>
                    <a:pt x="12098" y="14530"/>
                    <a:pt x="11773" y="14605"/>
                  </a:cubicBezTo>
                  <a:lnTo>
                    <a:pt x="10965" y="16610"/>
                  </a:lnTo>
                  <a:lnTo>
                    <a:pt x="12975" y="21600"/>
                  </a:lnTo>
                  <a:lnTo>
                    <a:pt x="15587" y="20004"/>
                  </a:lnTo>
                  <a:lnTo>
                    <a:pt x="19049" y="20517"/>
                  </a:lnTo>
                  <a:lnTo>
                    <a:pt x="16115" y="13233"/>
                  </a:lnTo>
                  <a:close/>
                  <a:moveTo>
                    <a:pt x="5365" y="13294"/>
                  </a:moveTo>
                  <a:lnTo>
                    <a:pt x="2457" y="20517"/>
                  </a:lnTo>
                  <a:lnTo>
                    <a:pt x="5921" y="20004"/>
                  </a:lnTo>
                  <a:lnTo>
                    <a:pt x="8534" y="21600"/>
                  </a:lnTo>
                  <a:lnTo>
                    <a:pt x="11327" y="14663"/>
                  </a:lnTo>
                  <a:cubicBezTo>
                    <a:pt x="11296" y="14664"/>
                    <a:pt x="11264" y="14664"/>
                    <a:pt x="11233" y="14664"/>
                  </a:cubicBezTo>
                  <a:lnTo>
                    <a:pt x="10227" y="14664"/>
                  </a:lnTo>
                  <a:cubicBezTo>
                    <a:pt x="9666" y="14664"/>
                    <a:pt x="9169" y="14476"/>
                    <a:pt x="8870" y="14191"/>
                  </a:cubicBezTo>
                  <a:cubicBezTo>
                    <a:pt x="8592" y="14320"/>
                    <a:pt x="8260" y="14393"/>
                    <a:pt x="7921" y="14393"/>
                  </a:cubicBezTo>
                  <a:cubicBezTo>
                    <a:pt x="7729" y="14393"/>
                    <a:pt x="7541" y="14370"/>
                    <a:pt x="7360" y="14326"/>
                  </a:cubicBezTo>
                  <a:lnTo>
                    <a:pt x="6416" y="14097"/>
                  </a:lnTo>
                  <a:cubicBezTo>
                    <a:pt x="6002" y="13997"/>
                    <a:pt x="5669" y="13795"/>
                    <a:pt x="5483" y="13528"/>
                  </a:cubicBezTo>
                  <a:cubicBezTo>
                    <a:pt x="5429" y="13452"/>
                    <a:pt x="5391" y="13374"/>
                    <a:pt x="5365" y="13294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738" name="FSC manager"/>
          <p:cNvSpPr/>
          <p:nvPr/>
        </p:nvSpPr>
        <p:spPr>
          <a:xfrm>
            <a:off x="11076600" y="3933380"/>
            <a:ext cx="2230800" cy="1140560"/>
          </a:xfrm>
          <a:prstGeom prst="roundRect">
            <a:avLst>
              <a:gd name="adj" fmla="val 23488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8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</a:defRPr>
            </a:lvl1pPr>
          </a:lstStyle>
          <a:p>
            <a:r>
              <a:t>FSC manager</a:t>
            </a:r>
          </a:p>
        </p:txBody>
      </p:sp>
      <p:sp>
        <p:nvSpPr>
          <p:cNvPr id="739" name="FSC manager"/>
          <p:cNvSpPr/>
          <p:nvPr/>
        </p:nvSpPr>
        <p:spPr>
          <a:xfrm>
            <a:off x="6129504" y="7378014"/>
            <a:ext cx="2230800" cy="1140561"/>
          </a:xfrm>
          <a:prstGeom prst="roundRect">
            <a:avLst>
              <a:gd name="adj" fmla="val 23488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8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</a:defRPr>
            </a:lvl1pPr>
          </a:lstStyle>
          <a:p>
            <a:r>
              <a:t>FSC manager</a:t>
            </a:r>
          </a:p>
        </p:txBody>
      </p:sp>
      <p:sp>
        <p:nvSpPr>
          <p:cNvPr id="740" name="Gateway…"/>
          <p:cNvSpPr/>
          <p:nvPr/>
        </p:nvSpPr>
        <p:spPr>
          <a:xfrm>
            <a:off x="8959532" y="6287720"/>
            <a:ext cx="2230800" cy="1140560"/>
          </a:xfrm>
          <a:prstGeom prst="roundRect">
            <a:avLst>
              <a:gd name="adj" fmla="val 23488"/>
            </a:avLst>
          </a:prstGeom>
          <a:solidFill>
            <a:srgbClr val="FFFFFF"/>
          </a:solidFill>
          <a:ln w="50800">
            <a:solidFill>
              <a:srgbClr val="1883FF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1800" b="0"/>
            </a:pPr>
            <a:r>
              <a:t>Gateway </a:t>
            </a:r>
          </a:p>
          <a:p>
            <a:pPr>
              <a:defRPr sz="1800" b="0"/>
            </a:pPr>
            <a:r>
              <a:t>(FSC compliant)</a:t>
            </a:r>
          </a:p>
        </p:txBody>
      </p:sp>
      <p:sp>
        <p:nvSpPr>
          <p:cNvPr id="741" name="Leverancier"/>
          <p:cNvSpPr txBox="1"/>
          <p:nvPr/>
        </p:nvSpPr>
        <p:spPr>
          <a:xfrm>
            <a:off x="6311847" y="9967067"/>
            <a:ext cx="1866113" cy="502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rgbClr val="5E5E5E"/>
                </a:solidFill>
              </a:defRPr>
            </a:lvl1pPr>
          </a:lstStyle>
          <a:p>
            <a:r>
              <a:t>Leverancier</a:t>
            </a:r>
          </a:p>
        </p:txBody>
      </p:sp>
      <p:sp>
        <p:nvSpPr>
          <p:cNvPr id="742" name="Bron eigenaar"/>
          <p:cNvSpPr txBox="1"/>
          <p:nvPr/>
        </p:nvSpPr>
        <p:spPr>
          <a:xfrm>
            <a:off x="16167115" y="9967067"/>
            <a:ext cx="2198955" cy="502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rgbClr val="5E5E5E"/>
                </a:solidFill>
              </a:defRPr>
            </a:lvl1pPr>
          </a:lstStyle>
          <a:p>
            <a:r>
              <a:t>Bron eigenaar</a:t>
            </a:r>
          </a:p>
        </p:txBody>
      </p:sp>
      <p:sp>
        <p:nvSpPr>
          <p:cNvPr id="743" name="Gemeente"/>
          <p:cNvSpPr txBox="1"/>
          <p:nvPr/>
        </p:nvSpPr>
        <p:spPr>
          <a:xfrm>
            <a:off x="11366538" y="2163992"/>
            <a:ext cx="1650924" cy="502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rgbClr val="5E5E5E"/>
                </a:solidFill>
              </a:defRPr>
            </a:lvl1pPr>
          </a:lstStyle>
          <a:p>
            <a:r>
              <a:t>Gemeente</a:t>
            </a:r>
          </a:p>
        </p:txBody>
      </p:sp>
      <p:grpSp>
        <p:nvGrpSpPr>
          <p:cNvPr id="747" name="Group"/>
          <p:cNvGrpSpPr/>
          <p:nvPr/>
        </p:nvGrpSpPr>
        <p:grpSpPr>
          <a:xfrm>
            <a:off x="9757426" y="2860188"/>
            <a:ext cx="1953435" cy="759278"/>
            <a:chOff x="0" y="0"/>
            <a:chExt cx="1953434" cy="759277"/>
          </a:xfrm>
        </p:grpSpPr>
        <p:sp>
          <p:nvSpPr>
            <p:cNvPr id="744" name="Rectangle"/>
            <p:cNvSpPr/>
            <p:nvPr/>
          </p:nvSpPr>
          <p:spPr>
            <a:xfrm>
              <a:off x="0" y="0"/>
              <a:ext cx="1953435" cy="759278"/>
            </a:xfrm>
            <a:prstGeom prst="rect">
              <a:avLst/>
            </a:prstGeom>
            <a:solidFill>
              <a:srgbClr val="D6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45" name="PKI Overheid…"/>
            <p:cNvSpPr txBox="1"/>
            <p:nvPr/>
          </p:nvSpPr>
          <p:spPr>
            <a:xfrm>
              <a:off x="486086" y="107490"/>
              <a:ext cx="1202818" cy="544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1400" b="0">
                  <a:solidFill>
                    <a:srgbClr val="5E5E5E"/>
                  </a:solidFill>
                </a:defRPr>
              </a:pPr>
              <a:r>
                <a:t>PKI Overheid</a:t>
              </a:r>
            </a:p>
            <a:p>
              <a:pPr algn="l">
                <a:defRPr sz="1400" b="0">
                  <a:solidFill>
                    <a:srgbClr val="5E5E5E"/>
                  </a:solidFill>
                </a:defRPr>
              </a:pPr>
              <a:r>
                <a:t>Gemeente</a:t>
              </a:r>
            </a:p>
          </p:txBody>
        </p:sp>
        <p:sp>
          <p:nvSpPr>
            <p:cNvPr id="746" name="Ribbon"/>
            <p:cNvSpPr/>
            <p:nvPr/>
          </p:nvSpPr>
          <p:spPr>
            <a:xfrm>
              <a:off x="71423" y="197079"/>
              <a:ext cx="241694" cy="365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10250" y="0"/>
                  </a:moveTo>
                  <a:cubicBezTo>
                    <a:pt x="9814" y="0"/>
                    <a:pt x="9433" y="155"/>
                    <a:pt x="9220" y="385"/>
                  </a:cubicBezTo>
                  <a:cubicBezTo>
                    <a:pt x="9223" y="388"/>
                    <a:pt x="9226" y="391"/>
                    <a:pt x="9230" y="394"/>
                  </a:cubicBezTo>
                  <a:cubicBezTo>
                    <a:pt x="9058" y="411"/>
                    <a:pt x="8887" y="431"/>
                    <a:pt x="8717" y="453"/>
                  </a:cubicBezTo>
                  <a:cubicBezTo>
                    <a:pt x="8396" y="278"/>
                    <a:pt x="7949" y="215"/>
                    <a:pt x="7531" y="316"/>
                  </a:cubicBezTo>
                  <a:lnTo>
                    <a:pt x="6587" y="545"/>
                  </a:lnTo>
                  <a:cubicBezTo>
                    <a:pt x="6177" y="644"/>
                    <a:pt x="5899" y="876"/>
                    <a:pt x="5817" y="1141"/>
                  </a:cubicBezTo>
                  <a:cubicBezTo>
                    <a:pt x="5823" y="1143"/>
                    <a:pt x="5828" y="1147"/>
                    <a:pt x="5835" y="1149"/>
                  </a:cubicBezTo>
                  <a:cubicBezTo>
                    <a:pt x="5683" y="1204"/>
                    <a:pt x="5533" y="1261"/>
                    <a:pt x="5386" y="1321"/>
                  </a:cubicBezTo>
                  <a:cubicBezTo>
                    <a:pt x="4992" y="1227"/>
                    <a:pt x="4537" y="1270"/>
                    <a:pt x="4194" y="1462"/>
                  </a:cubicBezTo>
                  <a:lnTo>
                    <a:pt x="3426" y="1891"/>
                  </a:lnTo>
                  <a:cubicBezTo>
                    <a:pt x="3092" y="2078"/>
                    <a:pt x="2949" y="2358"/>
                    <a:pt x="3008" y="2627"/>
                  </a:cubicBezTo>
                  <a:cubicBezTo>
                    <a:pt x="3018" y="2628"/>
                    <a:pt x="3026" y="2630"/>
                    <a:pt x="3036" y="2632"/>
                  </a:cubicBezTo>
                  <a:cubicBezTo>
                    <a:pt x="2922" y="2717"/>
                    <a:pt x="2810" y="2805"/>
                    <a:pt x="2702" y="2895"/>
                  </a:cubicBezTo>
                  <a:cubicBezTo>
                    <a:pt x="2281" y="2894"/>
                    <a:pt x="1873" y="3038"/>
                    <a:pt x="1648" y="3297"/>
                  </a:cubicBezTo>
                  <a:lnTo>
                    <a:pt x="1146" y="3876"/>
                  </a:lnTo>
                  <a:cubicBezTo>
                    <a:pt x="928" y="4128"/>
                    <a:pt x="937" y="4424"/>
                    <a:pt x="1130" y="4662"/>
                  </a:cubicBezTo>
                  <a:cubicBezTo>
                    <a:pt x="1140" y="4661"/>
                    <a:pt x="1149" y="4662"/>
                    <a:pt x="1159" y="4661"/>
                  </a:cubicBezTo>
                  <a:cubicBezTo>
                    <a:pt x="1095" y="4767"/>
                    <a:pt x="1035" y="4874"/>
                    <a:pt x="980" y="4983"/>
                  </a:cubicBezTo>
                  <a:cubicBezTo>
                    <a:pt x="585" y="5078"/>
                    <a:pt x="275" y="5307"/>
                    <a:pt x="197" y="5601"/>
                  </a:cubicBezTo>
                  <a:lnTo>
                    <a:pt x="23" y="6260"/>
                  </a:lnTo>
                  <a:cubicBezTo>
                    <a:pt x="-52" y="6546"/>
                    <a:pt x="109" y="6822"/>
                    <a:pt x="414" y="7002"/>
                  </a:cubicBezTo>
                  <a:cubicBezTo>
                    <a:pt x="423" y="6998"/>
                    <a:pt x="432" y="6997"/>
                    <a:pt x="442" y="6993"/>
                  </a:cubicBezTo>
                  <a:cubicBezTo>
                    <a:pt x="439" y="7058"/>
                    <a:pt x="437" y="7123"/>
                    <a:pt x="437" y="7189"/>
                  </a:cubicBezTo>
                  <a:cubicBezTo>
                    <a:pt x="437" y="7238"/>
                    <a:pt x="440" y="7287"/>
                    <a:pt x="442" y="7336"/>
                  </a:cubicBezTo>
                  <a:cubicBezTo>
                    <a:pt x="118" y="7516"/>
                    <a:pt x="-60" y="7802"/>
                    <a:pt x="18" y="8097"/>
                  </a:cubicBezTo>
                  <a:lnTo>
                    <a:pt x="194" y="8756"/>
                  </a:lnTo>
                  <a:cubicBezTo>
                    <a:pt x="270" y="9042"/>
                    <a:pt x="563" y="9265"/>
                    <a:pt x="942" y="9365"/>
                  </a:cubicBezTo>
                  <a:cubicBezTo>
                    <a:pt x="947" y="9361"/>
                    <a:pt x="954" y="9356"/>
                    <a:pt x="960" y="9352"/>
                  </a:cubicBezTo>
                  <a:cubicBezTo>
                    <a:pt x="1014" y="9461"/>
                    <a:pt x="1073" y="9569"/>
                    <a:pt x="1136" y="9676"/>
                  </a:cubicBezTo>
                  <a:cubicBezTo>
                    <a:pt x="927" y="9918"/>
                    <a:pt x="912" y="10224"/>
                    <a:pt x="1136" y="10483"/>
                  </a:cubicBezTo>
                  <a:lnTo>
                    <a:pt x="1636" y="11061"/>
                  </a:lnTo>
                  <a:cubicBezTo>
                    <a:pt x="1854" y="11313"/>
                    <a:pt x="2246" y="11456"/>
                    <a:pt x="2653" y="11464"/>
                  </a:cubicBezTo>
                  <a:cubicBezTo>
                    <a:pt x="2656" y="11459"/>
                    <a:pt x="2661" y="11454"/>
                    <a:pt x="2664" y="11449"/>
                  </a:cubicBezTo>
                  <a:cubicBezTo>
                    <a:pt x="2771" y="11539"/>
                    <a:pt x="2881" y="11629"/>
                    <a:pt x="2995" y="11715"/>
                  </a:cubicBezTo>
                  <a:cubicBezTo>
                    <a:pt x="2924" y="11989"/>
                    <a:pt x="3066" y="12279"/>
                    <a:pt x="3409" y="12471"/>
                  </a:cubicBezTo>
                  <a:lnTo>
                    <a:pt x="4176" y="12900"/>
                  </a:lnTo>
                  <a:cubicBezTo>
                    <a:pt x="4511" y="13087"/>
                    <a:pt x="4953" y="13131"/>
                    <a:pt x="5340" y="13046"/>
                  </a:cubicBezTo>
                  <a:cubicBezTo>
                    <a:pt x="5340" y="13043"/>
                    <a:pt x="5340" y="13040"/>
                    <a:pt x="5340" y="13036"/>
                  </a:cubicBezTo>
                  <a:cubicBezTo>
                    <a:pt x="5487" y="13097"/>
                    <a:pt x="5639" y="13155"/>
                    <a:pt x="5791" y="13211"/>
                  </a:cubicBezTo>
                  <a:cubicBezTo>
                    <a:pt x="5868" y="13482"/>
                    <a:pt x="6150" y="13721"/>
                    <a:pt x="6567" y="13822"/>
                  </a:cubicBezTo>
                  <a:lnTo>
                    <a:pt x="7511" y="14050"/>
                  </a:lnTo>
                  <a:cubicBezTo>
                    <a:pt x="7920" y="14149"/>
                    <a:pt x="8357" y="14090"/>
                    <a:pt x="8676" y="13922"/>
                  </a:cubicBezTo>
                  <a:cubicBezTo>
                    <a:pt x="8676" y="13921"/>
                    <a:pt x="8675" y="13921"/>
                    <a:pt x="8674" y="13919"/>
                  </a:cubicBezTo>
                  <a:cubicBezTo>
                    <a:pt x="8844" y="13942"/>
                    <a:pt x="9016" y="13962"/>
                    <a:pt x="9189" y="13980"/>
                  </a:cubicBezTo>
                  <a:cubicBezTo>
                    <a:pt x="9402" y="14215"/>
                    <a:pt x="9789" y="14372"/>
                    <a:pt x="10230" y="14372"/>
                  </a:cubicBezTo>
                  <a:lnTo>
                    <a:pt x="11233" y="14372"/>
                  </a:lnTo>
                  <a:cubicBezTo>
                    <a:pt x="11669" y="14372"/>
                    <a:pt x="12049" y="14217"/>
                    <a:pt x="12263" y="13987"/>
                  </a:cubicBezTo>
                  <a:cubicBezTo>
                    <a:pt x="12263" y="13987"/>
                    <a:pt x="12263" y="13985"/>
                    <a:pt x="12263" y="13985"/>
                  </a:cubicBezTo>
                  <a:cubicBezTo>
                    <a:pt x="12437" y="13968"/>
                    <a:pt x="12610" y="13948"/>
                    <a:pt x="12781" y="13926"/>
                  </a:cubicBezTo>
                  <a:cubicBezTo>
                    <a:pt x="13101" y="14095"/>
                    <a:pt x="13541" y="14154"/>
                    <a:pt x="13952" y="14055"/>
                  </a:cubicBezTo>
                  <a:lnTo>
                    <a:pt x="14896" y="13827"/>
                  </a:lnTo>
                  <a:cubicBezTo>
                    <a:pt x="15303" y="13729"/>
                    <a:pt x="15582" y="13498"/>
                    <a:pt x="15666" y="13235"/>
                  </a:cubicBezTo>
                  <a:cubicBezTo>
                    <a:pt x="15823" y="13178"/>
                    <a:pt x="15979" y="13118"/>
                    <a:pt x="16131" y="13056"/>
                  </a:cubicBezTo>
                  <a:cubicBezTo>
                    <a:pt x="16516" y="13141"/>
                    <a:pt x="16955" y="13097"/>
                    <a:pt x="17289" y="12910"/>
                  </a:cubicBezTo>
                  <a:lnTo>
                    <a:pt x="18059" y="12481"/>
                  </a:lnTo>
                  <a:cubicBezTo>
                    <a:pt x="18391" y="12296"/>
                    <a:pt x="18533" y="12017"/>
                    <a:pt x="18477" y="11751"/>
                  </a:cubicBezTo>
                  <a:cubicBezTo>
                    <a:pt x="18597" y="11662"/>
                    <a:pt x="18712" y="11569"/>
                    <a:pt x="18824" y="11476"/>
                  </a:cubicBezTo>
                  <a:cubicBezTo>
                    <a:pt x="19229" y="11467"/>
                    <a:pt x="19620" y="11325"/>
                    <a:pt x="19837" y="11075"/>
                  </a:cubicBezTo>
                  <a:lnTo>
                    <a:pt x="20337" y="10496"/>
                  </a:lnTo>
                  <a:cubicBezTo>
                    <a:pt x="20552" y="10248"/>
                    <a:pt x="20546" y="9955"/>
                    <a:pt x="20360" y="9718"/>
                  </a:cubicBezTo>
                  <a:cubicBezTo>
                    <a:pt x="20427" y="9606"/>
                    <a:pt x="20491" y="9493"/>
                    <a:pt x="20549" y="9377"/>
                  </a:cubicBezTo>
                  <a:cubicBezTo>
                    <a:pt x="20922" y="9276"/>
                    <a:pt x="21211" y="9052"/>
                    <a:pt x="21286" y="8769"/>
                  </a:cubicBezTo>
                  <a:lnTo>
                    <a:pt x="21460" y="8112"/>
                  </a:lnTo>
                  <a:cubicBezTo>
                    <a:pt x="21534" y="7829"/>
                    <a:pt x="21377" y="7554"/>
                    <a:pt x="21080" y="7374"/>
                  </a:cubicBezTo>
                  <a:cubicBezTo>
                    <a:pt x="21082" y="7312"/>
                    <a:pt x="21082" y="7251"/>
                    <a:pt x="21082" y="7189"/>
                  </a:cubicBezTo>
                  <a:cubicBezTo>
                    <a:pt x="21082" y="7130"/>
                    <a:pt x="21082" y="7072"/>
                    <a:pt x="21080" y="7014"/>
                  </a:cubicBezTo>
                  <a:cubicBezTo>
                    <a:pt x="21380" y="6834"/>
                    <a:pt x="21540" y="6557"/>
                    <a:pt x="21465" y="6274"/>
                  </a:cubicBezTo>
                  <a:lnTo>
                    <a:pt x="21289" y="5616"/>
                  </a:lnTo>
                  <a:cubicBezTo>
                    <a:pt x="21214" y="5334"/>
                    <a:pt x="20924" y="5112"/>
                    <a:pt x="20551" y="5010"/>
                  </a:cubicBezTo>
                  <a:cubicBezTo>
                    <a:pt x="20494" y="4896"/>
                    <a:pt x="20434" y="4783"/>
                    <a:pt x="20368" y="4671"/>
                  </a:cubicBezTo>
                  <a:cubicBezTo>
                    <a:pt x="20557" y="4433"/>
                    <a:pt x="20567" y="4138"/>
                    <a:pt x="20350" y="3888"/>
                  </a:cubicBezTo>
                  <a:lnTo>
                    <a:pt x="19847" y="3309"/>
                  </a:lnTo>
                  <a:cubicBezTo>
                    <a:pt x="19630" y="3059"/>
                    <a:pt x="19240" y="2917"/>
                    <a:pt x="18835" y="2908"/>
                  </a:cubicBezTo>
                  <a:cubicBezTo>
                    <a:pt x="18725" y="2816"/>
                    <a:pt x="18610" y="2726"/>
                    <a:pt x="18493" y="2638"/>
                  </a:cubicBezTo>
                  <a:cubicBezTo>
                    <a:pt x="18553" y="2370"/>
                    <a:pt x="18409" y="2087"/>
                    <a:pt x="18074" y="1900"/>
                  </a:cubicBezTo>
                  <a:lnTo>
                    <a:pt x="17307" y="1470"/>
                  </a:lnTo>
                  <a:cubicBezTo>
                    <a:pt x="16972" y="1284"/>
                    <a:pt x="16530" y="1239"/>
                    <a:pt x="16143" y="1324"/>
                  </a:cubicBezTo>
                  <a:cubicBezTo>
                    <a:pt x="16143" y="1325"/>
                    <a:pt x="16143" y="1326"/>
                    <a:pt x="16143" y="1326"/>
                  </a:cubicBezTo>
                  <a:cubicBezTo>
                    <a:pt x="15994" y="1265"/>
                    <a:pt x="15843" y="1207"/>
                    <a:pt x="15689" y="1151"/>
                  </a:cubicBezTo>
                  <a:cubicBezTo>
                    <a:pt x="15609" y="884"/>
                    <a:pt x="15328" y="650"/>
                    <a:pt x="14916" y="550"/>
                  </a:cubicBezTo>
                  <a:lnTo>
                    <a:pt x="13972" y="321"/>
                  </a:lnTo>
                  <a:cubicBezTo>
                    <a:pt x="13562" y="222"/>
                    <a:pt x="13126" y="280"/>
                    <a:pt x="12807" y="448"/>
                  </a:cubicBezTo>
                  <a:cubicBezTo>
                    <a:pt x="12808" y="450"/>
                    <a:pt x="12808" y="452"/>
                    <a:pt x="12809" y="453"/>
                  </a:cubicBezTo>
                  <a:cubicBezTo>
                    <a:pt x="12639" y="431"/>
                    <a:pt x="12466" y="411"/>
                    <a:pt x="12294" y="394"/>
                  </a:cubicBezTo>
                  <a:cubicBezTo>
                    <a:pt x="12082" y="158"/>
                    <a:pt x="11697" y="0"/>
                    <a:pt x="11256" y="0"/>
                  </a:cubicBezTo>
                  <a:lnTo>
                    <a:pt x="10250" y="0"/>
                  </a:lnTo>
                  <a:close/>
                  <a:moveTo>
                    <a:pt x="10761" y="2494"/>
                  </a:moveTo>
                  <a:cubicBezTo>
                    <a:pt x="14153" y="2494"/>
                    <a:pt x="16984" y="4085"/>
                    <a:pt x="17666" y="6207"/>
                  </a:cubicBezTo>
                  <a:cubicBezTo>
                    <a:pt x="17678" y="6243"/>
                    <a:pt x="17689" y="6280"/>
                    <a:pt x="17699" y="6316"/>
                  </a:cubicBezTo>
                  <a:cubicBezTo>
                    <a:pt x="17710" y="6352"/>
                    <a:pt x="17718" y="6388"/>
                    <a:pt x="17727" y="6425"/>
                  </a:cubicBezTo>
                  <a:cubicBezTo>
                    <a:pt x="17735" y="6454"/>
                    <a:pt x="17744" y="6482"/>
                    <a:pt x="17750" y="6511"/>
                  </a:cubicBezTo>
                  <a:cubicBezTo>
                    <a:pt x="17762" y="6564"/>
                    <a:pt x="17770" y="6616"/>
                    <a:pt x="17778" y="6669"/>
                  </a:cubicBezTo>
                  <a:cubicBezTo>
                    <a:pt x="17785" y="6707"/>
                    <a:pt x="17791" y="6744"/>
                    <a:pt x="17796" y="6781"/>
                  </a:cubicBezTo>
                  <a:cubicBezTo>
                    <a:pt x="17800" y="6805"/>
                    <a:pt x="17801" y="6830"/>
                    <a:pt x="17804" y="6854"/>
                  </a:cubicBezTo>
                  <a:cubicBezTo>
                    <a:pt x="17812" y="6927"/>
                    <a:pt x="17817" y="6999"/>
                    <a:pt x="17819" y="7072"/>
                  </a:cubicBezTo>
                  <a:cubicBezTo>
                    <a:pt x="17820" y="7082"/>
                    <a:pt x="17822" y="7093"/>
                    <a:pt x="17822" y="7104"/>
                  </a:cubicBezTo>
                  <a:cubicBezTo>
                    <a:pt x="17826" y="7244"/>
                    <a:pt x="17819" y="7385"/>
                    <a:pt x="17804" y="7523"/>
                  </a:cubicBezTo>
                  <a:lnTo>
                    <a:pt x="17807" y="7523"/>
                  </a:lnTo>
                  <a:cubicBezTo>
                    <a:pt x="17796" y="7624"/>
                    <a:pt x="17780" y="7723"/>
                    <a:pt x="17761" y="7822"/>
                  </a:cubicBezTo>
                  <a:lnTo>
                    <a:pt x="17756" y="7822"/>
                  </a:lnTo>
                  <a:cubicBezTo>
                    <a:pt x="17743" y="7882"/>
                    <a:pt x="17731" y="7943"/>
                    <a:pt x="17715" y="8004"/>
                  </a:cubicBezTo>
                  <a:cubicBezTo>
                    <a:pt x="17611" y="8394"/>
                    <a:pt x="17437" y="8765"/>
                    <a:pt x="17205" y="9111"/>
                  </a:cubicBezTo>
                  <a:lnTo>
                    <a:pt x="17212" y="9111"/>
                  </a:lnTo>
                  <a:cubicBezTo>
                    <a:pt x="17151" y="9202"/>
                    <a:pt x="17086" y="9294"/>
                    <a:pt x="17016" y="9382"/>
                  </a:cubicBezTo>
                  <a:lnTo>
                    <a:pt x="17006" y="9381"/>
                  </a:lnTo>
                  <a:cubicBezTo>
                    <a:pt x="16963" y="9435"/>
                    <a:pt x="16919" y="9489"/>
                    <a:pt x="16873" y="9542"/>
                  </a:cubicBezTo>
                  <a:cubicBezTo>
                    <a:pt x="16575" y="9885"/>
                    <a:pt x="16224" y="10193"/>
                    <a:pt x="15827" y="10466"/>
                  </a:cubicBezTo>
                  <a:lnTo>
                    <a:pt x="15832" y="10467"/>
                  </a:lnTo>
                  <a:cubicBezTo>
                    <a:pt x="15727" y="10539"/>
                    <a:pt x="15620" y="10610"/>
                    <a:pt x="15508" y="10678"/>
                  </a:cubicBezTo>
                  <a:lnTo>
                    <a:pt x="15500" y="10674"/>
                  </a:lnTo>
                  <a:cubicBezTo>
                    <a:pt x="15433" y="10715"/>
                    <a:pt x="15365" y="10755"/>
                    <a:pt x="15294" y="10795"/>
                  </a:cubicBezTo>
                  <a:cubicBezTo>
                    <a:pt x="14838" y="11049"/>
                    <a:pt x="14347" y="11259"/>
                    <a:pt x="13835" y="11425"/>
                  </a:cubicBezTo>
                  <a:lnTo>
                    <a:pt x="13840" y="11430"/>
                  </a:lnTo>
                  <a:cubicBezTo>
                    <a:pt x="13704" y="11474"/>
                    <a:pt x="13564" y="11512"/>
                    <a:pt x="13424" y="11550"/>
                  </a:cubicBezTo>
                  <a:lnTo>
                    <a:pt x="13421" y="11547"/>
                  </a:lnTo>
                  <a:cubicBezTo>
                    <a:pt x="13337" y="11570"/>
                    <a:pt x="13251" y="11592"/>
                    <a:pt x="13164" y="11613"/>
                  </a:cubicBezTo>
                  <a:cubicBezTo>
                    <a:pt x="12604" y="11749"/>
                    <a:pt x="12037" y="11834"/>
                    <a:pt x="11470" y="11873"/>
                  </a:cubicBezTo>
                  <a:lnTo>
                    <a:pt x="11470" y="11875"/>
                  </a:lnTo>
                  <a:cubicBezTo>
                    <a:pt x="11269" y="11888"/>
                    <a:pt x="11066" y="11895"/>
                    <a:pt x="10860" y="11897"/>
                  </a:cubicBezTo>
                  <a:cubicBezTo>
                    <a:pt x="10824" y="11897"/>
                    <a:pt x="10786" y="11898"/>
                    <a:pt x="10750" y="11899"/>
                  </a:cubicBezTo>
                  <a:cubicBezTo>
                    <a:pt x="6853" y="11895"/>
                    <a:pt x="3697" y="9792"/>
                    <a:pt x="3697" y="7197"/>
                  </a:cubicBezTo>
                  <a:cubicBezTo>
                    <a:pt x="3697" y="4600"/>
                    <a:pt x="6859" y="2494"/>
                    <a:pt x="10761" y="2494"/>
                  </a:cubicBezTo>
                  <a:close/>
                  <a:moveTo>
                    <a:pt x="10740" y="2745"/>
                  </a:moveTo>
                  <a:cubicBezTo>
                    <a:pt x="7061" y="2745"/>
                    <a:pt x="4069" y="4737"/>
                    <a:pt x="4069" y="7185"/>
                  </a:cubicBezTo>
                  <a:cubicBezTo>
                    <a:pt x="4069" y="9634"/>
                    <a:pt x="7061" y="11625"/>
                    <a:pt x="10740" y="11625"/>
                  </a:cubicBezTo>
                  <a:cubicBezTo>
                    <a:pt x="14419" y="11625"/>
                    <a:pt x="17414" y="9634"/>
                    <a:pt x="17414" y="7185"/>
                  </a:cubicBezTo>
                  <a:cubicBezTo>
                    <a:pt x="17414" y="4737"/>
                    <a:pt x="14419" y="2745"/>
                    <a:pt x="10740" y="2745"/>
                  </a:cubicBezTo>
                  <a:close/>
                  <a:moveTo>
                    <a:pt x="16115" y="13233"/>
                  </a:moveTo>
                  <a:lnTo>
                    <a:pt x="16100" y="13289"/>
                  </a:lnTo>
                  <a:cubicBezTo>
                    <a:pt x="15983" y="13667"/>
                    <a:pt x="15588" y="13971"/>
                    <a:pt x="15046" y="14102"/>
                  </a:cubicBezTo>
                  <a:lnTo>
                    <a:pt x="14102" y="14332"/>
                  </a:lnTo>
                  <a:cubicBezTo>
                    <a:pt x="13920" y="14376"/>
                    <a:pt x="13731" y="14398"/>
                    <a:pt x="13539" y="14398"/>
                  </a:cubicBezTo>
                  <a:cubicBezTo>
                    <a:pt x="13190" y="14398"/>
                    <a:pt x="12858" y="14324"/>
                    <a:pt x="12585" y="14196"/>
                  </a:cubicBezTo>
                  <a:cubicBezTo>
                    <a:pt x="12381" y="14389"/>
                    <a:pt x="12098" y="14530"/>
                    <a:pt x="11773" y="14605"/>
                  </a:cubicBezTo>
                  <a:lnTo>
                    <a:pt x="10965" y="16610"/>
                  </a:lnTo>
                  <a:lnTo>
                    <a:pt x="12975" y="21600"/>
                  </a:lnTo>
                  <a:lnTo>
                    <a:pt x="15587" y="20004"/>
                  </a:lnTo>
                  <a:lnTo>
                    <a:pt x="19049" y="20517"/>
                  </a:lnTo>
                  <a:lnTo>
                    <a:pt x="16115" y="13233"/>
                  </a:lnTo>
                  <a:close/>
                  <a:moveTo>
                    <a:pt x="5365" y="13294"/>
                  </a:moveTo>
                  <a:lnTo>
                    <a:pt x="2457" y="20517"/>
                  </a:lnTo>
                  <a:lnTo>
                    <a:pt x="5921" y="20004"/>
                  </a:lnTo>
                  <a:lnTo>
                    <a:pt x="8534" y="21600"/>
                  </a:lnTo>
                  <a:lnTo>
                    <a:pt x="11327" y="14663"/>
                  </a:lnTo>
                  <a:cubicBezTo>
                    <a:pt x="11296" y="14664"/>
                    <a:pt x="11264" y="14664"/>
                    <a:pt x="11233" y="14664"/>
                  </a:cubicBezTo>
                  <a:lnTo>
                    <a:pt x="10227" y="14664"/>
                  </a:lnTo>
                  <a:cubicBezTo>
                    <a:pt x="9666" y="14664"/>
                    <a:pt x="9169" y="14476"/>
                    <a:pt x="8870" y="14191"/>
                  </a:cubicBezTo>
                  <a:cubicBezTo>
                    <a:pt x="8592" y="14320"/>
                    <a:pt x="8260" y="14393"/>
                    <a:pt x="7921" y="14393"/>
                  </a:cubicBezTo>
                  <a:cubicBezTo>
                    <a:pt x="7729" y="14393"/>
                    <a:pt x="7541" y="14370"/>
                    <a:pt x="7360" y="14326"/>
                  </a:cubicBezTo>
                  <a:lnTo>
                    <a:pt x="6416" y="14097"/>
                  </a:lnTo>
                  <a:cubicBezTo>
                    <a:pt x="6002" y="13997"/>
                    <a:pt x="5669" y="13795"/>
                    <a:pt x="5483" y="13528"/>
                  </a:cubicBezTo>
                  <a:cubicBezTo>
                    <a:pt x="5429" y="13452"/>
                    <a:pt x="5391" y="13374"/>
                    <a:pt x="5365" y="13294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50" name="Group"/>
          <p:cNvGrpSpPr/>
          <p:nvPr/>
        </p:nvGrpSpPr>
        <p:grpSpPr>
          <a:xfrm>
            <a:off x="11209591" y="3914330"/>
            <a:ext cx="1964818" cy="1178660"/>
            <a:chOff x="0" y="0"/>
            <a:chExt cx="1964816" cy="1178659"/>
          </a:xfrm>
        </p:grpSpPr>
        <p:sp>
          <p:nvSpPr>
            <p:cNvPr id="748" name="Delegatie contract…"/>
            <p:cNvSpPr/>
            <p:nvPr/>
          </p:nvSpPr>
          <p:spPr>
            <a:xfrm>
              <a:off x="0" y="0"/>
              <a:ext cx="1964817" cy="117866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600">
                  <a:solidFill>
                    <a:srgbClr val="FFFFFF"/>
                  </a:solidFill>
                </a:defRPr>
              </a:pPr>
              <a:r>
                <a:t>Delegatie contract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Gemeente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Leverancier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Bron eigenaar</a:t>
              </a:r>
            </a:p>
          </p:txBody>
        </p:sp>
        <p:pic>
          <p:nvPicPr>
            <p:cNvPr id="749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372848"/>
              <a:ext cx="198146" cy="2639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53" name="Group"/>
          <p:cNvGrpSpPr/>
          <p:nvPr/>
        </p:nvGrpSpPr>
        <p:grpSpPr>
          <a:xfrm>
            <a:off x="11213428" y="3914330"/>
            <a:ext cx="1964818" cy="1178660"/>
            <a:chOff x="0" y="0"/>
            <a:chExt cx="1964816" cy="1178659"/>
          </a:xfrm>
        </p:grpSpPr>
        <p:sp>
          <p:nvSpPr>
            <p:cNvPr id="751" name="Delegatie contract…"/>
            <p:cNvSpPr/>
            <p:nvPr/>
          </p:nvSpPr>
          <p:spPr>
            <a:xfrm>
              <a:off x="0" y="0"/>
              <a:ext cx="1964817" cy="117866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600">
                  <a:solidFill>
                    <a:srgbClr val="FFFFFF"/>
                  </a:solidFill>
                </a:defRPr>
              </a:pPr>
              <a:r>
                <a:t>Delegatie contract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Gemeente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Leverancier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Bron eigenaar</a:t>
              </a:r>
            </a:p>
          </p:txBody>
        </p:sp>
        <p:pic>
          <p:nvPicPr>
            <p:cNvPr id="752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372848"/>
              <a:ext cx="198146" cy="2639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54" name="Delegatie contract…"/>
          <p:cNvSpPr/>
          <p:nvPr/>
        </p:nvSpPr>
        <p:spPr>
          <a:xfrm>
            <a:off x="11212866" y="3914330"/>
            <a:ext cx="1964818" cy="117866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sz="1600">
                <a:solidFill>
                  <a:srgbClr val="FFFFFF"/>
                </a:solidFill>
              </a:defRPr>
            </a:pPr>
            <a:r>
              <a:t>Delegatie contract</a:t>
            </a:r>
          </a:p>
          <a:p>
            <a:pPr algn="l">
              <a:defRPr sz="1400" b="0">
                <a:solidFill>
                  <a:srgbClr val="FFFFFF"/>
                </a:solidFill>
              </a:defRPr>
            </a:pPr>
            <a:r>
              <a:t>Gemeente</a:t>
            </a:r>
          </a:p>
          <a:p>
            <a:pPr algn="l">
              <a:defRPr sz="1400" b="0">
                <a:solidFill>
                  <a:srgbClr val="FFFFFF"/>
                </a:solidFill>
              </a:defRPr>
            </a:pPr>
            <a:r>
              <a:t>Leverancier</a:t>
            </a:r>
          </a:p>
          <a:p>
            <a:pPr algn="l">
              <a:defRPr sz="1400" b="0">
                <a:solidFill>
                  <a:srgbClr val="FFFFFF"/>
                </a:solidFill>
              </a:defRPr>
            </a:pPr>
            <a:r>
              <a:t>Bron eigenaar</a:t>
            </a:r>
          </a:p>
        </p:txBody>
      </p:sp>
      <p:grpSp>
        <p:nvGrpSpPr>
          <p:cNvPr id="758" name="Group"/>
          <p:cNvGrpSpPr/>
          <p:nvPr/>
        </p:nvGrpSpPr>
        <p:grpSpPr>
          <a:xfrm>
            <a:off x="6261100" y="7353300"/>
            <a:ext cx="1964817" cy="1178660"/>
            <a:chOff x="0" y="0"/>
            <a:chExt cx="1964816" cy="1178659"/>
          </a:xfrm>
        </p:grpSpPr>
        <p:sp>
          <p:nvSpPr>
            <p:cNvPr id="755" name="Delegatie contract…"/>
            <p:cNvSpPr/>
            <p:nvPr/>
          </p:nvSpPr>
          <p:spPr>
            <a:xfrm>
              <a:off x="0" y="0"/>
              <a:ext cx="1964817" cy="117866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600">
                  <a:solidFill>
                    <a:srgbClr val="FFFFFF"/>
                  </a:solidFill>
                </a:defRPr>
              </a:pPr>
              <a:r>
                <a:t>Delegatie contract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Gemeente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Leverancier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Bron eigenaar</a:t>
              </a:r>
            </a:p>
          </p:txBody>
        </p:sp>
        <p:pic>
          <p:nvPicPr>
            <p:cNvPr id="756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372848"/>
              <a:ext cx="198146" cy="2639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7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563348"/>
              <a:ext cx="198146" cy="263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2" name="Group"/>
          <p:cNvGrpSpPr/>
          <p:nvPr/>
        </p:nvGrpSpPr>
        <p:grpSpPr>
          <a:xfrm>
            <a:off x="16281400" y="7353300"/>
            <a:ext cx="1964817" cy="1178660"/>
            <a:chOff x="0" y="0"/>
            <a:chExt cx="1964816" cy="1178659"/>
          </a:xfrm>
        </p:grpSpPr>
        <p:sp>
          <p:nvSpPr>
            <p:cNvPr id="759" name="Delegatie contract…"/>
            <p:cNvSpPr/>
            <p:nvPr/>
          </p:nvSpPr>
          <p:spPr>
            <a:xfrm>
              <a:off x="0" y="0"/>
              <a:ext cx="1964817" cy="117866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600">
                  <a:solidFill>
                    <a:srgbClr val="FFFFFF"/>
                  </a:solidFill>
                </a:defRPr>
              </a:pPr>
              <a:r>
                <a:t>Delegatie contract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Gemeente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Leverancier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Bron eigenaar</a:t>
              </a:r>
            </a:p>
          </p:txBody>
        </p:sp>
        <p:pic>
          <p:nvPicPr>
            <p:cNvPr id="760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372848"/>
              <a:ext cx="198146" cy="2639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1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9" y="804648"/>
              <a:ext cx="198146" cy="263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6" name="Group"/>
          <p:cNvGrpSpPr/>
          <p:nvPr/>
        </p:nvGrpSpPr>
        <p:grpSpPr>
          <a:xfrm>
            <a:off x="6261100" y="7353300"/>
            <a:ext cx="1964817" cy="1178660"/>
            <a:chOff x="0" y="0"/>
            <a:chExt cx="1964816" cy="1178659"/>
          </a:xfrm>
        </p:grpSpPr>
        <p:sp>
          <p:nvSpPr>
            <p:cNvPr id="763" name="Delegatie contract…"/>
            <p:cNvSpPr/>
            <p:nvPr/>
          </p:nvSpPr>
          <p:spPr>
            <a:xfrm>
              <a:off x="0" y="0"/>
              <a:ext cx="1964817" cy="117866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600">
                  <a:solidFill>
                    <a:srgbClr val="FFFFFF"/>
                  </a:solidFill>
                </a:defRPr>
              </a:pPr>
              <a:r>
                <a:t>Delegatie contract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Gemeente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Leverancier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Bron eigenaar</a:t>
              </a:r>
            </a:p>
          </p:txBody>
        </p:sp>
        <p:pic>
          <p:nvPicPr>
            <p:cNvPr id="764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372848"/>
              <a:ext cx="198146" cy="2639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5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563348"/>
              <a:ext cx="198146" cy="263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70" name="Group"/>
          <p:cNvGrpSpPr/>
          <p:nvPr/>
        </p:nvGrpSpPr>
        <p:grpSpPr>
          <a:xfrm>
            <a:off x="16284184" y="7358964"/>
            <a:ext cx="1964818" cy="1178661"/>
            <a:chOff x="0" y="0"/>
            <a:chExt cx="1964816" cy="1178659"/>
          </a:xfrm>
        </p:grpSpPr>
        <p:sp>
          <p:nvSpPr>
            <p:cNvPr id="767" name="Delegatie contract…"/>
            <p:cNvSpPr/>
            <p:nvPr/>
          </p:nvSpPr>
          <p:spPr>
            <a:xfrm>
              <a:off x="0" y="0"/>
              <a:ext cx="1964817" cy="117866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600">
                  <a:solidFill>
                    <a:srgbClr val="FFFFFF"/>
                  </a:solidFill>
                </a:defRPr>
              </a:pPr>
              <a:r>
                <a:t>Delegatie contract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Gemeente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Leverancier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Bron eigenaar</a:t>
              </a:r>
            </a:p>
          </p:txBody>
        </p:sp>
        <p:pic>
          <p:nvPicPr>
            <p:cNvPr id="768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372848"/>
              <a:ext cx="198146" cy="2639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9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9" y="804648"/>
              <a:ext cx="198146" cy="263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74" name="Group"/>
          <p:cNvGrpSpPr/>
          <p:nvPr/>
        </p:nvGrpSpPr>
        <p:grpSpPr>
          <a:xfrm>
            <a:off x="6261100" y="7353300"/>
            <a:ext cx="1964817" cy="1178660"/>
            <a:chOff x="0" y="0"/>
            <a:chExt cx="1964816" cy="1178659"/>
          </a:xfrm>
        </p:grpSpPr>
        <p:sp>
          <p:nvSpPr>
            <p:cNvPr id="771" name="Delegatie contract…"/>
            <p:cNvSpPr/>
            <p:nvPr/>
          </p:nvSpPr>
          <p:spPr>
            <a:xfrm>
              <a:off x="0" y="0"/>
              <a:ext cx="1964817" cy="117866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600">
                  <a:solidFill>
                    <a:srgbClr val="FFFFFF"/>
                  </a:solidFill>
                </a:defRPr>
              </a:pPr>
              <a:r>
                <a:t>Delegatie contract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Gemeente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Leverancier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Bron eigenaar</a:t>
              </a:r>
            </a:p>
          </p:txBody>
        </p:sp>
        <p:pic>
          <p:nvPicPr>
            <p:cNvPr id="772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372848"/>
              <a:ext cx="198146" cy="2639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3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563348"/>
              <a:ext cx="198146" cy="263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79" name="Group"/>
          <p:cNvGrpSpPr/>
          <p:nvPr/>
        </p:nvGrpSpPr>
        <p:grpSpPr>
          <a:xfrm>
            <a:off x="11209591" y="3914330"/>
            <a:ext cx="1964818" cy="1178660"/>
            <a:chOff x="0" y="0"/>
            <a:chExt cx="1964816" cy="1178659"/>
          </a:xfrm>
        </p:grpSpPr>
        <p:sp>
          <p:nvSpPr>
            <p:cNvPr id="775" name="Delegatie contract…"/>
            <p:cNvSpPr/>
            <p:nvPr/>
          </p:nvSpPr>
          <p:spPr>
            <a:xfrm>
              <a:off x="0" y="0"/>
              <a:ext cx="1964817" cy="117866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600">
                  <a:solidFill>
                    <a:srgbClr val="FFFFFF"/>
                  </a:solidFill>
                </a:defRPr>
              </a:pPr>
              <a:r>
                <a:t>Delegatie contract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Gemeente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Leverancier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Bron eigenaar</a:t>
              </a:r>
            </a:p>
          </p:txBody>
        </p:sp>
        <p:pic>
          <p:nvPicPr>
            <p:cNvPr id="776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372848"/>
              <a:ext cx="198146" cy="2639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7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563348"/>
              <a:ext cx="198146" cy="263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8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766548"/>
              <a:ext cx="198146" cy="263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83" name="Group"/>
          <p:cNvGrpSpPr/>
          <p:nvPr/>
        </p:nvGrpSpPr>
        <p:grpSpPr>
          <a:xfrm>
            <a:off x="16281400" y="7353300"/>
            <a:ext cx="1964817" cy="1178660"/>
            <a:chOff x="0" y="0"/>
            <a:chExt cx="1964816" cy="1178659"/>
          </a:xfrm>
        </p:grpSpPr>
        <p:sp>
          <p:nvSpPr>
            <p:cNvPr id="780" name="Delegatie contract…"/>
            <p:cNvSpPr/>
            <p:nvPr/>
          </p:nvSpPr>
          <p:spPr>
            <a:xfrm>
              <a:off x="0" y="0"/>
              <a:ext cx="1964817" cy="117866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600">
                  <a:solidFill>
                    <a:srgbClr val="FFFFFF"/>
                  </a:solidFill>
                </a:defRPr>
              </a:pPr>
              <a:r>
                <a:t>Delegatie contract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Gemeente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Leverancier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Bron eigenaar</a:t>
              </a:r>
            </a:p>
          </p:txBody>
        </p:sp>
        <p:pic>
          <p:nvPicPr>
            <p:cNvPr id="781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372848"/>
              <a:ext cx="198146" cy="2639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2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9" y="804648"/>
              <a:ext cx="198146" cy="263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88" name="Group"/>
          <p:cNvGrpSpPr/>
          <p:nvPr/>
        </p:nvGrpSpPr>
        <p:grpSpPr>
          <a:xfrm>
            <a:off x="6262494" y="7358964"/>
            <a:ext cx="1964818" cy="1178661"/>
            <a:chOff x="0" y="0"/>
            <a:chExt cx="1964816" cy="1178659"/>
          </a:xfrm>
        </p:grpSpPr>
        <p:sp>
          <p:nvSpPr>
            <p:cNvPr id="784" name="Delegatie contract…"/>
            <p:cNvSpPr/>
            <p:nvPr/>
          </p:nvSpPr>
          <p:spPr>
            <a:xfrm>
              <a:off x="0" y="0"/>
              <a:ext cx="1964817" cy="117866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600">
                  <a:solidFill>
                    <a:srgbClr val="FFFFFF"/>
                  </a:solidFill>
                </a:defRPr>
              </a:pPr>
              <a:r>
                <a:t>Delegatie contract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Gemeente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Leverancier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Bron eigenaar</a:t>
              </a:r>
            </a:p>
          </p:txBody>
        </p:sp>
        <p:pic>
          <p:nvPicPr>
            <p:cNvPr id="785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372848"/>
              <a:ext cx="198146" cy="2639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6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563348"/>
              <a:ext cx="198146" cy="263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7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766548"/>
              <a:ext cx="198146" cy="263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93" name="Group"/>
          <p:cNvGrpSpPr/>
          <p:nvPr/>
        </p:nvGrpSpPr>
        <p:grpSpPr>
          <a:xfrm>
            <a:off x="16284184" y="7353300"/>
            <a:ext cx="1964818" cy="1178660"/>
            <a:chOff x="0" y="0"/>
            <a:chExt cx="1964816" cy="1178659"/>
          </a:xfrm>
        </p:grpSpPr>
        <p:sp>
          <p:nvSpPr>
            <p:cNvPr id="789" name="Delegatie contract…"/>
            <p:cNvSpPr/>
            <p:nvPr/>
          </p:nvSpPr>
          <p:spPr>
            <a:xfrm>
              <a:off x="0" y="0"/>
              <a:ext cx="1964817" cy="117866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600">
                  <a:solidFill>
                    <a:srgbClr val="FFFFFF"/>
                  </a:solidFill>
                </a:defRPr>
              </a:pPr>
              <a:r>
                <a:t>Delegatie contract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Gemeente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Leverancier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Bron eigenaar</a:t>
              </a:r>
            </a:p>
          </p:txBody>
        </p:sp>
        <p:pic>
          <p:nvPicPr>
            <p:cNvPr id="790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372848"/>
              <a:ext cx="198146" cy="2639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1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563348"/>
              <a:ext cx="198146" cy="263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2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766548"/>
              <a:ext cx="198146" cy="263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Gateway: Ik heb een geldig token,…">
            <a:extLst>
              <a:ext uri="{FF2B5EF4-FFF2-40B4-BE49-F238E27FC236}">
                <a16:creationId xmlns:a16="http://schemas.microsoft.com/office/drawing/2014/main" id="{0B98E747-1450-9F41-DCF3-E0D5E45BE8A0}"/>
              </a:ext>
            </a:extLst>
          </p:cNvPr>
          <p:cNvSpPr txBox="1"/>
          <p:nvPr/>
        </p:nvSpPr>
        <p:spPr>
          <a:xfrm>
            <a:off x="596173" y="4073721"/>
            <a:ext cx="7840287" cy="272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/>
            </a:pPr>
            <a:r>
              <a:rPr lang="nl-NL" sz="2400" dirty="0"/>
              <a:t>Een contract moet van alle organisaties de </a:t>
            </a:r>
          </a:p>
          <a:p>
            <a:pPr algn="l">
              <a:defRPr b="0"/>
            </a:pPr>
            <a:r>
              <a:rPr lang="nl-NL" sz="2400" dirty="0"/>
              <a:t>handtekening bevatten voordat hij geldig is. </a:t>
            </a:r>
          </a:p>
          <a:p>
            <a:pPr algn="l">
              <a:defRPr b="0"/>
            </a:pPr>
            <a:r>
              <a:rPr lang="nl-NL" sz="2400" dirty="0"/>
              <a:t>Na ondertekenen wordt het contract rondgestuurd naar </a:t>
            </a:r>
          </a:p>
          <a:p>
            <a:pPr algn="l">
              <a:defRPr b="0"/>
            </a:pPr>
            <a:r>
              <a:rPr lang="nl-NL" sz="2400" dirty="0"/>
              <a:t>alle organisaties die deelnemen aan het contract</a:t>
            </a:r>
          </a:p>
          <a:p>
            <a:pPr algn="l">
              <a:defRPr b="0"/>
            </a:pPr>
            <a:r>
              <a:rPr lang="nl-NL" sz="2400" dirty="0"/>
              <a:t>Op die manier krijgt iedere organisatie een contract </a:t>
            </a:r>
          </a:p>
          <a:p>
            <a:pPr algn="l">
              <a:defRPr b="0"/>
            </a:pPr>
            <a:r>
              <a:rPr lang="nl-NL" sz="2400" dirty="0"/>
              <a:t>met alle handtekeningen en vanaf dat moment is het </a:t>
            </a:r>
          </a:p>
          <a:p>
            <a:pPr algn="l">
              <a:defRPr b="0"/>
            </a:pPr>
            <a:r>
              <a:rPr lang="nl-NL" sz="2400" dirty="0"/>
              <a:t>contract te gebruiken om data op te vragen.</a:t>
            </a:r>
            <a:endParaRPr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02883 0.250677" pathEditMode="relative">
                                      <p:cBhvr>
                                        <p:cTn id="21" dur="10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08112 0.251140" pathEditMode="relative">
                                      <p:cBhvr>
                                        <p:cTn id="24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02940 -0.250727" pathEditMode="relative">
                                      <p:cBhvr>
                                        <p:cTn id="49" dur="10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410938 -0.000000" pathEditMode="relative">
                                      <p:cBhvr>
                                        <p:cTn id="52" dur="10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08112 -0.251140" pathEditMode="relative">
                                      <p:cBhvr>
                                        <p:cTn id="55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410880 0.000413" pathEditMode="relative">
                                      <p:cBhvr>
                                        <p:cTn id="58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" grpId="4" animBg="1" advAuto="0"/>
      <p:bldP spid="753" grpId="3" animBg="1" advAuto="0"/>
      <p:bldP spid="754" grpId="1" animBg="1" advAuto="0"/>
      <p:bldP spid="754" grpId="2" animBg="1" advAuto="0"/>
      <p:bldP spid="758" grpId="7" animBg="1" advAuto="0"/>
      <p:bldP spid="762" grpId="8" animBg="1" advAuto="0"/>
      <p:bldP spid="766" grpId="10" animBg="1" advAuto="0"/>
      <p:bldP spid="770" grpId="11" animBg="1" advAuto="0"/>
      <p:bldP spid="774" grpId="9" animBg="1" advAuto="0"/>
      <p:bldP spid="779" grpId="17" animBg="1" advAuto="0"/>
      <p:bldP spid="783" grpId="12" animBg="1" advAuto="0"/>
      <p:bldP spid="788" grpId="18" animBg="1" advAuto="0"/>
      <p:bldP spid="793" grpId="19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FSC manager"/>
          <p:cNvSpPr/>
          <p:nvPr/>
        </p:nvSpPr>
        <p:spPr>
          <a:xfrm>
            <a:off x="13475864" y="7691214"/>
            <a:ext cx="2230800" cy="1140560"/>
          </a:xfrm>
          <a:prstGeom prst="roundRect">
            <a:avLst>
              <a:gd name="adj" fmla="val 23488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8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</a:defRPr>
            </a:lvl1pPr>
          </a:lstStyle>
          <a:p>
            <a:r>
              <a:t>FSC manager</a:t>
            </a:r>
          </a:p>
        </p:txBody>
      </p:sp>
      <p:sp>
        <p:nvSpPr>
          <p:cNvPr id="796" name="Delegatie met FSC: volledige transparantie"/>
          <p:cNvSpPr txBox="1"/>
          <p:nvPr/>
        </p:nvSpPr>
        <p:spPr>
          <a:xfrm>
            <a:off x="3530457" y="-18214"/>
            <a:ext cx="17323086" cy="1988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80" tIns="68580" rIns="68580" bIns="68580" anchor="ctr">
            <a:normAutofit/>
          </a:bodyPr>
          <a:lstStyle>
            <a:lvl1pPr algn="l" defTabSz="1828800">
              <a:lnSpc>
                <a:spcPct val="90000"/>
              </a:lnSpc>
              <a:defRPr sz="62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Delegatie met FSC: volledige transparantie</a:t>
            </a:r>
          </a:p>
        </p:txBody>
      </p:sp>
      <p:sp>
        <p:nvSpPr>
          <p:cNvPr id="797" name="Rounded Rectangle"/>
          <p:cNvSpPr/>
          <p:nvPr/>
        </p:nvSpPr>
        <p:spPr>
          <a:xfrm>
            <a:off x="5792671" y="6911539"/>
            <a:ext cx="6050205" cy="3635743"/>
          </a:xfrm>
          <a:prstGeom prst="roundRect">
            <a:avLst>
              <a:gd name="adj" fmla="val 15701"/>
            </a:avLst>
          </a:prstGeom>
          <a:ln w="50800">
            <a:solidFill>
              <a:srgbClr val="1883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98" name="Rounded Rectangle"/>
          <p:cNvSpPr/>
          <p:nvPr/>
        </p:nvSpPr>
        <p:spPr>
          <a:xfrm>
            <a:off x="12738762" y="6911539"/>
            <a:ext cx="6050206" cy="3635743"/>
          </a:xfrm>
          <a:prstGeom prst="roundRect">
            <a:avLst>
              <a:gd name="adj" fmla="val 15701"/>
            </a:avLst>
          </a:prstGeom>
          <a:ln w="50800">
            <a:solidFill>
              <a:srgbClr val="1883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99" name="Rectangle"/>
          <p:cNvSpPr/>
          <p:nvPr/>
        </p:nvSpPr>
        <p:spPr>
          <a:xfrm>
            <a:off x="-9522294" y="-1963428"/>
            <a:ext cx="14201549" cy="248001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00" name="Gateway…"/>
          <p:cNvSpPr/>
          <p:nvPr/>
        </p:nvSpPr>
        <p:spPr>
          <a:xfrm>
            <a:off x="13475864" y="6287720"/>
            <a:ext cx="2230800" cy="1140560"/>
          </a:xfrm>
          <a:prstGeom prst="roundRect">
            <a:avLst>
              <a:gd name="adj" fmla="val 23488"/>
            </a:avLst>
          </a:prstGeom>
          <a:solidFill>
            <a:srgbClr val="FFFFFF"/>
          </a:solidFill>
          <a:ln w="50800">
            <a:solidFill>
              <a:srgbClr val="1883FF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1800" b="0"/>
            </a:pPr>
            <a:r>
              <a:t>Gateway</a:t>
            </a:r>
          </a:p>
          <a:p>
            <a:pPr>
              <a:defRPr sz="1800" b="0"/>
            </a:pPr>
            <a:r>
              <a:t>(FSC compliant)</a:t>
            </a:r>
          </a:p>
        </p:txBody>
      </p:sp>
      <p:grpSp>
        <p:nvGrpSpPr>
          <p:cNvPr id="804" name="Group"/>
          <p:cNvGrpSpPr/>
          <p:nvPr/>
        </p:nvGrpSpPr>
        <p:grpSpPr>
          <a:xfrm>
            <a:off x="16289875" y="8948400"/>
            <a:ext cx="1953435" cy="759278"/>
            <a:chOff x="0" y="0"/>
            <a:chExt cx="1953434" cy="759277"/>
          </a:xfrm>
        </p:grpSpPr>
        <p:sp>
          <p:nvSpPr>
            <p:cNvPr id="801" name="Rectangle"/>
            <p:cNvSpPr/>
            <p:nvPr/>
          </p:nvSpPr>
          <p:spPr>
            <a:xfrm>
              <a:off x="0" y="0"/>
              <a:ext cx="1953435" cy="759278"/>
            </a:xfrm>
            <a:prstGeom prst="rect">
              <a:avLst/>
            </a:prstGeom>
            <a:solidFill>
              <a:srgbClr val="D6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02" name="PKI Overheid…"/>
            <p:cNvSpPr txBox="1"/>
            <p:nvPr/>
          </p:nvSpPr>
          <p:spPr>
            <a:xfrm>
              <a:off x="454883" y="107490"/>
              <a:ext cx="1265225" cy="544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1400" b="0">
                  <a:solidFill>
                    <a:srgbClr val="5E5E5E"/>
                  </a:solidFill>
                </a:defRPr>
              </a:pPr>
              <a:r>
                <a:t>PKI Overheid</a:t>
              </a:r>
            </a:p>
            <a:p>
              <a:pPr algn="l">
                <a:defRPr sz="1400" b="0">
                  <a:solidFill>
                    <a:srgbClr val="5E5E5E"/>
                  </a:solidFill>
                </a:defRPr>
              </a:pPr>
              <a:r>
                <a:t>Bron eigenaar</a:t>
              </a:r>
            </a:p>
          </p:txBody>
        </p:sp>
        <p:sp>
          <p:nvSpPr>
            <p:cNvPr id="803" name="Ribbon"/>
            <p:cNvSpPr/>
            <p:nvPr/>
          </p:nvSpPr>
          <p:spPr>
            <a:xfrm>
              <a:off x="71423" y="197079"/>
              <a:ext cx="241694" cy="365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10250" y="0"/>
                  </a:moveTo>
                  <a:cubicBezTo>
                    <a:pt x="9814" y="0"/>
                    <a:pt x="9433" y="155"/>
                    <a:pt x="9220" y="385"/>
                  </a:cubicBezTo>
                  <a:cubicBezTo>
                    <a:pt x="9223" y="388"/>
                    <a:pt x="9226" y="391"/>
                    <a:pt x="9230" y="394"/>
                  </a:cubicBezTo>
                  <a:cubicBezTo>
                    <a:pt x="9058" y="411"/>
                    <a:pt x="8887" y="431"/>
                    <a:pt x="8717" y="453"/>
                  </a:cubicBezTo>
                  <a:cubicBezTo>
                    <a:pt x="8396" y="278"/>
                    <a:pt x="7949" y="215"/>
                    <a:pt x="7531" y="316"/>
                  </a:cubicBezTo>
                  <a:lnTo>
                    <a:pt x="6587" y="545"/>
                  </a:lnTo>
                  <a:cubicBezTo>
                    <a:pt x="6177" y="644"/>
                    <a:pt x="5899" y="876"/>
                    <a:pt x="5817" y="1141"/>
                  </a:cubicBezTo>
                  <a:cubicBezTo>
                    <a:pt x="5823" y="1143"/>
                    <a:pt x="5828" y="1147"/>
                    <a:pt x="5835" y="1149"/>
                  </a:cubicBezTo>
                  <a:cubicBezTo>
                    <a:pt x="5683" y="1204"/>
                    <a:pt x="5533" y="1261"/>
                    <a:pt x="5386" y="1321"/>
                  </a:cubicBezTo>
                  <a:cubicBezTo>
                    <a:pt x="4992" y="1227"/>
                    <a:pt x="4537" y="1270"/>
                    <a:pt x="4194" y="1462"/>
                  </a:cubicBezTo>
                  <a:lnTo>
                    <a:pt x="3426" y="1891"/>
                  </a:lnTo>
                  <a:cubicBezTo>
                    <a:pt x="3092" y="2078"/>
                    <a:pt x="2949" y="2358"/>
                    <a:pt x="3008" y="2627"/>
                  </a:cubicBezTo>
                  <a:cubicBezTo>
                    <a:pt x="3018" y="2628"/>
                    <a:pt x="3026" y="2630"/>
                    <a:pt x="3036" y="2632"/>
                  </a:cubicBezTo>
                  <a:cubicBezTo>
                    <a:pt x="2922" y="2717"/>
                    <a:pt x="2810" y="2805"/>
                    <a:pt x="2702" y="2895"/>
                  </a:cubicBezTo>
                  <a:cubicBezTo>
                    <a:pt x="2281" y="2894"/>
                    <a:pt x="1873" y="3038"/>
                    <a:pt x="1648" y="3297"/>
                  </a:cubicBezTo>
                  <a:lnTo>
                    <a:pt x="1146" y="3876"/>
                  </a:lnTo>
                  <a:cubicBezTo>
                    <a:pt x="928" y="4128"/>
                    <a:pt x="937" y="4424"/>
                    <a:pt x="1130" y="4662"/>
                  </a:cubicBezTo>
                  <a:cubicBezTo>
                    <a:pt x="1140" y="4661"/>
                    <a:pt x="1149" y="4662"/>
                    <a:pt x="1159" y="4661"/>
                  </a:cubicBezTo>
                  <a:cubicBezTo>
                    <a:pt x="1095" y="4767"/>
                    <a:pt x="1035" y="4874"/>
                    <a:pt x="980" y="4983"/>
                  </a:cubicBezTo>
                  <a:cubicBezTo>
                    <a:pt x="585" y="5078"/>
                    <a:pt x="275" y="5307"/>
                    <a:pt x="197" y="5601"/>
                  </a:cubicBezTo>
                  <a:lnTo>
                    <a:pt x="23" y="6260"/>
                  </a:lnTo>
                  <a:cubicBezTo>
                    <a:pt x="-52" y="6546"/>
                    <a:pt x="109" y="6822"/>
                    <a:pt x="414" y="7002"/>
                  </a:cubicBezTo>
                  <a:cubicBezTo>
                    <a:pt x="423" y="6998"/>
                    <a:pt x="432" y="6997"/>
                    <a:pt x="442" y="6993"/>
                  </a:cubicBezTo>
                  <a:cubicBezTo>
                    <a:pt x="439" y="7058"/>
                    <a:pt x="437" y="7123"/>
                    <a:pt x="437" y="7189"/>
                  </a:cubicBezTo>
                  <a:cubicBezTo>
                    <a:pt x="437" y="7238"/>
                    <a:pt x="440" y="7287"/>
                    <a:pt x="442" y="7336"/>
                  </a:cubicBezTo>
                  <a:cubicBezTo>
                    <a:pt x="118" y="7516"/>
                    <a:pt x="-60" y="7802"/>
                    <a:pt x="18" y="8097"/>
                  </a:cubicBezTo>
                  <a:lnTo>
                    <a:pt x="194" y="8756"/>
                  </a:lnTo>
                  <a:cubicBezTo>
                    <a:pt x="270" y="9042"/>
                    <a:pt x="563" y="9265"/>
                    <a:pt x="942" y="9365"/>
                  </a:cubicBezTo>
                  <a:cubicBezTo>
                    <a:pt x="947" y="9361"/>
                    <a:pt x="954" y="9356"/>
                    <a:pt x="960" y="9352"/>
                  </a:cubicBezTo>
                  <a:cubicBezTo>
                    <a:pt x="1014" y="9461"/>
                    <a:pt x="1073" y="9569"/>
                    <a:pt x="1136" y="9676"/>
                  </a:cubicBezTo>
                  <a:cubicBezTo>
                    <a:pt x="927" y="9918"/>
                    <a:pt x="912" y="10224"/>
                    <a:pt x="1136" y="10483"/>
                  </a:cubicBezTo>
                  <a:lnTo>
                    <a:pt x="1636" y="11061"/>
                  </a:lnTo>
                  <a:cubicBezTo>
                    <a:pt x="1854" y="11313"/>
                    <a:pt x="2246" y="11456"/>
                    <a:pt x="2653" y="11464"/>
                  </a:cubicBezTo>
                  <a:cubicBezTo>
                    <a:pt x="2656" y="11459"/>
                    <a:pt x="2661" y="11454"/>
                    <a:pt x="2664" y="11449"/>
                  </a:cubicBezTo>
                  <a:cubicBezTo>
                    <a:pt x="2771" y="11539"/>
                    <a:pt x="2881" y="11629"/>
                    <a:pt x="2995" y="11715"/>
                  </a:cubicBezTo>
                  <a:cubicBezTo>
                    <a:pt x="2924" y="11989"/>
                    <a:pt x="3066" y="12279"/>
                    <a:pt x="3409" y="12471"/>
                  </a:cubicBezTo>
                  <a:lnTo>
                    <a:pt x="4176" y="12900"/>
                  </a:lnTo>
                  <a:cubicBezTo>
                    <a:pt x="4511" y="13087"/>
                    <a:pt x="4953" y="13131"/>
                    <a:pt x="5340" y="13046"/>
                  </a:cubicBezTo>
                  <a:cubicBezTo>
                    <a:pt x="5340" y="13043"/>
                    <a:pt x="5340" y="13040"/>
                    <a:pt x="5340" y="13036"/>
                  </a:cubicBezTo>
                  <a:cubicBezTo>
                    <a:pt x="5487" y="13097"/>
                    <a:pt x="5639" y="13155"/>
                    <a:pt x="5791" y="13211"/>
                  </a:cubicBezTo>
                  <a:cubicBezTo>
                    <a:pt x="5868" y="13482"/>
                    <a:pt x="6150" y="13721"/>
                    <a:pt x="6567" y="13822"/>
                  </a:cubicBezTo>
                  <a:lnTo>
                    <a:pt x="7511" y="14050"/>
                  </a:lnTo>
                  <a:cubicBezTo>
                    <a:pt x="7920" y="14149"/>
                    <a:pt x="8357" y="14090"/>
                    <a:pt x="8676" y="13922"/>
                  </a:cubicBezTo>
                  <a:cubicBezTo>
                    <a:pt x="8676" y="13921"/>
                    <a:pt x="8675" y="13921"/>
                    <a:pt x="8674" y="13919"/>
                  </a:cubicBezTo>
                  <a:cubicBezTo>
                    <a:pt x="8844" y="13942"/>
                    <a:pt x="9016" y="13962"/>
                    <a:pt x="9189" y="13980"/>
                  </a:cubicBezTo>
                  <a:cubicBezTo>
                    <a:pt x="9402" y="14215"/>
                    <a:pt x="9789" y="14372"/>
                    <a:pt x="10230" y="14372"/>
                  </a:cubicBezTo>
                  <a:lnTo>
                    <a:pt x="11233" y="14372"/>
                  </a:lnTo>
                  <a:cubicBezTo>
                    <a:pt x="11669" y="14372"/>
                    <a:pt x="12049" y="14217"/>
                    <a:pt x="12263" y="13987"/>
                  </a:cubicBezTo>
                  <a:cubicBezTo>
                    <a:pt x="12263" y="13987"/>
                    <a:pt x="12263" y="13985"/>
                    <a:pt x="12263" y="13985"/>
                  </a:cubicBezTo>
                  <a:cubicBezTo>
                    <a:pt x="12437" y="13968"/>
                    <a:pt x="12610" y="13948"/>
                    <a:pt x="12781" y="13926"/>
                  </a:cubicBezTo>
                  <a:cubicBezTo>
                    <a:pt x="13101" y="14095"/>
                    <a:pt x="13541" y="14154"/>
                    <a:pt x="13952" y="14055"/>
                  </a:cubicBezTo>
                  <a:lnTo>
                    <a:pt x="14896" y="13827"/>
                  </a:lnTo>
                  <a:cubicBezTo>
                    <a:pt x="15303" y="13729"/>
                    <a:pt x="15582" y="13498"/>
                    <a:pt x="15666" y="13235"/>
                  </a:cubicBezTo>
                  <a:cubicBezTo>
                    <a:pt x="15823" y="13178"/>
                    <a:pt x="15979" y="13118"/>
                    <a:pt x="16131" y="13056"/>
                  </a:cubicBezTo>
                  <a:cubicBezTo>
                    <a:pt x="16516" y="13141"/>
                    <a:pt x="16955" y="13097"/>
                    <a:pt x="17289" y="12910"/>
                  </a:cubicBezTo>
                  <a:lnTo>
                    <a:pt x="18059" y="12481"/>
                  </a:lnTo>
                  <a:cubicBezTo>
                    <a:pt x="18391" y="12296"/>
                    <a:pt x="18533" y="12017"/>
                    <a:pt x="18477" y="11751"/>
                  </a:cubicBezTo>
                  <a:cubicBezTo>
                    <a:pt x="18597" y="11662"/>
                    <a:pt x="18712" y="11569"/>
                    <a:pt x="18824" y="11476"/>
                  </a:cubicBezTo>
                  <a:cubicBezTo>
                    <a:pt x="19229" y="11467"/>
                    <a:pt x="19620" y="11325"/>
                    <a:pt x="19837" y="11075"/>
                  </a:cubicBezTo>
                  <a:lnTo>
                    <a:pt x="20337" y="10496"/>
                  </a:lnTo>
                  <a:cubicBezTo>
                    <a:pt x="20552" y="10248"/>
                    <a:pt x="20546" y="9955"/>
                    <a:pt x="20360" y="9718"/>
                  </a:cubicBezTo>
                  <a:cubicBezTo>
                    <a:pt x="20427" y="9606"/>
                    <a:pt x="20491" y="9493"/>
                    <a:pt x="20549" y="9377"/>
                  </a:cubicBezTo>
                  <a:cubicBezTo>
                    <a:pt x="20922" y="9276"/>
                    <a:pt x="21211" y="9052"/>
                    <a:pt x="21286" y="8769"/>
                  </a:cubicBezTo>
                  <a:lnTo>
                    <a:pt x="21460" y="8112"/>
                  </a:lnTo>
                  <a:cubicBezTo>
                    <a:pt x="21534" y="7829"/>
                    <a:pt x="21377" y="7554"/>
                    <a:pt x="21080" y="7374"/>
                  </a:cubicBezTo>
                  <a:cubicBezTo>
                    <a:pt x="21082" y="7312"/>
                    <a:pt x="21082" y="7251"/>
                    <a:pt x="21082" y="7189"/>
                  </a:cubicBezTo>
                  <a:cubicBezTo>
                    <a:pt x="21082" y="7130"/>
                    <a:pt x="21082" y="7072"/>
                    <a:pt x="21080" y="7014"/>
                  </a:cubicBezTo>
                  <a:cubicBezTo>
                    <a:pt x="21380" y="6834"/>
                    <a:pt x="21540" y="6557"/>
                    <a:pt x="21465" y="6274"/>
                  </a:cubicBezTo>
                  <a:lnTo>
                    <a:pt x="21289" y="5616"/>
                  </a:lnTo>
                  <a:cubicBezTo>
                    <a:pt x="21214" y="5334"/>
                    <a:pt x="20924" y="5112"/>
                    <a:pt x="20551" y="5010"/>
                  </a:cubicBezTo>
                  <a:cubicBezTo>
                    <a:pt x="20494" y="4896"/>
                    <a:pt x="20434" y="4783"/>
                    <a:pt x="20368" y="4671"/>
                  </a:cubicBezTo>
                  <a:cubicBezTo>
                    <a:pt x="20557" y="4433"/>
                    <a:pt x="20567" y="4138"/>
                    <a:pt x="20350" y="3888"/>
                  </a:cubicBezTo>
                  <a:lnTo>
                    <a:pt x="19847" y="3309"/>
                  </a:lnTo>
                  <a:cubicBezTo>
                    <a:pt x="19630" y="3059"/>
                    <a:pt x="19240" y="2917"/>
                    <a:pt x="18835" y="2908"/>
                  </a:cubicBezTo>
                  <a:cubicBezTo>
                    <a:pt x="18725" y="2816"/>
                    <a:pt x="18610" y="2726"/>
                    <a:pt x="18493" y="2638"/>
                  </a:cubicBezTo>
                  <a:cubicBezTo>
                    <a:pt x="18553" y="2370"/>
                    <a:pt x="18409" y="2087"/>
                    <a:pt x="18074" y="1900"/>
                  </a:cubicBezTo>
                  <a:lnTo>
                    <a:pt x="17307" y="1470"/>
                  </a:lnTo>
                  <a:cubicBezTo>
                    <a:pt x="16972" y="1284"/>
                    <a:pt x="16530" y="1239"/>
                    <a:pt x="16143" y="1324"/>
                  </a:cubicBezTo>
                  <a:cubicBezTo>
                    <a:pt x="16143" y="1325"/>
                    <a:pt x="16143" y="1326"/>
                    <a:pt x="16143" y="1326"/>
                  </a:cubicBezTo>
                  <a:cubicBezTo>
                    <a:pt x="15994" y="1265"/>
                    <a:pt x="15843" y="1207"/>
                    <a:pt x="15689" y="1151"/>
                  </a:cubicBezTo>
                  <a:cubicBezTo>
                    <a:pt x="15609" y="884"/>
                    <a:pt x="15328" y="650"/>
                    <a:pt x="14916" y="550"/>
                  </a:cubicBezTo>
                  <a:lnTo>
                    <a:pt x="13972" y="321"/>
                  </a:lnTo>
                  <a:cubicBezTo>
                    <a:pt x="13562" y="222"/>
                    <a:pt x="13126" y="280"/>
                    <a:pt x="12807" y="448"/>
                  </a:cubicBezTo>
                  <a:cubicBezTo>
                    <a:pt x="12808" y="450"/>
                    <a:pt x="12808" y="452"/>
                    <a:pt x="12809" y="453"/>
                  </a:cubicBezTo>
                  <a:cubicBezTo>
                    <a:pt x="12639" y="431"/>
                    <a:pt x="12466" y="411"/>
                    <a:pt x="12294" y="394"/>
                  </a:cubicBezTo>
                  <a:cubicBezTo>
                    <a:pt x="12082" y="158"/>
                    <a:pt x="11697" y="0"/>
                    <a:pt x="11256" y="0"/>
                  </a:cubicBezTo>
                  <a:lnTo>
                    <a:pt x="10250" y="0"/>
                  </a:lnTo>
                  <a:close/>
                  <a:moveTo>
                    <a:pt x="10761" y="2494"/>
                  </a:moveTo>
                  <a:cubicBezTo>
                    <a:pt x="14153" y="2494"/>
                    <a:pt x="16984" y="4085"/>
                    <a:pt x="17666" y="6207"/>
                  </a:cubicBezTo>
                  <a:cubicBezTo>
                    <a:pt x="17678" y="6243"/>
                    <a:pt x="17689" y="6280"/>
                    <a:pt x="17699" y="6316"/>
                  </a:cubicBezTo>
                  <a:cubicBezTo>
                    <a:pt x="17710" y="6352"/>
                    <a:pt x="17718" y="6388"/>
                    <a:pt x="17727" y="6425"/>
                  </a:cubicBezTo>
                  <a:cubicBezTo>
                    <a:pt x="17735" y="6454"/>
                    <a:pt x="17744" y="6482"/>
                    <a:pt x="17750" y="6511"/>
                  </a:cubicBezTo>
                  <a:cubicBezTo>
                    <a:pt x="17762" y="6564"/>
                    <a:pt x="17770" y="6616"/>
                    <a:pt x="17778" y="6669"/>
                  </a:cubicBezTo>
                  <a:cubicBezTo>
                    <a:pt x="17785" y="6707"/>
                    <a:pt x="17791" y="6744"/>
                    <a:pt x="17796" y="6781"/>
                  </a:cubicBezTo>
                  <a:cubicBezTo>
                    <a:pt x="17800" y="6805"/>
                    <a:pt x="17801" y="6830"/>
                    <a:pt x="17804" y="6854"/>
                  </a:cubicBezTo>
                  <a:cubicBezTo>
                    <a:pt x="17812" y="6927"/>
                    <a:pt x="17817" y="6999"/>
                    <a:pt x="17819" y="7072"/>
                  </a:cubicBezTo>
                  <a:cubicBezTo>
                    <a:pt x="17820" y="7082"/>
                    <a:pt x="17822" y="7093"/>
                    <a:pt x="17822" y="7104"/>
                  </a:cubicBezTo>
                  <a:cubicBezTo>
                    <a:pt x="17826" y="7244"/>
                    <a:pt x="17819" y="7385"/>
                    <a:pt x="17804" y="7523"/>
                  </a:cubicBezTo>
                  <a:lnTo>
                    <a:pt x="17807" y="7523"/>
                  </a:lnTo>
                  <a:cubicBezTo>
                    <a:pt x="17796" y="7624"/>
                    <a:pt x="17780" y="7723"/>
                    <a:pt x="17761" y="7822"/>
                  </a:cubicBezTo>
                  <a:lnTo>
                    <a:pt x="17756" y="7822"/>
                  </a:lnTo>
                  <a:cubicBezTo>
                    <a:pt x="17743" y="7882"/>
                    <a:pt x="17731" y="7943"/>
                    <a:pt x="17715" y="8004"/>
                  </a:cubicBezTo>
                  <a:cubicBezTo>
                    <a:pt x="17611" y="8394"/>
                    <a:pt x="17437" y="8765"/>
                    <a:pt x="17205" y="9111"/>
                  </a:cubicBezTo>
                  <a:lnTo>
                    <a:pt x="17212" y="9111"/>
                  </a:lnTo>
                  <a:cubicBezTo>
                    <a:pt x="17151" y="9202"/>
                    <a:pt x="17086" y="9294"/>
                    <a:pt x="17016" y="9382"/>
                  </a:cubicBezTo>
                  <a:lnTo>
                    <a:pt x="17006" y="9381"/>
                  </a:lnTo>
                  <a:cubicBezTo>
                    <a:pt x="16963" y="9435"/>
                    <a:pt x="16919" y="9489"/>
                    <a:pt x="16873" y="9542"/>
                  </a:cubicBezTo>
                  <a:cubicBezTo>
                    <a:pt x="16575" y="9885"/>
                    <a:pt x="16224" y="10193"/>
                    <a:pt x="15827" y="10466"/>
                  </a:cubicBezTo>
                  <a:lnTo>
                    <a:pt x="15832" y="10467"/>
                  </a:lnTo>
                  <a:cubicBezTo>
                    <a:pt x="15727" y="10539"/>
                    <a:pt x="15620" y="10610"/>
                    <a:pt x="15508" y="10678"/>
                  </a:cubicBezTo>
                  <a:lnTo>
                    <a:pt x="15500" y="10674"/>
                  </a:lnTo>
                  <a:cubicBezTo>
                    <a:pt x="15433" y="10715"/>
                    <a:pt x="15365" y="10755"/>
                    <a:pt x="15294" y="10795"/>
                  </a:cubicBezTo>
                  <a:cubicBezTo>
                    <a:pt x="14838" y="11049"/>
                    <a:pt x="14347" y="11259"/>
                    <a:pt x="13835" y="11425"/>
                  </a:cubicBezTo>
                  <a:lnTo>
                    <a:pt x="13840" y="11430"/>
                  </a:lnTo>
                  <a:cubicBezTo>
                    <a:pt x="13704" y="11474"/>
                    <a:pt x="13564" y="11512"/>
                    <a:pt x="13424" y="11550"/>
                  </a:cubicBezTo>
                  <a:lnTo>
                    <a:pt x="13421" y="11547"/>
                  </a:lnTo>
                  <a:cubicBezTo>
                    <a:pt x="13337" y="11570"/>
                    <a:pt x="13251" y="11592"/>
                    <a:pt x="13164" y="11613"/>
                  </a:cubicBezTo>
                  <a:cubicBezTo>
                    <a:pt x="12604" y="11749"/>
                    <a:pt x="12037" y="11834"/>
                    <a:pt x="11470" y="11873"/>
                  </a:cubicBezTo>
                  <a:lnTo>
                    <a:pt x="11470" y="11875"/>
                  </a:lnTo>
                  <a:cubicBezTo>
                    <a:pt x="11269" y="11888"/>
                    <a:pt x="11066" y="11895"/>
                    <a:pt x="10860" y="11897"/>
                  </a:cubicBezTo>
                  <a:cubicBezTo>
                    <a:pt x="10824" y="11897"/>
                    <a:pt x="10786" y="11898"/>
                    <a:pt x="10750" y="11899"/>
                  </a:cubicBezTo>
                  <a:cubicBezTo>
                    <a:pt x="6853" y="11895"/>
                    <a:pt x="3697" y="9792"/>
                    <a:pt x="3697" y="7197"/>
                  </a:cubicBezTo>
                  <a:cubicBezTo>
                    <a:pt x="3697" y="4600"/>
                    <a:pt x="6859" y="2494"/>
                    <a:pt x="10761" y="2494"/>
                  </a:cubicBezTo>
                  <a:close/>
                  <a:moveTo>
                    <a:pt x="10740" y="2745"/>
                  </a:moveTo>
                  <a:cubicBezTo>
                    <a:pt x="7061" y="2745"/>
                    <a:pt x="4069" y="4737"/>
                    <a:pt x="4069" y="7185"/>
                  </a:cubicBezTo>
                  <a:cubicBezTo>
                    <a:pt x="4069" y="9634"/>
                    <a:pt x="7061" y="11625"/>
                    <a:pt x="10740" y="11625"/>
                  </a:cubicBezTo>
                  <a:cubicBezTo>
                    <a:pt x="14419" y="11625"/>
                    <a:pt x="17414" y="9634"/>
                    <a:pt x="17414" y="7185"/>
                  </a:cubicBezTo>
                  <a:cubicBezTo>
                    <a:pt x="17414" y="4737"/>
                    <a:pt x="14419" y="2745"/>
                    <a:pt x="10740" y="2745"/>
                  </a:cubicBezTo>
                  <a:close/>
                  <a:moveTo>
                    <a:pt x="16115" y="13233"/>
                  </a:moveTo>
                  <a:lnTo>
                    <a:pt x="16100" y="13289"/>
                  </a:lnTo>
                  <a:cubicBezTo>
                    <a:pt x="15983" y="13667"/>
                    <a:pt x="15588" y="13971"/>
                    <a:pt x="15046" y="14102"/>
                  </a:cubicBezTo>
                  <a:lnTo>
                    <a:pt x="14102" y="14332"/>
                  </a:lnTo>
                  <a:cubicBezTo>
                    <a:pt x="13920" y="14376"/>
                    <a:pt x="13731" y="14398"/>
                    <a:pt x="13539" y="14398"/>
                  </a:cubicBezTo>
                  <a:cubicBezTo>
                    <a:pt x="13190" y="14398"/>
                    <a:pt x="12858" y="14324"/>
                    <a:pt x="12585" y="14196"/>
                  </a:cubicBezTo>
                  <a:cubicBezTo>
                    <a:pt x="12381" y="14389"/>
                    <a:pt x="12098" y="14530"/>
                    <a:pt x="11773" y="14605"/>
                  </a:cubicBezTo>
                  <a:lnTo>
                    <a:pt x="10965" y="16610"/>
                  </a:lnTo>
                  <a:lnTo>
                    <a:pt x="12975" y="21600"/>
                  </a:lnTo>
                  <a:lnTo>
                    <a:pt x="15587" y="20004"/>
                  </a:lnTo>
                  <a:lnTo>
                    <a:pt x="19049" y="20517"/>
                  </a:lnTo>
                  <a:lnTo>
                    <a:pt x="16115" y="13233"/>
                  </a:lnTo>
                  <a:close/>
                  <a:moveTo>
                    <a:pt x="5365" y="13294"/>
                  </a:moveTo>
                  <a:lnTo>
                    <a:pt x="2457" y="20517"/>
                  </a:lnTo>
                  <a:lnTo>
                    <a:pt x="5921" y="20004"/>
                  </a:lnTo>
                  <a:lnTo>
                    <a:pt x="8534" y="21600"/>
                  </a:lnTo>
                  <a:lnTo>
                    <a:pt x="11327" y="14663"/>
                  </a:lnTo>
                  <a:cubicBezTo>
                    <a:pt x="11296" y="14664"/>
                    <a:pt x="11264" y="14664"/>
                    <a:pt x="11233" y="14664"/>
                  </a:cubicBezTo>
                  <a:lnTo>
                    <a:pt x="10227" y="14664"/>
                  </a:lnTo>
                  <a:cubicBezTo>
                    <a:pt x="9666" y="14664"/>
                    <a:pt x="9169" y="14476"/>
                    <a:pt x="8870" y="14191"/>
                  </a:cubicBezTo>
                  <a:cubicBezTo>
                    <a:pt x="8592" y="14320"/>
                    <a:pt x="8260" y="14393"/>
                    <a:pt x="7921" y="14393"/>
                  </a:cubicBezTo>
                  <a:cubicBezTo>
                    <a:pt x="7729" y="14393"/>
                    <a:pt x="7541" y="14370"/>
                    <a:pt x="7360" y="14326"/>
                  </a:cubicBezTo>
                  <a:lnTo>
                    <a:pt x="6416" y="14097"/>
                  </a:lnTo>
                  <a:cubicBezTo>
                    <a:pt x="6002" y="13997"/>
                    <a:pt x="5669" y="13795"/>
                    <a:pt x="5483" y="13528"/>
                  </a:cubicBezTo>
                  <a:cubicBezTo>
                    <a:pt x="5429" y="13452"/>
                    <a:pt x="5391" y="13374"/>
                    <a:pt x="5365" y="13294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50" name="Group"/>
          <p:cNvGrpSpPr/>
          <p:nvPr/>
        </p:nvGrpSpPr>
        <p:grpSpPr>
          <a:xfrm>
            <a:off x="5470298" y="2231353"/>
            <a:ext cx="1513730" cy="1663074"/>
            <a:chOff x="0" y="3928"/>
            <a:chExt cx="1513729" cy="1663073"/>
          </a:xfrm>
        </p:grpSpPr>
        <p:sp>
          <p:nvSpPr>
            <p:cNvPr id="805" name="Rounded Rectangle"/>
            <p:cNvSpPr/>
            <p:nvPr/>
          </p:nvSpPr>
          <p:spPr>
            <a:xfrm>
              <a:off x="0" y="18396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06" name="Gemeente"/>
            <p:cNvSpPr txBox="1"/>
            <p:nvPr/>
          </p:nvSpPr>
          <p:spPr>
            <a:xfrm>
              <a:off x="11199" y="3928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809" name="Group"/>
            <p:cNvGrpSpPr/>
            <p:nvPr/>
          </p:nvGrpSpPr>
          <p:grpSpPr>
            <a:xfrm>
              <a:off x="69643" y="193494"/>
              <a:ext cx="287913" cy="143095"/>
              <a:chOff x="0" y="0"/>
              <a:chExt cx="287912" cy="143093"/>
            </a:xfrm>
          </p:grpSpPr>
          <p:sp>
            <p:nvSpPr>
              <p:cNvPr id="80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10" name="Rounded Rectangle"/>
            <p:cNvSpPr/>
            <p:nvPr/>
          </p:nvSpPr>
          <p:spPr>
            <a:xfrm>
              <a:off x="0" y="1250693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11" name="Gemeente"/>
            <p:cNvSpPr txBox="1"/>
            <p:nvPr/>
          </p:nvSpPr>
          <p:spPr>
            <a:xfrm>
              <a:off x="11199" y="1236225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814" name="Group"/>
            <p:cNvGrpSpPr/>
            <p:nvPr/>
          </p:nvGrpSpPr>
          <p:grpSpPr>
            <a:xfrm>
              <a:off x="69643" y="1425791"/>
              <a:ext cx="287913" cy="143095"/>
              <a:chOff x="0" y="0"/>
              <a:chExt cx="287912" cy="143093"/>
            </a:xfrm>
          </p:grpSpPr>
          <p:sp>
            <p:nvSpPr>
              <p:cNvPr id="81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15" name="Rounded Rectangle"/>
            <p:cNvSpPr/>
            <p:nvPr/>
          </p:nvSpPr>
          <p:spPr>
            <a:xfrm>
              <a:off x="0" y="640088"/>
              <a:ext cx="427200" cy="410766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16" name="Gemeente"/>
            <p:cNvSpPr txBox="1"/>
            <p:nvPr/>
          </p:nvSpPr>
          <p:spPr>
            <a:xfrm>
              <a:off x="11199" y="625620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819" name="Group"/>
            <p:cNvGrpSpPr/>
            <p:nvPr/>
          </p:nvGrpSpPr>
          <p:grpSpPr>
            <a:xfrm>
              <a:off x="69643" y="815186"/>
              <a:ext cx="287913" cy="143094"/>
              <a:chOff x="0" y="0"/>
              <a:chExt cx="287912" cy="143093"/>
            </a:xfrm>
          </p:grpSpPr>
          <p:sp>
            <p:nvSpPr>
              <p:cNvPr id="81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20" name="Rounded Rectangle"/>
            <p:cNvSpPr/>
            <p:nvPr/>
          </p:nvSpPr>
          <p:spPr>
            <a:xfrm>
              <a:off x="543265" y="23939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1" name="Gemeente"/>
            <p:cNvSpPr txBox="1"/>
            <p:nvPr/>
          </p:nvSpPr>
          <p:spPr>
            <a:xfrm>
              <a:off x="554465" y="9471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824" name="Group"/>
            <p:cNvGrpSpPr/>
            <p:nvPr/>
          </p:nvGrpSpPr>
          <p:grpSpPr>
            <a:xfrm>
              <a:off x="612908" y="199037"/>
              <a:ext cx="287914" cy="143095"/>
              <a:chOff x="0" y="0"/>
              <a:chExt cx="287912" cy="143093"/>
            </a:xfrm>
          </p:grpSpPr>
          <p:sp>
            <p:nvSpPr>
              <p:cNvPr id="82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25" name="Rounded Rectangle"/>
            <p:cNvSpPr/>
            <p:nvPr/>
          </p:nvSpPr>
          <p:spPr>
            <a:xfrm>
              <a:off x="543265" y="1256236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6" name="Gemeente"/>
            <p:cNvSpPr txBox="1"/>
            <p:nvPr/>
          </p:nvSpPr>
          <p:spPr>
            <a:xfrm>
              <a:off x="554465" y="1241768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829" name="Group"/>
            <p:cNvGrpSpPr/>
            <p:nvPr/>
          </p:nvGrpSpPr>
          <p:grpSpPr>
            <a:xfrm>
              <a:off x="612908" y="1431334"/>
              <a:ext cx="287914" cy="143095"/>
              <a:chOff x="0" y="0"/>
              <a:chExt cx="287912" cy="143093"/>
            </a:xfrm>
          </p:grpSpPr>
          <p:sp>
            <p:nvSpPr>
              <p:cNvPr id="82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30" name="Rounded Rectangle"/>
            <p:cNvSpPr/>
            <p:nvPr/>
          </p:nvSpPr>
          <p:spPr>
            <a:xfrm>
              <a:off x="543265" y="645631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1" name="Gemeente"/>
            <p:cNvSpPr txBox="1"/>
            <p:nvPr/>
          </p:nvSpPr>
          <p:spPr>
            <a:xfrm>
              <a:off x="554465" y="631163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834" name="Group"/>
            <p:cNvGrpSpPr/>
            <p:nvPr/>
          </p:nvGrpSpPr>
          <p:grpSpPr>
            <a:xfrm>
              <a:off x="612908" y="820729"/>
              <a:ext cx="287914" cy="143095"/>
              <a:chOff x="0" y="0"/>
              <a:chExt cx="287912" cy="143093"/>
            </a:xfrm>
          </p:grpSpPr>
          <p:sp>
            <p:nvSpPr>
              <p:cNvPr id="83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35" name="Rounded Rectangle"/>
            <p:cNvSpPr/>
            <p:nvPr/>
          </p:nvSpPr>
          <p:spPr>
            <a:xfrm>
              <a:off x="1086529" y="23939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6" name="Gemeente"/>
            <p:cNvSpPr txBox="1"/>
            <p:nvPr/>
          </p:nvSpPr>
          <p:spPr>
            <a:xfrm>
              <a:off x="1097729" y="9471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839" name="Group"/>
            <p:cNvGrpSpPr/>
            <p:nvPr/>
          </p:nvGrpSpPr>
          <p:grpSpPr>
            <a:xfrm>
              <a:off x="1156173" y="199037"/>
              <a:ext cx="287913" cy="143095"/>
              <a:chOff x="0" y="0"/>
              <a:chExt cx="287912" cy="143093"/>
            </a:xfrm>
          </p:grpSpPr>
          <p:sp>
            <p:nvSpPr>
              <p:cNvPr id="83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40" name="Rounded Rectangle"/>
            <p:cNvSpPr/>
            <p:nvPr/>
          </p:nvSpPr>
          <p:spPr>
            <a:xfrm>
              <a:off x="1086529" y="1256236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1" name="Gemeente"/>
            <p:cNvSpPr txBox="1"/>
            <p:nvPr/>
          </p:nvSpPr>
          <p:spPr>
            <a:xfrm>
              <a:off x="1097729" y="1241768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844" name="Group"/>
            <p:cNvGrpSpPr/>
            <p:nvPr/>
          </p:nvGrpSpPr>
          <p:grpSpPr>
            <a:xfrm>
              <a:off x="1156173" y="1431334"/>
              <a:ext cx="287913" cy="143095"/>
              <a:chOff x="0" y="0"/>
              <a:chExt cx="287912" cy="143093"/>
            </a:xfrm>
          </p:grpSpPr>
          <p:sp>
            <p:nvSpPr>
              <p:cNvPr id="842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3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45" name="Rounded Rectangle"/>
            <p:cNvSpPr/>
            <p:nvPr/>
          </p:nvSpPr>
          <p:spPr>
            <a:xfrm>
              <a:off x="1086529" y="645631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6" name="Gemeente"/>
            <p:cNvSpPr txBox="1"/>
            <p:nvPr/>
          </p:nvSpPr>
          <p:spPr>
            <a:xfrm>
              <a:off x="1097729" y="631163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849" name="Group"/>
            <p:cNvGrpSpPr/>
            <p:nvPr/>
          </p:nvGrpSpPr>
          <p:grpSpPr>
            <a:xfrm>
              <a:off x="1156173" y="820729"/>
              <a:ext cx="287913" cy="143095"/>
              <a:chOff x="0" y="0"/>
              <a:chExt cx="287912" cy="143093"/>
            </a:xfrm>
          </p:grpSpPr>
          <p:sp>
            <p:nvSpPr>
              <p:cNvPr id="847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8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896" name="Group"/>
          <p:cNvGrpSpPr/>
          <p:nvPr/>
        </p:nvGrpSpPr>
        <p:grpSpPr>
          <a:xfrm>
            <a:off x="7122343" y="2231353"/>
            <a:ext cx="1513730" cy="1663074"/>
            <a:chOff x="0" y="3928"/>
            <a:chExt cx="1513729" cy="1663073"/>
          </a:xfrm>
        </p:grpSpPr>
        <p:sp>
          <p:nvSpPr>
            <p:cNvPr id="851" name="Rounded Rectangle"/>
            <p:cNvSpPr/>
            <p:nvPr/>
          </p:nvSpPr>
          <p:spPr>
            <a:xfrm>
              <a:off x="0" y="18396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52" name="Gemeente"/>
            <p:cNvSpPr txBox="1"/>
            <p:nvPr/>
          </p:nvSpPr>
          <p:spPr>
            <a:xfrm>
              <a:off x="11199" y="3928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855" name="Group"/>
            <p:cNvGrpSpPr/>
            <p:nvPr/>
          </p:nvGrpSpPr>
          <p:grpSpPr>
            <a:xfrm>
              <a:off x="69643" y="193494"/>
              <a:ext cx="287913" cy="143095"/>
              <a:chOff x="0" y="0"/>
              <a:chExt cx="287912" cy="143093"/>
            </a:xfrm>
          </p:grpSpPr>
          <p:sp>
            <p:nvSpPr>
              <p:cNvPr id="853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4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56" name="Rounded Rectangle"/>
            <p:cNvSpPr/>
            <p:nvPr/>
          </p:nvSpPr>
          <p:spPr>
            <a:xfrm>
              <a:off x="0" y="1250693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57" name="Gemeente"/>
            <p:cNvSpPr txBox="1"/>
            <p:nvPr/>
          </p:nvSpPr>
          <p:spPr>
            <a:xfrm>
              <a:off x="11199" y="1236225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860" name="Group"/>
            <p:cNvGrpSpPr/>
            <p:nvPr/>
          </p:nvGrpSpPr>
          <p:grpSpPr>
            <a:xfrm>
              <a:off x="69643" y="1425791"/>
              <a:ext cx="287913" cy="143095"/>
              <a:chOff x="0" y="0"/>
              <a:chExt cx="287912" cy="143093"/>
            </a:xfrm>
          </p:grpSpPr>
          <p:sp>
            <p:nvSpPr>
              <p:cNvPr id="858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9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61" name="Rounded Rectangle"/>
            <p:cNvSpPr/>
            <p:nvPr/>
          </p:nvSpPr>
          <p:spPr>
            <a:xfrm>
              <a:off x="0" y="640088"/>
              <a:ext cx="427200" cy="410766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62" name="Gemeente"/>
            <p:cNvSpPr txBox="1"/>
            <p:nvPr/>
          </p:nvSpPr>
          <p:spPr>
            <a:xfrm>
              <a:off x="11199" y="625620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865" name="Group"/>
            <p:cNvGrpSpPr/>
            <p:nvPr/>
          </p:nvGrpSpPr>
          <p:grpSpPr>
            <a:xfrm>
              <a:off x="69643" y="815186"/>
              <a:ext cx="287913" cy="143094"/>
              <a:chOff x="0" y="0"/>
              <a:chExt cx="287912" cy="143093"/>
            </a:xfrm>
          </p:grpSpPr>
          <p:sp>
            <p:nvSpPr>
              <p:cNvPr id="863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4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66" name="Rounded Rectangle"/>
            <p:cNvSpPr/>
            <p:nvPr/>
          </p:nvSpPr>
          <p:spPr>
            <a:xfrm>
              <a:off x="543265" y="23939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67" name="Gemeente"/>
            <p:cNvSpPr txBox="1"/>
            <p:nvPr/>
          </p:nvSpPr>
          <p:spPr>
            <a:xfrm>
              <a:off x="554465" y="9471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870" name="Group"/>
            <p:cNvGrpSpPr/>
            <p:nvPr/>
          </p:nvGrpSpPr>
          <p:grpSpPr>
            <a:xfrm>
              <a:off x="612908" y="199037"/>
              <a:ext cx="287914" cy="143095"/>
              <a:chOff x="0" y="0"/>
              <a:chExt cx="287912" cy="143093"/>
            </a:xfrm>
          </p:grpSpPr>
          <p:sp>
            <p:nvSpPr>
              <p:cNvPr id="868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9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71" name="Rounded Rectangle"/>
            <p:cNvSpPr/>
            <p:nvPr/>
          </p:nvSpPr>
          <p:spPr>
            <a:xfrm>
              <a:off x="543265" y="1256236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72" name="Gemeente"/>
            <p:cNvSpPr txBox="1"/>
            <p:nvPr/>
          </p:nvSpPr>
          <p:spPr>
            <a:xfrm>
              <a:off x="554465" y="1241768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875" name="Group"/>
            <p:cNvGrpSpPr/>
            <p:nvPr/>
          </p:nvGrpSpPr>
          <p:grpSpPr>
            <a:xfrm>
              <a:off x="612908" y="1431334"/>
              <a:ext cx="287914" cy="143095"/>
              <a:chOff x="0" y="0"/>
              <a:chExt cx="287912" cy="143093"/>
            </a:xfrm>
          </p:grpSpPr>
          <p:sp>
            <p:nvSpPr>
              <p:cNvPr id="873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4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76" name="Rounded Rectangle"/>
            <p:cNvSpPr/>
            <p:nvPr/>
          </p:nvSpPr>
          <p:spPr>
            <a:xfrm>
              <a:off x="543265" y="645631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77" name="Gemeente"/>
            <p:cNvSpPr txBox="1"/>
            <p:nvPr/>
          </p:nvSpPr>
          <p:spPr>
            <a:xfrm>
              <a:off x="554465" y="631163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880" name="Group"/>
            <p:cNvGrpSpPr/>
            <p:nvPr/>
          </p:nvGrpSpPr>
          <p:grpSpPr>
            <a:xfrm>
              <a:off x="612908" y="820729"/>
              <a:ext cx="287914" cy="143095"/>
              <a:chOff x="0" y="0"/>
              <a:chExt cx="287912" cy="143093"/>
            </a:xfrm>
          </p:grpSpPr>
          <p:sp>
            <p:nvSpPr>
              <p:cNvPr id="878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9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81" name="Rounded Rectangle"/>
            <p:cNvSpPr/>
            <p:nvPr/>
          </p:nvSpPr>
          <p:spPr>
            <a:xfrm>
              <a:off x="1086529" y="23939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82" name="Gemeente"/>
            <p:cNvSpPr txBox="1"/>
            <p:nvPr/>
          </p:nvSpPr>
          <p:spPr>
            <a:xfrm>
              <a:off x="1097729" y="9471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885" name="Group"/>
            <p:cNvGrpSpPr/>
            <p:nvPr/>
          </p:nvGrpSpPr>
          <p:grpSpPr>
            <a:xfrm>
              <a:off x="1156173" y="199037"/>
              <a:ext cx="287913" cy="143095"/>
              <a:chOff x="0" y="0"/>
              <a:chExt cx="287912" cy="143093"/>
            </a:xfrm>
          </p:grpSpPr>
          <p:sp>
            <p:nvSpPr>
              <p:cNvPr id="883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84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86" name="Rounded Rectangle"/>
            <p:cNvSpPr/>
            <p:nvPr/>
          </p:nvSpPr>
          <p:spPr>
            <a:xfrm>
              <a:off x="1086529" y="1256236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87" name="Gemeente"/>
            <p:cNvSpPr txBox="1"/>
            <p:nvPr/>
          </p:nvSpPr>
          <p:spPr>
            <a:xfrm>
              <a:off x="1097729" y="1241768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890" name="Group"/>
            <p:cNvGrpSpPr/>
            <p:nvPr/>
          </p:nvGrpSpPr>
          <p:grpSpPr>
            <a:xfrm>
              <a:off x="1156173" y="1431334"/>
              <a:ext cx="287913" cy="143095"/>
              <a:chOff x="0" y="0"/>
              <a:chExt cx="287912" cy="143093"/>
            </a:xfrm>
          </p:grpSpPr>
          <p:sp>
            <p:nvSpPr>
              <p:cNvPr id="888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89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91" name="Rounded Rectangle"/>
            <p:cNvSpPr/>
            <p:nvPr/>
          </p:nvSpPr>
          <p:spPr>
            <a:xfrm>
              <a:off x="1086529" y="645631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92" name="Gemeente"/>
            <p:cNvSpPr txBox="1"/>
            <p:nvPr/>
          </p:nvSpPr>
          <p:spPr>
            <a:xfrm>
              <a:off x="1097729" y="631163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895" name="Group"/>
            <p:cNvGrpSpPr/>
            <p:nvPr/>
          </p:nvGrpSpPr>
          <p:grpSpPr>
            <a:xfrm>
              <a:off x="1156173" y="820729"/>
              <a:ext cx="287913" cy="143095"/>
              <a:chOff x="0" y="0"/>
              <a:chExt cx="287912" cy="143093"/>
            </a:xfrm>
          </p:grpSpPr>
          <p:sp>
            <p:nvSpPr>
              <p:cNvPr id="893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94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sp>
        <p:nvSpPr>
          <p:cNvPr id="897" name="Rounded Rectangle"/>
          <p:cNvSpPr/>
          <p:nvPr/>
        </p:nvSpPr>
        <p:spPr>
          <a:xfrm>
            <a:off x="9166897" y="2027161"/>
            <a:ext cx="6050206" cy="3294918"/>
          </a:xfrm>
          <a:prstGeom prst="roundRect">
            <a:avLst>
              <a:gd name="adj" fmla="val 17325"/>
            </a:avLst>
          </a:prstGeom>
          <a:ln w="50800">
            <a:solidFill>
              <a:srgbClr val="1883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943" name="Group"/>
          <p:cNvGrpSpPr/>
          <p:nvPr/>
        </p:nvGrpSpPr>
        <p:grpSpPr>
          <a:xfrm>
            <a:off x="15740175" y="2231770"/>
            <a:ext cx="1513730" cy="1663075"/>
            <a:chOff x="0" y="3928"/>
            <a:chExt cx="1513729" cy="1663073"/>
          </a:xfrm>
        </p:grpSpPr>
        <p:sp>
          <p:nvSpPr>
            <p:cNvPr id="898" name="Rounded Rectangle"/>
            <p:cNvSpPr/>
            <p:nvPr/>
          </p:nvSpPr>
          <p:spPr>
            <a:xfrm>
              <a:off x="0" y="18396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99" name="Gemeente"/>
            <p:cNvSpPr txBox="1"/>
            <p:nvPr/>
          </p:nvSpPr>
          <p:spPr>
            <a:xfrm>
              <a:off x="11199" y="3928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902" name="Group"/>
            <p:cNvGrpSpPr/>
            <p:nvPr/>
          </p:nvGrpSpPr>
          <p:grpSpPr>
            <a:xfrm>
              <a:off x="69643" y="193494"/>
              <a:ext cx="287913" cy="143095"/>
              <a:chOff x="0" y="0"/>
              <a:chExt cx="287912" cy="143093"/>
            </a:xfrm>
          </p:grpSpPr>
          <p:sp>
            <p:nvSpPr>
              <p:cNvPr id="90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0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03" name="Rounded Rectangle"/>
            <p:cNvSpPr/>
            <p:nvPr/>
          </p:nvSpPr>
          <p:spPr>
            <a:xfrm>
              <a:off x="0" y="1250693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04" name="Gemeente"/>
            <p:cNvSpPr txBox="1"/>
            <p:nvPr/>
          </p:nvSpPr>
          <p:spPr>
            <a:xfrm>
              <a:off x="11199" y="1236225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907" name="Group"/>
            <p:cNvGrpSpPr/>
            <p:nvPr/>
          </p:nvGrpSpPr>
          <p:grpSpPr>
            <a:xfrm>
              <a:off x="69643" y="1425791"/>
              <a:ext cx="287913" cy="143095"/>
              <a:chOff x="0" y="0"/>
              <a:chExt cx="287912" cy="143093"/>
            </a:xfrm>
          </p:grpSpPr>
          <p:sp>
            <p:nvSpPr>
              <p:cNvPr id="90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0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08" name="Rounded Rectangle"/>
            <p:cNvSpPr/>
            <p:nvPr/>
          </p:nvSpPr>
          <p:spPr>
            <a:xfrm>
              <a:off x="0" y="640088"/>
              <a:ext cx="427200" cy="410766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09" name="Gemeente"/>
            <p:cNvSpPr txBox="1"/>
            <p:nvPr/>
          </p:nvSpPr>
          <p:spPr>
            <a:xfrm>
              <a:off x="11199" y="625620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912" name="Group"/>
            <p:cNvGrpSpPr/>
            <p:nvPr/>
          </p:nvGrpSpPr>
          <p:grpSpPr>
            <a:xfrm>
              <a:off x="69643" y="815186"/>
              <a:ext cx="287913" cy="143094"/>
              <a:chOff x="0" y="0"/>
              <a:chExt cx="287912" cy="143093"/>
            </a:xfrm>
          </p:grpSpPr>
          <p:sp>
            <p:nvSpPr>
              <p:cNvPr id="91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1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13" name="Rounded Rectangle"/>
            <p:cNvSpPr/>
            <p:nvPr/>
          </p:nvSpPr>
          <p:spPr>
            <a:xfrm>
              <a:off x="543265" y="23939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14" name="Gemeente"/>
            <p:cNvSpPr txBox="1"/>
            <p:nvPr/>
          </p:nvSpPr>
          <p:spPr>
            <a:xfrm>
              <a:off x="554465" y="9471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917" name="Group"/>
            <p:cNvGrpSpPr/>
            <p:nvPr/>
          </p:nvGrpSpPr>
          <p:grpSpPr>
            <a:xfrm>
              <a:off x="612908" y="199037"/>
              <a:ext cx="287914" cy="143095"/>
              <a:chOff x="0" y="0"/>
              <a:chExt cx="287912" cy="143093"/>
            </a:xfrm>
          </p:grpSpPr>
          <p:sp>
            <p:nvSpPr>
              <p:cNvPr id="91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1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18" name="Rounded Rectangle"/>
            <p:cNvSpPr/>
            <p:nvPr/>
          </p:nvSpPr>
          <p:spPr>
            <a:xfrm>
              <a:off x="543265" y="1256236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19" name="Gemeente"/>
            <p:cNvSpPr txBox="1"/>
            <p:nvPr/>
          </p:nvSpPr>
          <p:spPr>
            <a:xfrm>
              <a:off x="554465" y="1241768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922" name="Group"/>
            <p:cNvGrpSpPr/>
            <p:nvPr/>
          </p:nvGrpSpPr>
          <p:grpSpPr>
            <a:xfrm>
              <a:off x="612908" y="1431334"/>
              <a:ext cx="287914" cy="143095"/>
              <a:chOff x="0" y="0"/>
              <a:chExt cx="287912" cy="143093"/>
            </a:xfrm>
          </p:grpSpPr>
          <p:sp>
            <p:nvSpPr>
              <p:cNvPr id="92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2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23" name="Rounded Rectangle"/>
            <p:cNvSpPr/>
            <p:nvPr/>
          </p:nvSpPr>
          <p:spPr>
            <a:xfrm>
              <a:off x="543265" y="645631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24" name="Gemeente"/>
            <p:cNvSpPr txBox="1"/>
            <p:nvPr/>
          </p:nvSpPr>
          <p:spPr>
            <a:xfrm>
              <a:off x="554465" y="631163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927" name="Group"/>
            <p:cNvGrpSpPr/>
            <p:nvPr/>
          </p:nvGrpSpPr>
          <p:grpSpPr>
            <a:xfrm>
              <a:off x="612908" y="820729"/>
              <a:ext cx="287914" cy="143095"/>
              <a:chOff x="0" y="0"/>
              <a:chExt cx="287912" cy="143093"/>
            </a:xfrm>
          </p:grpSpPr>
          <p:sp>
            <p:nvSpPr>
              <p:cNvPr id="92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2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28" name="Rounded Rectangle"/>
            <p:cNvSpPr/>
            <p:nvPr/>
          </p:nvSpPr>
          <p:spPr>
            <a:xfrm>
              <a:off x="1086529" y="23939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29" name="Gemeente"/>
            <p:cNvSpPr txBox="1"/>
            <p:nvPr/>
          </p:nvSpPr>
          <p:spPr>
            <a:xfrm>
              <a:off x="1097729" y="9471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932" name="Group"/>
            <p:cNvGrpSpPr/>
            <p:nvPr/>
          </p:nvGrpSpPr>
          <p:grpSpPr>
            <a:xfrm>
              <a:off x="1156173" y="199037"/>
              <a:ext cx="287913" cy="143095"/>
              <a:chOff x="0" y="0"/>
              <a:chExt cx="287912" cy="143093"/>
            </a:xfrm>
          </p:grpSpPr>
          <p:sp>
            <p:nvSpPr>
              <p:cNvPr id="93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3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33" name="Rounded Rectangle"/>
            <p:cNvSpPr/>
            <p:nvPr/>
          </p:nvSpPr>
          <p:spPr>
            <a:xfrm>
              <a:off x="1086529" y="1256236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4" name="Gemeente"/>
            <p:cNvSpPr txBox="1"/>
            <p:nvPr/>
          </p:nvSpPr>
          <p:spPr>
            <a:xfrm>
              <a:off x="1097729" y="1241768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937" name="Group"/>
            <p:cNvGrpSpPr/>
            <p:nvPr/>
          </p:nvGrpSpPr>
          <p:grpSpPr>
            <a:xfrm>
              <a:off x="1156173" y="1431334"/>
              <a:ext cx="287913" cy="143095"/>
              <a:chOff x="0" y="0"/>
              <a:chExt cx="287912" cy="143093"/>
            </a:xfrm>
          </p:grpSpPr>
          <p:sp>
            <p:nvSpPr>
              <p:cNvPr id="935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36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38" name="Rounded Rectangle"/>
            <p:cNvSpPr/>
            <p:nvPr/>
          </p:nvSpPr>
          <p:spPr>
            <a:xfrm>
              <a:off x="1086529" y="645631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9" name="Gemeente"/>
            <p:cNvSpPr txBox="1"/>
            <p:nvPr/>
          </p:nvSpPr>
          <p:spPr>
            <a:xfrm>
              <a:off x="1097729" y="631163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942" name="Group"/>
            <p:cNvGrpSpPr/>
            <p:nvPr/>
          </p:nvGrpSpPr>
          <p:grpSpPr>
            <a:xfrm>
              <a:off x="1156173" y="820729"/>
              <a:ext cx="287913" cy="143095"/>
              <a:chOff x="0" y="0"/>
              <a:chExt cx="287912" cy="143093"/>
            </a:xfrm>
          </p:grpSpPr>
          <p:sp>
            <p:nvSpPr>
              <p:cNvPr id="940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41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989" name="Group"/>
          <p:cNvGrpSpPr/>
          <p:nvPr/>
        </p:nvGrpSpPr>
        <p:grpSpPr>
          <a:xfrm>
            <a:off x="17378559" y="2230935"/>
            <a:ext cx="1513730" cy="1663075"/>
            <a:chOff x="0" y="3928"/>
            <a:chExt cx="1513729" cy="1663073"/>
          </a:xfrm>
        </p:grpSpPr>
        <p:sp>
          <p:nvSpPr>
            <p:cNvPr id="944" name="Rounded Rectangle"/>
            <p:cNvSpPr/>
            <p:nvPr/>
          </p:nvSpPr>
          <p:spPr>
            <a:xfrm>
              <a:off x="0" y="18396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45" name="Gemeente"/>
            <p:cNvSpPr txBox="1"/>
            <p:nvPr/>
          </p:nvSpPr>
          <p:spPr>
            <a:xfrm>
              <a:off x="11199" y="3928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948" name="Group"/>
            <p:cNvGrpSpPr/>
            <p:nvPr/>
          </p:nvGrpSpPr>
          <p:grpSpPr>
            <a:xfrm>
              <a:off x="69643" y="193494"/>
              <a:ext cx="287913" cy="143095"/>
              <a:chOff x="0" y="0"/>
              <a:chExt cx="287912" cy="143093"/>
            </a:xfrm>
          </p:grpSpPr>
          <p:sp>
            <p:nvSpPr>
              <p:cNvPr id="946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47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49" name="Rounded Rectangle"/>
            <p:cNvSpPr/>
            <p:nvPr/>
          </p:nvSpPr>
          <p:spPr>
            <a:xfrm>
              <a:off x="0" y="1250693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50" name="Gemeente"/>
            <p:cNvSpPr txBox="1"/>
            <p:nvPr/>
          </p:nvSpPr>
          <p:spPr>
            <a:xfrm>
              <a:off x="11199" y="1236225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953" name="Group"/>
            <p:cNvGrpSpPr/>
            <p:nvPr/>
          </p:nvGrpSpPr>
          <p:grpSpPr>
            <a:xfrm>
              <a:off x="69643" y="1425791"/>
              <a:ext cx="287913" cy="143095"/>
              <a:chOff x="0" y="0"/>
              <a:chExt cx="287912" cy="143093"/>
            </a:xfrm>
          </p:grpSpPr>
          <p:sp>
            <p:nvSpPr>
              <p:cNvPr id="951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52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54" name="Rounded Rectangle"/>
            <p:cNvSpPr/>
            <p:nvPr/>
          </p:nvSpPr>
          <p:spPr>
            <a:xfrm>
              <a:off x="0" y="640088"/>
              <a:ext cx="427200" cy="410766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55" name="Gemeente"/>
            <p:cNvSpPr txBox="1"/>
            <p:nvPr/>
          </p:nvSpPr>
          <p:spPr>
            <a:xfrm>
              <a:off x="11199" y="625620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958" name="Group"/>
            <p:cNvGrpSpPr/>
            <p:nvPr/>
          </p:nvGrpSpPr>
          <p:grpSpPr>
            <a:xfrm>
              <a:off x="69643" y="815186"/>
              <a:ext cx="287913" cy="143094"/>
              <a:chOff x="0" y="0"/>
              <a:chExt cx="287912" cy="143093"/>
            </a:xfrm>
          </p:grpSpPr>
          <p:sp>
            <p:nvSpPr>
              <p:cNvPr id="956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57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59" name="Rounded Rectangle"/>
            <p:cNvSpPr/>
            <p:nvPr/>
          </p:nvSpPr>
          <p:spPr>
            <a:xfrm>
              <a:off x="543265" y="23939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0" name="Gemeente"/>
            <p:cNvSpPr txBox="1"/>
            <p:nvPr/>
          </p:nvSpPr>
          <p:spPr>
            <a:xfrm>
              <a:off x="554465" y="9471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963" name="Group"/>
            <p:cNvGrpSpPr/>
            <p:nvPr/>
          </p:nvGrpSpPr>
          <p:grpSpPr>
            <a:xfrm>
              <a:off x="612908" y="199037"/>
              <a:ext cx="287914" cy="143095"/>
              <a:chOff x="0" y="0"/>
              <a:chExt cx="287912" cy="143093"/>
            </a:xfrm>
          </p:grpSpPr>
          <p:sp>
            <p:nvSpPr>
              <p:cNvPr id="961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62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64" name="Rounded Rectangle"/>
            <p:cNvSpPr/>
            <p:nvPr/>
          </p:nvSpPr>
          <p:spPr>
            <a:xfrm>
              <a:off x="543265" y="1256236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5" name="Gemeente"/>
            <p:cNvSpPr txBox="1"/>
            <p:nvPr/>
          </p:nvSpPr>
          <p:spPr>
            <a:xfrm>
              <a:off x="554465" y="1241768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968" name="Group"/>
            <p:cNvGrpSpPr/>
            <p:nvPr/>
          </p:nvGrpSpPr>
          <p:grpSpPr>
            <a:xfrm>
              <a:off x="612908" y="1431334"/>
              <a:ext cx="287914" cy="143095"/>
              <a:chOff x="0" y="0"/>
              <a:chExt cx="287912" cy="143093"/>
            </a:xfrm>
          </p:grpSpPr>
          <p:sp>
            <p:nvSpPr>
              <p:cNvPr id="966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67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69" name="Rounded Rectangle"/>
            <p:cNvSpPr/>
            <p:nvPr/>
          </p:nvSpPr>
          <p:spPr>
            <a:xfrm>
              <a:off x="543265" y="645631"/>
              <a:ext cx="427200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70" name="Gemeente"/>
            <p:cNvSpPr txBox="1"/>
            <p:nvPr/>
          </p:nvSpPr>
          <p:spPr>
            <a:xfrm>
              <a:off x="554465" y="631163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973" name="Group"/>
            <p:cNvGrpSpPr/>
            <p:nvPr/>
          </p:nvGrpSpPr>
          <p:grpSpPr>
            <a:xfrm>
              <a:off x="612908" y="820729"/>
              <a:ext cx="287914" cy="143095"/>
              <a:chOff x="0" y="0"/>
              <a:chExt cx="287912" cy="143093"/>
            </a:xfrm>
          </p:grpSpPr>
          <p:sp>
            <p:nvSpPr>
              <p:cNvPr id="971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72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74" name="Rounded Rectangle"/>
            <p:cNvSpPr/>
            <p:nvPr/>
          </p:nvSpPr>
          <p:spPr>
            <a:xfrm>
              <a:off x="1086529" y="23939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75" name="Gemeente"/>
            <p:cNvSpPr txBox="1"/>
            <p:nvPr/>
          </p:nvSpPr>
          <p:spPr>
            <a:xfrm>
              <a:off x="1097729" y="9471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978" name="Group"/>
            <p:cNvGrpSpPr/>
            <p:nvPr/>
          </p:nvGrpSpPr>
          <p:grpSpPr>
            <a:xfrm>
              <a:off x="1156173" y="199037"/>
              <a:ext cx="287913" cy="143095"/>
              <a:chOff x="0" y="0"/>
              <a:chExt cx="287912" cy="143093"/>
            </a:xfrm>
          </p:grpSpPr>
          <p:sp>
            <p:nvSpPr>
              <p:cNvPr id="976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77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79" name="Rounded Rectangle"/>
            <p:cNvSpPr/>
            <p:nvPr/>
          </p:nvSpPr>
          <p:spPr>
            <a:xfrm>
              <a:off x="1086529" y="1256236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80" name="Gemeente"/>
            <p:cNvSpPr txBox="1"/>
            <p:nvPr/>
          </p:nvSpPr>
          <p:spPr>
            <a:xfrm>
              <a:off x="1097729" y="1241768"/>
              <a:ext cx="404801" cy="204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983" name="Group"/>
            <p:cNvGrpSpPr/>
            <p:nvPr/>
          </p:nvGrpSpPr>
          <p:grpSpPr>
            <a:xfrm>
              <a:off x="1156173" y="1431334"/>
              <a:ext cx="287913" cy="143095"/>
              <a:chOff x="0" y="0"/>
              <a:chExt cx="287912" cy="143093"/>
            </a:xfrm>
          </p:grpSpPr>
          <p:sp>
            <p:nvSpPr>
              <p:cNvPr id="981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2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84" name="Rounded Rectangle"/>
            <p:cNvSpPr/>
            <p:nvPr/>
          </p:nvSpPr>
          <p:spPr>
            <a:xfrm>
              <a:off x="1086529" y="645631"/>
              <a:ext cx="427201" cy="410767"/>
            </a:xfrm>
            <a:prstGeom prst="roundRect">
              <a:avLst>
                <a:gd name="adj" fmla="val 25562"/>
              </a:avLst>
            </a:prstGeom>
            <a:noFill/>
            <a:ln w="50800" cap="flat">
              <a:solidFill>
                <a:srgbClr val="1883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85" name="Gemeente"/>
            <p:cNvSpPr txBox="1"/>
            <p:nvPr/>
          </p:nvSpPr>
          <p:spPr>
            <a:xfrm>
              <a:off x="1097729" y="631163"/>
              <a:ext cx="404801" cy="204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">
                  <a:solidFill>
                    <a:srgbClr val="5E5E5E"/>
                  </a:solidFill>
                </a:defRPr>
              </a:lvl1pPr>
            </a:lstStyle>
            <a:p>
              <a:r>
                <a:t>Gemeente</a:t>
              </a:r>
            </a:p>
          </p:txBody>
        </p:sp>
        <p:grpSp>
          <p:nvGrpSpPr>
            <p:cNvPr id="988" name="Group"/>
            <p:cNvGrpSpPr/>
            <p:nvPr/>
          </p:nvGrpSpPr>
          <p:grpSpPr>
            <a:xfrm>
              <a:off x="1156173" y="820729"/>
              <a:ext cx="287913" cy="143095"/>
              <a:chOff x="0" y="0"/>
              <a:chExt cx="287912" cy="143093"/>
            </a:xfrm>
          </p:grpSpPr>
          <p:sp>
            <p:nvSpPr>
              <p:cNvPr id="986" name="Rectangle"/>
              <p:cNvSpPr/>
              <p:nvPr/>
            </p:nvSpPr>
            <p:spPr>
              <a:xfrm>
                <a:off x="-1" y="0"/>
                <a:ext cx="287914" cy="143094"/>
              </a:xfrm>
              <a:prstGeom prst="rect">
                <a:avLst/>
              </a:prstGeom>
              <a:solidFill>
                <a:srgbClr val="D6D5D5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7" name="Ribbon"/>
              <p:cNvSpPr/>
              <p:nvPr/>
            </p:nvSpPr>
            <p:spPr>
              <a:xfrm>
                <a:off x="34201" y="16798"/>
                <a:ext cx="66273" cy="100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10250" y="0"/>
                    </a:moveTo>
                    <a:cubicBezTo>
                      <a:pt x="9814" y="0"/>
                      <a:pt x="9433" y="155"/>
                      <a:pt x="9220" y="385"/>
                    </a:cubicBezTo>
                    <a:cubicBezTo>
                      <a:pt x="9223" y="388"/>
                      <a:pt x="9226" y="391"/>
                      <a:pt x="9230" y="394"/>
                    </a:cubicBezTo>
                    <a:cubicBezTo>
                      <a:pt x="9058" y="411"/>
                      <a:pt x="8887" y="431"/>
                      <a:pt x="8717" y="453"/>
                    </a:cubicBezTo>
                    <a:cubicBezTo>
                      <a:pt x="8396" y="278"/>
                      <a:pt x="7949" y="215"/>
                      <a:pt x="7531" y="316"/>
                    </a:cubicBezTo>
                    <a:lnTo>
                      <a:pt x="6587" y="545"/>
                    </a:lnTo>
                    <a:cubicBezTo>
                      <a:pt x="6177" y="644"/>
                      <a:pt x="5899" y="876"/>
                      <a:pt x="5817" y="1141"/>
                    </a:cubicBezTo>
                    <a:cubicBezTo>
                      <a:pt x="5823" y="1143"/>
                      <a:pt x="5828" y="1147"/>
                      <a:pt x="5835" y="1149"/>
                    </a:cubicBezTo>
                    <a:cubicBezTo>
                      <a:pt x="5683" y="1204"/>
                      <a:pt x="5533" y="1261"/>
                      <a:pt x="5386" y="1321"/>
                    </a:cubicBezTo>
                    <a:cubicBezTo>
                      <a:pt x="4992" y="1227"/>
                      <a:pt x="4537" y="1270"/>
                      <a:pt x="4194" y="1462"/>
                    </a:cubicBezTo>
                    <a:lnTo>
                      <a:pt x="3426" y="1891"/>
                    </a:lnTo>
                    <a:cubicBezTo>
                      <a:pt x="3092" y="2078"/>
                      <a:pt x="2949" y="2358"/>
                      <a:pt x="3008" y="2627"/>
                    </a:cubicBezTo>
                    <a:cubicBezTo>
                      <a:pt x="3018" y="2628"/>
                      <a:pt x="3026" y="2630"/>
                      <a:pt x="3036" y="2632"/>
                    </a:cubicBezTo>
                    <a:cubicBezTo>
                      <a:pt x="2922" y="2717"/>
                      <a:pt x="2810" y="2805"/>
                      <a:pt x="2702" y="2895"/>
                    </a:cubicBezTo>
                    <a:cubicBezTo>
                      <a:pt x="2281" y="2894"/>
                      <a:pt x="1873" y="3038"/>
                      <a:pt x="1648" y="3297"/>
                    </a:cubicBezTo>
                    <a:lnTo>
                      <a:pt x="1146" y="3876"/>
                    </a:lnTo>
                    <a:cubicBezTo>
                      <a:pt x="928" y="4128"/>
                      <a:pt x="937" y="4424"/>
                      <a:pt x="1130" y="4662"/>
                    </a:cubicBezTo>
                    <a:cubicBezTo>
                      <a:pt x="1140" y="4661"/>
                      <a:pt x="1149" y="4662"/>
                      <a:pt x="1159" y="4661"/>
                    </a:cubicBezTo>
                    <a:cubicBezTo>
                      <a:pt x="1095" y="4767"/>
                      <a:pt x="1035" y="4874"/>
                      <a:pt x="980" y="4983"/>
                    </a:cubicBezTo>
                    <a:cubicBezTo>
                      <a:pt x="585" y="5078"/>
                      <a:pt x="275" y="5307"/>
                      <a:pt x="197" y="5601"/>
                    </a:cubicBezTo>
                    <a:lnTo>
                      <a:pt x="23" y="6260"/>
                    </a:lnTo>
                    <a:cubicBezTo>
                      <a:pt x="-52" y="6546"/>
                      <a:pt x="109" y="6822"/>
                      <a:pt x="414" y="7002"/>
                    </a:cubicBezTo>
                    <a:cubicBezTo>
                      <a:pt x="423" y="6998"/>
                      <a:pt x="432" y="6997"/>
                      <a:pt x="442" y="6993"/>
                    </a:cubicBezTo>
                    <a:cubicBezTo>
                      <a:pt x="439" y="7058"/>
                      <a:pt x="437" y="7123"/>
                      <a:pt x="437" y="7189"/>
                    </a:cubicBezTo>
                    <a:cubicBezTo>
                      <a:pt x="437" y="7238"/>
                      <a:pt x="440" y="7287"/>
                      <a:pt x="442" y="7336"/>
                    </a:cubicBezTo>
                    <a:cubicBezTo>
                      <a:pt x="118" y="7516"/>
                      <a:pt x="-60" y="7802"/>
                      <a:pt x="18" y="8097"/>
                    </a:cubicBezTo>
                    <a:lnTo>
                      <a:pt x="194" y="8756"/>
                    </a:lnTo>
                    <a:cubicBezTo>
                      <a:pt x="270" y="9042"/>
                      <a:pt x="563" y="9265"/>
                      <a:pt x="942" y="9365"/>
                    </a:cubicBezTo>
                    <a:cubicBezTo>
                      <a:pt x="947" y="9361"/>
                      <a:pt x="954" y="9356"/>
                      <a:pt x="960" y="9352"/>
                    </a:cubicBezTo>
                    <a:cubicBezTo>
                      <a:pt x="1014" y="9461"/>
                      <a:pt x="1073" y="9569"/>
                      <a:pt x="1136" y="9676"/>
                    </a:cubicBezTo>
                    <a:cubicBezTo>
                      <a:pt x="927" y="9918"/>
                      <a:pt x="912" y="10224"/>
                      <a:pt x="1136" y="10483"/>
                    </a:cubicBezTo>
                    <a:lnTo>
                      <a:pt x="1636" y="11061"/>
                    </a:lnTo>
                    <a:cubicBezTo>
                      <a:pt x="1854" y="11313"/>
                      <a:pt x="2246" y="11456"/>
                      <a:pt x="2653" y="11464"/>
                    </a:cubicBezTo>
                    <a:cubicBezTo>
                      <a:pt x="2656" y="11459"/>
                      <a:pt x="2661" y="11454"/>
                      <a:pt x="2664" y="11449"/>
                    </a:cubicBezTo>
                    <a:cubicBezTo>
                      <a:pt x="2771" y="11539"/>
                      <a:pt x="2881" y="11629"/>
                      <a:pt x="2995" y="11715"/>
                    </a:cubicBezTo>
                    <a:cubicBezTo>
                      <a:pt x="2924" y="11989"/>
                      <a:pt x="3066" y="12279"/>
                      <a:pt x="3409" y="12471"/>
                    </a:cubicBezTo>
                    <a:lnTo>
                      <a:pt x="4176" y="12900"/>
                    </a:lnTo>
                    <a:cubicBezTo>
                      <a:pt x="4511" y="13087"/>
                      <a:pt x="4953" y="13131"/>
                      <a:pt x="5340" y="13046"/>
                    </a:cubicBezTo>
                    <a:cubicBezTo>
                      <a:pt x="5340" y="13043"/>
                      <a:pt x="5340" y="13040"/>
                      <a:pt x="5340" y="13036"/>
                    </a:cubicBezTo>
                    <a:cubicBezTo>
                      <a:pt x="5487" y="13097"/>
                      <a:pt x="5639" y="13155"/>
                      <a:pt x="5791" y="13211"/>
                    </a:cubicBezTo>
                    <a:cubicBezTo>
                      <a:pt x="5868" y="13482"/>
                      <a:pt x="6150" y="13721"/>
                      <a:pt x="6567" y="13822"/>
                    </a:cubicBezTo>
                    <a:lnTo>
                      <a:pt x="7511" y="14050"/>
                    </a:lnTo>
                    <a:cubicBezTo>
                      <a:pt x="7920" y="14149"/>
                      <a:pt x="8357" y="14090"/>
                      <a:pt x="8676" y="13922"/>
                    </a:cubicBezTo>
                    <a:cubicBezTo>
                      <a:pt x="8676" y="13921"/>
                      <a:pt x="8675" y="13921"/>
                      <a:pt x="8674" y="13919"/>
                    </a:cubicBezTo>
                    <a:cubicBezTo>
                      <a:pt x="8844" y="13942"/>
                      <a:pt x="9016" y="13962"/>
                      <a:pt x="9189" y="13980"/>
                    </a:cubicBezTo>
                    <a:cubicBezTo>
                      <a:pt x="9402" y="14215"/>
                      <a:pt x="9789" y="14372"/>
                      <a:pt x="10230" y="14372"/>
                    </a:cubicBezTo>
                    <a:lnTo>
                      <a:pt x="11233" y="14372"/>
                    </a:lnTo>
                    <a:cubicBezTo>
                      <a:pt x="11669" y="14372"/>
                      <a:pt x="12049" y="14217"/>
                      <a:pt x="12263" y="13987"/>
                    </a:cubicBezTo>
                    <a:cubicBezTo>
                      <a:pt x="12263" y="13987"/>
                      <a:pt x="12263" y="13985"/>
                      <a:pt x="12263" y="13985"/>
                    </a:cubicBezTo>
                    <a:cubicBezTo>
                      <a:pt x="12437" y="13968"/>
                      <a:pt x="12610" y="13948"/>
                      <a:pt x="12781" y="13926"/>
                    </a:cubicBezTo>
                    <a:cubicBezTo>
                      <a:pt x="13101" y="14095"/>
                      <a:pt x="13541" y="14154"/>
                      <a:pt x="13952" y="14055"/>
                    </a:cubicBezTo>
                    <a:lnTo>
                      <a:pt x="14896" y="13827"/>
                    </a:lnTo>
                    <a:cubicBezTo>
                      <a:pt x="15303" y="13729"/>
                      <a:pt x="15582" y="13498"/>
                      <a:pt x="15666" y="13235"/>
                    </a:cubicBezTo>
                    <a:cubicBezTo>
                      <a:pt x="15823" y="13178"/>
                      <a:pt x="15979" y="13118"/>
                      <a:pt x="16131" y="13056"/>
                    </a:cubicBezTo>
                    <a:cubicBezTo>
                      <a:pt x="16516" y="13141"/>
                      <a:pt x="16955" y="13097"/>
                      <a:pt x="17289" y="12910"/>
                    </a:cubicBezTo>
                    <a:lnTo>
                      <a:pt x="18059" y="12481"/>
                    </a:lnTo>
                    <a:cubicBezTo>
                      <a:pt x="18391" y="12296"/>
                      <a:pt x="18533" y="12017"/>
                      <a:pt x="18477" y="11751"/>
                    </a:cubicBezTo>
                    <a:cubicBezTo>
                      <a:pt x="18597" y="11662"/>
                      <a:pt x="18712" y="11569"/>
                      <a:pt x="18824" y="11476"/>
                    </a:cubicBezTo>
                    <a:cubicBezTo>
                      <a:pt x="19229" y="11467"/>
                      <a:pt x="19620" y="11325"/>
                      <a:pt x="19837" y="11075"/>
                    </a:cubicBezTo>
                    <a:lnTo>
                      <a:pt x="20337" y="10496"/>
                    </a:lnTo>
                    <a:cubicBezTo>
                      <a:pt x="20552" y="10248"/>
                      <a:pt x="20546" y="9955"/>
                      <a:pt x="20360" y="9718"/>
                    </a:cubicBezTo>
                    <a:cubicBezTo>
                      <a:pt x="20427" y="9606"/>
                      <a:pt x="20491" y="9493"/>
                      <a:pt x="20549" y="9377"/>
                    </a:cubicBezTo>
                    <a:cubicBezTo>
                      <a:pt x="20922" y="9276"/>
                      <a:pt x="21211" y="9052"/>
                      <a:pt x="21286" y="8769"/>
                    </a:cubicBezTo>
                    <a:lnTo>
                      <a:pt x="21460" y="8112"/>
                    </a:lnTo>
                    <a:cubicBezTo>
                      <a:pt x="21534" y="7829"/>
                      <a:pt x="21377" y="7554"/>
                      <a:pt x="21080" y="7374"/>
                    </a:cubicBezTo>
                    <a:cubicBezTo>
                      <a:pt x="21082" y="7312"/>
                      <a:pt x="21082" y="7251"/>
                      <a:pt x="21082" y="7189"/>
                    </a:cubicBezTo>
                    <a:cubicBezTo>
                      <a:pt x="21082" y="7130"/>
                      <a:pt x="21082" y="7072"/>
                      <a:pt x="21080" y="7014"/>
                    </a:cubicBezTo>
                    <a:cubicBezTo>
                      <a:pt x="21380" y="6834"/>
                      <a:pt x="21540" y="6557"/>
                      <a:pt x="21465" y="6274"/>
                    </a:cubicBezTo>
                    <a:lnTo>
                      <a:pt x="21289" y="5616"/>
                    </a:lnTo>
                    <a:cubicBezTo>
                      <a:pt x="21214" y="5334"/>
                      <a:pt x="20924" y="5112"/>
                      <a:pt x="20551" y="5010"/>
                    </a:cubicBezTo>
                    <a:cubicBezTo>
                      <a:pt x="20494" y="4896"/>
                      <a:pt x="20434" y="4783"/>
                      <a:pt x="20368" y="4671"/>
                    </a:cubicBezTo>
                    <a:cubicBezTo>
                      <a:pt x="20557" y="4433"/>
                      <a:pt x="20567" y="4138"/>
                      <a:pt x="20350" y="3888"/>
                    </a:cubicBezTo>
                    <a:lnTo>
                      <a:pt x="19847" y="3309"/>
                    </a:lnTo>
                    <a:cubicBezTo>
                      <a:pt x="19630" y="3059"/>
                      <a:pt x="19240" y="2917"/>
                      <a:pt x="18835" y="2908"/>
                    </a:cubicBezTo>
                    <a:cubicBezTo>
                      <a:pt x="18725" y="2816"/>
                      <a:pt x="18610" y="2726"/>
                      <a:pt x="18493" y="2638"/>
                    </a:cubicBezTo>
                    <a:cubicBezTo>
                      <a:pt x="18553" y="2370"/>
                      <a:pt x="18409" y="2087"/>
                      <a:pt x="18074" y="1900"/>
                    </a:cubicBezTo>
                    <a:lnTo>
                      <a:pt x="17307" y="1470"/>
                    </a:lnTo>
                    <a:cubicBezTo>
                      <a:pt x="16972" y="1284"/>
                      <a:pt x="16530" y="1239"/>
                      <a:pt x="16143" y="1324"/>
                    </a:cubicBezTo>
                    <a:cubicBezTo>
                      <a:pt x="16143" y="1325"/>
                      <a:pt x="16143" y="1326"/>
                      <a:pt x="16143" y="1326"/>
                    </a:cubicBezTo>
                    <a:cubicBezTo>
                      <a:pt x="15994" y="1265"/>
                      <a:pt x="15843" y="1207"/>
                      <a:pt x="15689" y="1151"/>
                    </a:cubicBezTo>
                    <a:cubicBezTo>
                      <a:pt x="15609" y="884"/>
                      <a:pt x="15328" y="650"/>
                      <a:pt x="14916" y="550"/>
                    </a:cubicBezTo>
                    <a:lnTo>
                      <a:pt x="13972" y="321"/>
                    </a:lnTo>
                    <a:cubicBezTo>
                      <a:pt x="13562" y="222"/>
                      <a:pt x="13126" y="280"/>
                      <a:pt x="12807" y="448"/>
                    </a:cubicBezTo>
                    <a:cubicBezTo>
                      <a:pt x="12808" y="450"/>
                      <a:pt x="12808" y="452"/>
                      <a:pt x="12809" y="453"/>
                    </a:cubicBezTo>
                    <a:cubicBezTo>
                      <a:pt x="12639" y="431"/>
                      <a:pt x="12466" y="411"/>
                      <a:pt x="12294" y="394"/>
                    </a:cubicBezTo>
                    <a:cubicBezTo>
                      <a:pt x="12082" y="158"/>
                      <a:pt x="11697" y="0"/>
                      <a:pt x="11256" y="0"/>
                    </a:cubicBezTo>
                    <a:lnTo>
                      <a:pt x="10250" y="0"/>
                    </a:lnTo>
                    <a:close/>
                    <a:moveTo>
                      <a:pt x="10761" y="2494"/>
                    </a:moveTo>
                    <a:cubicBezTo>
                      <a:pt x="14153" y="2494"/>
                      <a:pt x="16984" y="4085"/>
                      <a:pt x="17666" y="6207"/>
                    </a:cubicBezTo>
                    <a:cubicBezTo>
                      <a:pt x="17678" y="6243"/>
                      <a:pt x="17689" y="6280"/>
                      <a:pt x="17699" y="6316"/>
                    </a:cubicBezTo>
                    <a:cubicBezTo>
                      <a:pt x="17710" y="6352"/>
                      <a:pt x="17718" y="6388"/>
                      <a:pt x="17727" y="6425"/>
                    </a:cubicBezTo>
                    <a:cubicBezTo>
                      <a:pt x="17735" y="6454"/>
                      <a:pt x="17744" y="6482"/>
                      <a:pt x="17750" y="6511"/>
                    </a:cubicBezTo>
                    <a:cubicBezTo>
                      <a:pt x="17762" y="6564"/>
                      <a:pt x="17770" y="6616"/>
                      <a:pt x="17778" y="6669"/>
                    </a:cubicBezTo>
                    <a:cubicBezTo>
                      <a:pt x="17785" y="6707"/>
                      <a:pt x="17791" y="6744"/>
                      <a:pt x="17796" y="6781"/>
                    </a:cubicBezTo>
                    <a:cubicBezTo>
                      <a:pt x="17800" y="6805"/>
                      <a:pt x="17801" y="6830"/>
                      <a:pt x="17804" y="6854"/>
                    </a:cubicBezTo>
                    <a:cubicBezTo>
                      <a:pt x="17812" y="6927"/>
                      <a:pt x="17817" y="6999"/>
                      <a:pt x="17819" y="7072"/>
                    </a:cubicBezTo>
                    <a:cubicBezTo>
                      <a:pt x="17820" y="7082"/>
                      <a:pt x="17822" y="7093"/>
                      <a:pt x="17822" y="7104"/>
                    </a:cubicBezTo>
                    <a:cubicBezTo>
                      <a:pt x="17826" y="7244"/>
                      <a:pt x="17819" y="7385"/>
                      <a:pt x="17804" y="7523"/>
                    </a:cubicBezTo>
                    <a:lnTo>
                      <a:pt x="17807" y="7523"/>
                    </a:lnTo>
                    <a:cubicBezTo>
                      <a:pt x="17796" y="7624"/>
                      <a:pt x="17780" y="7723"/>
                      <a:pt x="17761" y="7822"/>
                    </a:cubicBezTo>
                    <a:lnTo>
                      <a:pt x="17756" y="7822"/>
                    </a:lnTo>
                    <a:cubicBezTo>
                      <a:pt x="17743" y="7882"/>
                      <a:pt x="17731" y="7943"/>
                      <a:pt x="17715" y="8004"/>
                    </a:cubicBezTo>
                    <a:cubicBezTo>
                      <a:pt x="17611" y="8394"/>
                      <a:pt x="17437" y="8765"/>
                      <a:pt x="17205" y="9111"/>
                    </a:cubicBezTo>
                    <a:lnTo>
                      <a:pt x="17212" y="9111"/>
                    </a:lnTo>
                    <a:cubicBezTo>
                      <a:pt x="17151" y="9202"/>
                      <a:pt x="17086" y="9294"/>
                      <a:pt x="17016" y="9382"/>
                    </a:cubicBezTo>
                    <a:lnTo>
                      <a:pt x="17006" y="9381"/>
                    </a:lnTo>
                    <a:cubicBezTo>
                      <a:pt x="16963" y="9435"/>
                      <a:pt x="16919" y="9489"/>
                      <a:pt x="16873" y="9542"/>
                    </a:cubicBezTo>
                    <a:cubicBezTo>
                      <a:pt x="16575" y="9885"/>
                      <a:pt x="16224" y="10193"/>
                      <a:pt x="15827" y="10466"/>
                    </a:cubicBezTo>
                    <a:lnTo>
                      <a:pt x="15832" y="10467"/>
                    </a:lnTo>
                    <a:cubicBezTo>
                      <a:pt x="15727" y="10539"/>
                      <a:pt x="15620" y="10610"/>
                      <a:pt x="15508" y="10678"/>
                    </a:cubicBezTo>
                    <a:lnTo>
                      <a:pt x="15500" y="10674"/>
                    </a:lnTo>
                    <a:cubicBezTo>
                      <a:pt x="15433" y="10715"/>
                      <a:pt x="15365" y="10755"/>
                      <a:pt x="15294" y="10795"/>
                    </a:cubicBezTo>
                    <a:cubicBezTo>
                      <a:pt x="14838" y="11049"/>
                      <a:pt x="14347" y="11259"/>
                      <a:pt x="13835" y="11425"/>
                    </a:cubicBezTo>
                    <a:lnTo>
                      <a:pt x="13840" y="11430"/>
                    </a:lnTo>
                    <a:cubicBezTo>
                      <a:pt x="13704" y="11474"/>
                      <a:pt x="13564" y="11512"/>
                      <a:pt x="13424" y="11550"/>
                    </a:cubicBezTo>
                    <a:lnTo>
                      <a:pt x="13421" y="11547"/>
                    </a:lnTo>
                    <a:cubicBezTo>
                      <a:pt x="13337" y="11570"/>
                      <a:pt x="13251" y="11592"/>
                      <a:pt x="13164" y="11613"/>
                    </a:cubicBezTo>
                    <a:cubicBezTo>
                      <a:pt x="12604" y="11749"/>
                      <a:pt x="12037" y="11834"/>
                      <a:pt x="11470" y="11873"/>
                    </a:cubicBezTo>
                    <a:lnTo>
                      <a:pt x="11470" y="11875"/>
                    </a:lnTo>
                    <a:cubicBezTo>
                      <a:pt x="11269" y="11888"/>
                      <a:pt x="11066" y="11895"/>
                      <a:pt x="10860" y="11897"/>
                    </a:cubicBezTo>
                    <a:cubicBezTo>
                      <a:pt x="10824" y="11897"/>
                      <a:pt x="10786" y="11898"/>
                      <a:pt x="10750" y="11899"/>
                    </a:cubicBezTo>
                    <a:cubicBezTo>
                      <a:pt x="6853" y="11895"/>
                      <a:pt x="3697" y="9792"/>
                      <a:pt x="3697" y="7197"/>
                    </a:cubicBezTo>
                    <a:cubicBezTo>
                      <a:pt x="3697" y="4600"/>
                      <a:pt x="6859" y="2494"/>
                      <a:pt x="10761" y="2494"/>
                    </a:cubicBezTo>
                    <a:close/>
                    <a:moveTo>
                      <a:pt x="10740" y="2745"/>
                    </a:moveTo>
                    <a:cubicBezTo>
                      <a:pt x="7061" y="2745"/>
                      <a:pt x="4069" y="4737"/>
                      <a:pt x="4069" y="7185"/>
                    </a:cubicBezTo>
                    <a:cubicBezTo>
                      <a:pt x="4069" y="9634"/>
                      <a:pt x="7061" y="11625"/>
                      <a:pt x="10740" y="11625"/>
                    </a:cubicBezTo>
                    <a:cubicBezTo>
                      <a:pt x="14419" y="11625"/>
                      <a:pt x="17414" y="9634"/>
                      <a:pt x="17414" y="7185"/>
                    </a:cubicBezTo>
                    <a:cubicBezTo>
                      <a:pt x="17414" y="4737"/>
                      <a:pt x="14419" y="2745"/>
                      <a:pt x="10740" y="2745"/>
                    </a:cubicBezTo>
                    <a:close/>
                    <a:moveTo>
                      <a:pt x="16115" y="13233"/>
                    </a:moveTo>
                    <a:lnTo>
                      <a:pt x="16100" y="13289"/>
                    </a:lnTo>
                    <a:cubicBezTo>
                      <a:pt x="15983" y="13667"/>
                      <a:pt x="15588" y="13971"/>
                      <a:pt x="15046" y="14102"/>
                    </a:cubicBezTo>
                    <a:lnTo>
                      <a:pt x="14102" y="14332"/>
                    </a:lnTo>
                    <a:cubicBezTo>
                      <a:pt x="13920" y="14376"/>
                      <a:pt x="13731" y="14398"/>
                      <a:pt x="13539" y="14398"/>
                    </a:cubicBezTo>
                    <a:cubicBezTo>
                      <a:pt x="13190" y="14398"/>
                      <a:pt x="12858" y="14324"/>
                      <a:pt x="12585" y="14196"/>
                    </a:cubicBezTo>
                    <a:cubicBezTo>
                      <a:pt x="12381" y="14389"/>
                      <a:pt x="12098" y="14530"/>
                      <a:pt x="11773" y="14605"/>
                    </a:cubicBezTo>
                    <a:lnTo>
                      <a:pt x="10965" y="16610"/>
                    </a:lnTo>
                    <a:lnTo>
                      <a:pt x="12975" y="21600"/>
                    </a:lnTo>
                    <a:lnTo>
                      <a:pt x="15587" y="20004"/>
                    </a:lnTo>
                    <a:lnTo>
                      <a:pt x="19049" y="20517"/>
                    </a:lnTo>
                    <a:lnTo>
                      <a:pt x="16115" y="13233"/>
                    </a:lnTo>
                    <a:close/>
                    <a:moveTo>
                      <a:pt x="5365" y="13294"/>
                    </a:moveTo>
                    <a:lnTo>
                      <a:pt x="2457" y="20517"/>
                    </a:lnTo>
                    <a:lnTo>
                      <a:pt x="5921" y="20004"/>
                    </a:lnTo>
                    <a:lnTo>
                      <a:pt x="8534" y="21600"/>
                    </a:lnTo>
                    <a:lnTo>
                      <a:pt x="11327" y="14663"/>
                    </a:lnTo>
                    <a:cubicBezTo>
                      <a:pt x="11296" y="14664"/>
                      <a:pt x="11264" y="14664"/>
                      <a:pt x="11233" y="14664"/>
                    </a:cubicBezTo>
                    <a:lnTo>
                      <a:pt x="10227" y="14664"/>
                    </a:lnTo>
                    <a:cubicBezTo>
                      <a:pt x="9666" y="14664"/>
                      <a:pt x="9169" y="14476"/>
                      <a:pt x="8870" y="14191"/>
                    </a:cubicBezTo>
                    <a:cubicBezTo>
                      <a:pt x="8592" y="14320"/>
                      <a:pt x="8260" y="14393"/>
                      <a:pt x="7921" y="14393"/>
                    </a:cubicBezTo>
                    <a:cubicBezTo>
                      <a:pt x="7729" y="14393"/>
                      <a:pt x="7541" y="14370"/>
                      <a:pt x="7360" y="14326"/>
                    </a:cubicBezTo>
                    <a:lnTo>
                      <a:pt x="6416" y="14097"/>
                    </a:lnTo>
                    <a:cubicBezTo>
                      <a:pt x="6002" y="13997"/>
                      <a:pt x="5669" y="13795"/>
                      <a:pt x="5483" y="13528"/>
                    </a:cubicBezTo>
                    <a:cubicBezTo>
                      <a:pt x="5429" y="13452"/>
                      <a:pt x="5391" y="13374"/>
                      <a:pt x="5365" y="13294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993" name="Group"/>
          <p:cNvGrpSpPr/>
          <p:nvPr/>
        </p:nvGrpSpPr>
        <p:grpSpPr>
          <a:xfrm>
            <a:off x="6268186" y="8948400"/>
            <a:ext cx="1953435" cy="759278"/>
            <a:chOff x="0" y="0"/>
            <a:chExt cx="1953434" cy="759277"/>
          </a:xfrm>
        </p:grpSpPr>
        <p:sp>
          <p:nvSpPr>
            <p:cNvPr id="990" name="Rectangle"/>
            <p:cNvSpPr/>
            <p:nvPr/>
          </p:nvSpPr>
          <p:spPr>
            <a:xfrm>
              <a:off x="0" y="0"/>
              <a:ext cx="1953435" cy="759278"/>
            </a:xfrm>
            <a:prstGeom prst="rect">
              <a:avLst/>
            </a:prstGeom>
            <a:solidFill>
              <a:srgbClr val="D6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91" name="PKI Overheid…"/>
            <p:cNvSpPr txBox="1"/>
            <p:nvPr/>
          </p:nvSpPr>
          <p:spPr>
            <a:xfrm>
              <a:off x="486086" y="107490"/>
              <a:ext cx="1202818" cy="544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1400" b="0">
                  <a:solidFill>
                    <a:srgbClr val="5E5E5E"/>
                  </a:solidFill>
                </a:defRPr>
              </a:pPr>
              <a:r>
                <a:t>PKI Overheid</a:t>
              </a:r>
            </a:p>
            <a:p>
              <a:pPr algn="l">
                <a:defRPr sz="1400" b="0">
                  <a:solidFill>
                    <a:srgbClr val="5E5E5E"/>
                  </a:solidFill>
                </a:defRPr>
              </a:pPr>
              <a:r>
                <a:t>Leverancier</a:t>
              </a:r>
            </a:p>
          </p:txBody>
        </p:sp>
        <p:sp>
          <p:nvSpPr>
            <p:cNvPr id="992" name="Ribbon"/>
            <p:cNvSpPr/>
            <p:nvPr/>
          </p:nvSpPr>
          <p:spPr>
            <a:xfrm>
              <a:off x="71423" y="197079"/>
              <a:ext cx="241694" cy="365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10250" y="0"/>
                  </a:moveTo>
                  <a:cubicBezTo>
                    <a:pt x="9814" y="0"/>
                    <a:pt x="9433" y="155"/>
                    <a:pt x="9220" y="385"/>
                  </a:cubicBezTo>
                  <a:cubicBezTo>
                    <a:pt x="9223" y="388"/>
                    <a:pt x="9226" y="391"/>
                    <a:pt x="9230" y="394"/>
                  </a:cubicBezTo>
                  <a:cubicBezTo>
                    <a:pt x="9058" y="411"/>
                    <a:pt x="8887" y="431"/>
                    <a:pt x="8717" y="453"/>
                  </a:cubicBezTo>
                  <a:cubicBezTo>
                    <a:pt x="8396" y="278"/>
                    <a:pt x="7949" y="215"/>
                    <a:pt x="7531" y="316"/>
                  </a:cubicBezTo>
                  <a:lnTo>
                    <a:pt x="6587" y="545"/>
                  </a:lnTo>
                  <a:cubicBezTo>
                    <a:pt x="6177" y="644"/>
                    <a:pt x="5899" y="876"/>
                    <a:pt x="5817" y="1141"/>
                  </a:cubicBezTo>
                  <a:cubicBezTo>
                    <a:pt x="5823" y="1143"/>
                    <a:pt x="5828" y="1147"/>
                    <a:pt x="5835" y="1149"/>
                  </a:cubicBezTo>
                  <a:cubicBezTo>
                    <a:pt x="5683" y="1204"/>
                    <a:pt x="5533" y="1261"/>
                    <a:pt x="5386" y="1321"/>
                  </a:cubicBezTo>
                  <a:cubicBezTo>
                    <a:pt x="4992" y="1227"/>
                    <a:pt x="4537" y="1270"/>
                    <a:pt x="4194" y="1462"/>
                  </a:cubicBezTo>
                  <a:lnTo>
                    <a:pt x="3426" y="1891"/>
                  </a:lnTo>
                  <a:cubicBezTo>
                    <a:pt x="3092" y="2078"/>
                    <a:pt x="2949" y="2358"/>
                    <a:pt x="3008" y="2627"/>
                  </a:cubicBezTo>
                  <a:cubicBezTo>
                    <a:pt x="3018" y="2628"/>
                    <a:pt x="3026" y="2630"/>
                    <a:pt x="3036" y="2632"/>
                  </a:cubicBezTo>
                  <a:cubicBezTo>
                    <a:pt x="2922" y="2717"/>
                    <a:pt x="2810" y="2805"/>
                    <a:pt x="2702" y="2895"/>
                  </a:cubicBezTo>
                  <a:cubicBezTo>
                    <a:pt x="2281" y="2894"/>
                    <a:pt x="1873" y="3038"/>
                    <a:pt x="1648" y="3297"/>
                  </a:cubicBezTo>
                  <a:lnTo>
                    <a:pt x="1146" y="3876"/>
                  </a:lnTo>
                  <a:cubicBezTo>
                    <a:pt x="928" y="4128"/>
                    <a:pt x="937" y="4424"/>
                    <a:pt x="1130" y="4662"/>
                  </a:cubicBezTo>
                  <a:cubicBezTo>
                    <a:pt x="1140" y="4661"/>
                    <a:pt x="1149" y="4662"/>
                    <a:pt x="1159" y="4661"/>
                  </a:cubicBezTo>
                  <a:cubicBezTo>
                    <a:pt x="1095" y="4767"/>
                    <a:pt x="1035" y="4874"/>
                    <a:pt x="980" y="4983"/>
                  </a:cubicBezTo>
                  <a:cubicBezTo>
                    <a:pt x="585" y="5078"/>
                    <a:pt x="275" y="5307"/>
                    <a:pt x="197" y="5601"/>
                  </a:cubicBezTo>
                  <a:lnTo>
                    <a:pt x="23" y="6260"/>
                  </a:lnTo>
                  <a:cubicBezTo>
                    <a:pt x="-52" y="6546"/>
                    <a:pt x="109" y="6822"/>
                    <a:pt x="414" y="7002"/>
                  </a:cubicBezTo>
                  <a:cubicBezTo>
                    <a:pt x="423" y="6998"/>
                    <a:pt x="432" y="6997"/>
                    <a:pt x="442" y="6993"/>
                  </a:cubicBezTo>
                  <a:cubicBezTo>
                    <a:pt x="439" y="7058"/>
                    <a:pt x="437" y="7123"/>
                    <a:pt x="437" y="7189"/>
                  </a:cubicBezTo>
                  <a:cubicBezTo>
                    <a:pt x="437" y="7238"/>
                    <a:pt x="440" y="7287"/>
                    <a:pt x="442" y="7336"/>
                  </a:cubicBezTo>
                  <a:cubicBezTo>
                    <a:pt x="118" y="7516"/>
                    <a:pt x="-60" y="7802"/>
                    <a:pt x="18" y="8097"/>
                  </a:cubicBezTo>
                  <a:lnTo>
                    <a:pt x="194" y="8756"/>
                  </a:lnTo>
                  <a:cubicBezTo>
                    <a:pt x="270" y="9042"/>
                    <a:pt x="563" y="9265"/>
                    <a:pt x="942" y="9365"/>
                  </a:cubicBezTo>
                  <a:cubicBezTo>
                    <a:pt x="947" y="9361"/>
                    <a:pt x="954" y="9356"/>
                    <a:pt x="960" y="9352"/>
                  </a:cubicBezTo>
                  <a:cubicBezTo>
                    <a:pt x="1014" y="9461"/>
                    <a:pt x="1073" y="9569"/>
                    <a:pt x="1136" y="9676"/>
                  </a:cubicBezTo>
                  <a:cubicBezTo>
                    <a:pt x="927" y="9918"/>
                    <a:pt x="912" y="10224"/>
                    <a:pt x="1136" y="10483"/>
                  </a:cubicBezTo>
                  <a:lnTo>
                    <a:pt x="1636" y="11061"/>
                  </a:lnTo>
                  <a:cubicBezTo>
                    <a:pt x="1854" y="11313"/>
                    <a:pt x="2246" y="11456"/>
                    <a:pt x="2653" y="11464"/>
                  </a:cubicBezTo>
                  <a:cubicBezTo>
                    <a:pt x="2656" y="11459"/>
                    <a:pt x="2661" y="11454"/>
                    <a:pt x="2664" y="11449"/>
                  </a:cubicBezTo>
                  <a:cubicBezTo>
                    <a:pt x="2771" y="11539"/>
                    <a:pt x="2881" y="11629"/>
                    <a:pt x="2995" y="11715"/>
                  </a:cubicBezTo>
                  <a:cubicBezTo>
                    <a:pt x="2924" y="11989"/>
                    <a:pt x="3066" y="12279"/>
                    <a:pt x="3409" y="12471"/>
                  </a:cubicBezTo>
                  <a:lnTo>
                    <a:pt x="4176" y="12900"/>
                  </a:lnTo>
                  <a:cubicBezTo>
                    <a:pt x="4511" y="13087"/>
                    <a:pt x="4953" y="13131"/>
                    <a:pt x="5340" y="13046"/>
                  </a:cubicBezTo>
                  <a:cubicBezTo>
                    <a:pt x="5340" y="13043"/>
                    <a:pt x="5340" y="13040"/>
                    <a:pt x="5340" y="13036"/>
                  </a:cubicBezTo>
                  <a:cubicBezTo>
                    <a:pt x="5487" y="13097"/>
                    <a:pt x="5639" y="13155"/>
                    <a:pt x="5791" y="13211"/>
                  </a:cubicBezTo>
                  <a:cubicBezTo>
                    <a:pt x="5868" y="13482"/>
                    <a:pt x="6150" y="13721"/>
                    <a:pt x="6567" y="13822"/>
                  </a:cubicBezTo>
                  <a:lnTo>
                    <a:pt x="7511" y="14050"/>
                  </a:lnTo>
                  <a:cubicBezTo>
                    <a:pt x="7920" y="14149"/>
                    <a:pt x="8357" y="14090"/>
                    <a:pt x="8676" y="13922"/>
                  </a:cubicBezTo>
                  <a:cubicBezTo>
                    <a:pt x="8676" y="13921"/>
                    <a:pt x="8675" y="13921"/>
                    <a:pt x="8674" y="13919"/>
                  </a:cubicBezTo>
                  <a:cubicBezTo>
                    <a:pt x="8844" y="13942"/>
                    <a:pt x="9016" y="13962"/>
                    <a:pt x="9189" y="13980"/>
                  </a:cubicBezTo>
                  <a:cubicBezTo>
                    <a:pt x="9402" y="14215"/>
                    <a:pt x="9789" y="14372"/>
                    <a:pt x="10230" y="14372"/>
                  </a:cubicBezTo>
                  <a:lnTo>
                    <a:pt x="11233" y="14372"/>
                  </a:lnTo>
                  <a:cubicBezTo>
                    <a:pt x="11669" y="14372"/>
                    <a:pt x="12049" y="14217"/>
                    <a:pt x="12263" y="13987"/>
                  </a:cubicBezTo>
                  <a:cubicBezTo>
                    <a:pt x="12263" y="13987"/>
                    <a:pt x="12263" y="13985"/>
                    <a:pt x="12263" y="13985"/>
                  </a:cubicBezTo>
                  <a:cubicBezTo>
                    <a:pt x="12437" y="13968"/>
                    <a:pt x="12610" y="13948"/>
                    <a:pt x="12781" y="13926"/>
                  </a:cubicBezTo>
                  <a:cubicBezTo>
                    <a:pt x="13101" y="14095"/>
                    <a:pt x="13541" y="14154"/>
                    <a:pt x="13952" y="14055"/>
                  </a:cubicBezTo>
                  <a:lnTo>
                    <a:pt x="14896" y="13827"/>
                  </a:lnTo>
                  <a:cubicBezTo>
                    <a:pt x="15303" y="13729"/>
                    <a:pt x="15582" y="13498"/>
                    <a:pt x="15666" y="13235"/>
                  </a:cubicBezTo>
                  <a:cubicBezTo>
                    <a:pt x="15823" y="13178"/>
                    <a:pt x="15979" y="13118"/>
                    <a:pt x="16131" y="13056"/>
                  </a:cubicBezTo>
                  <a:cubicBezTo>
                    <a:pt x="16516" y="13141"/>
                    <a:pt x="16955" y="13097"/>
                    <a:pt x="17289" y="12910"/>
                  </a:cubicBezTo>
                  <a:lnTo>
                    <a:pt x="18059" y="12481"/>
                  </a:lnTo>
                  <a:cubicBezTo>
                    <a:pt x="18391" y="12296"/>
                    <a:pt x="18533" y="12017"/>
                    <a:pt x="18477" y="11751"/>
                  </a:cubicBezTo>
                  <a:cubicBezTo>
                    <a:pt x="18597" y="11662"/>
                    <a:pt x="18712" y="11569"/>
                    <a:pt x="18824" y="11476"/>
                  </a:cubicBezTo>
                  <a:cubicBezTo>
                    <a:pt x="19229" y="11467"/>
                    <a:pt x="19620" y="11325"/>
                    <a:pt x="19837" y="11075"/>
                  </a:cubicBezTo>
                  <a:lnTo>
                    <a:pt x="20337" y="10496"/>
                  </a:lnTo>
                  <a:cubicBezTo>
                    <a:pt x="20552" y="10248"/>
                    <a:pt x="20546" y="9955"/>
                    <a:pt x="20360" y="9718"/>
                  </a:cubicBezTo>
                  <a:cubicBezTo>
                    <a:pt x="20427" y="9606"/>
                    <a:pt x="20491" y="9493"/>
                    <a:pt x="20549" y="9377"/>
                  </a:cubicBezTo>
                  <a:cubicBezTo>
                    <a:pt x="20922" y="9276"/>
                    <a:pt x="21211" y="9052"/>
                    <a:pt x="21286" y="8769"/>
                  </a:cubicBezTo>
                  <a:lnTo>
                    <a:pt x="21460" y="8112"/>
                  </a:lnTo>
                  <a:cubicBezTo>
                    <a:pt x="21534" y="7829"/>
                    <a:pt x="21377" y="7554"/>
                    <a:pt x="21080" y="7374"/>
                  </a:cubicBezTo>
                  <a:cubicBezTo>
                    <a:pt x="21082" y="7312"/>
                    <a:pt x="21082" y="7251"/>
                    <a:pt x="21082" y="7189"/>
                  </a:cubicBezTo>
                  <a:cubicBezTo>
                    <a:pt x="21082" y="7130"/>
                    <a:pt x="21082" y="7072"/>
                    <a:pt x="21080" y="7014"/>
                  </a:cubicBezTo>
                  <a:cubicBezTo>
                    <a:pt x="21380" y="6834"/>
                    <a:pt x="21540" y="6557"/>
                    <a:pt x="21465" y="6274"/>
                  </a:cubicBezTo>
                  <a:lnTo>
                    <a:pt x="21289" y="5616"/>
                  </a:lnTo>
                  <a:cubicBezTo>
                    <a:pt x="21214" y="5334"/>
                    <a:pt x="20924" y="5112"/>
                    <a:pt x="20551" y="5010"/>
                  </a:cubicBezTo>
                  <a:cubicBezTo>
                    <a:pt x="20494" y="4896"/>
                    <a:pt x="20434" y="4783"/>
                    <a:pt x="20368" y="4671"/>
                  </a:cubicBezTo>
                  <a:cubicBezTo>
                    <a:pt x="20557" y="4433"/>
                    <a:pt x="20567" y="4138"/>
                    <a:pt x="20350" y="3888"/>
                  </a:cubicBezTo>
                  <a:lnTo>
                    <a:pt x="19847" y="3309"/>
                  </a:lnTo>
                  <a:cubicBezTo>
                    <a:pt x="19630" y="3059"/>
                    <a:pt x="19240" y="2917"/>
                    <a:pt x="18835" y="2908"/>
                  </a:cubicBezTo>
                  <a:cubicBezTo>
                    <a:pt x="18725" y="2816"/>
                    <a:pt x="18610" y="2726"/>
                    <a:pt x="18493" y="2638"/>
                  </a:cubicBezTo>
                  <a:cubicBezTo>
                    <a:pt x="18553" y="2370"/>
                    <a:pt x="18409" y="2087"/>
                    <a:pt x="18074" y="1900"/>
                  </a:cubicBezTo>
                  <a:lnTo>
                    <a:pt x="17307" y="1470"/>
                  </a:lnTo>
                  <a:cubicBezTo>
                    <a:pt x="16972" y="1284"/>
                    <a:pt x="16530" y="1239"/>
                    <a:pt x="16143" y="1324"/>
                  </a:cubicBezTo>
                  <a:cubicBezTo>
                    <a:pt x="16143" y="1325"/>
                    <a:pt x="16143" y="1326"/>
                    <a:pt x="16143" y="1326"/>
                  </a:cubicBezTo>
                  <a:cubicBezTo>
                    <a:pt x="15994" y="1265"/>
                    <a:pt x="15843" y="1207"/>
                    <a:pt x="15689" y="1151"/>
                  </a:cubicBezTo>
                  <a:cubicBezTo>
                    <a:pt x="15609" y="884"/>
                    <a:pt x="15328" y="650"/>
                    <a:pt x="14916" y="550"/>
                  </a:cubicBezTo>
                  <a:lnTo>
                    <a:pt x="13972" y="321"/>
                  </a:lnTo>
                  <a:cubicBezTo>
                    <a:pt x="13562" y="222"/>
                    <a:pt x="13126" y="280"/>
                    <a:pt x="12807" y="448"/>
                  </a:cubicBezTo>
                  <a:cubicBezTo>
                    <a:pt x="12808" y="450"/>
                    <a:pt x="12808" y="452"/>
                    <a:pt x="12809" y="453"/>
                  </a:cubicBezTo>
                  <a:cubicBezTo>
                    <a:pt x="12639" y="431"/>
                    <a:pt x="12466" y="411"/>
                    <a:pt x="12294" y="394"/>
                  </a:cubicBezTo>
                  <a:cubicBezTo>
                    <a:pt x="12082" y="158"/>
                    <a:pt x="11697" y="0"/>
                    <a:pt x="11256" y="0"/>
                  </a:cubicBezTo>
                  <a:lnTo>
                    <a:pt x="10250" y="0"/>
                  </a:lnTo>
                  <a:close/>
                  <a:moveTo>
                    <a:pt x="10761" y="2494"/>
                  </a:moveTo>
                  <a:cubicBezTo>
                    <a:pt x="14153" y="2494"/>
                    <a:pt x="16984" y="4085"/>
                    <a:pt x="17666" y="6207"/>
                  </a:cubicBezTo>
                  <a:cubicBezTo>
                    <a:pt x="17678" y="6243"/>
                    <a:pt x="17689" y="6280"/>
                    <a:pt x="17699" y="6316"/>
                  </a:cubicBezTo>
                  <a:cubicBezTo>
                    <a:pt x="17710" y="6352"/>
                    <a:pt x="17718" y="6388"/>
                    <a:pt x="17727" y="6425"/>
                  </a:cubicBezTo>
                  <a:cubicBezTo>
                    <a:pt x="17735" y="6454"/>
                    <a:pt x="17744" y="6482"/>
                    <a:pt x="17750" y="6511"/>
                  </a:cubicBezTo>
                  <a:cubicBezTo>
                    <a:pt x="17762" y="6564"/>
                    <a:pt x="17770" y="6616"/>
                    <a:pt x="17778" y="6669"/>
                  </a:cubicBezTo>
                  <a:cubicBezTo>
                    <a:pt x="17785" y="6707"/>
                    <a:pt x="17791" y="6744"/>
                    <a:pt x="17796" y="6781"/>
                  </a:cubicBezTo>
                  <a:cubicBezTo>
                    <a:pt x="17800" y="6805"/>
                    <a:pt x="17801" y="6830"/>
                    <a:pt x="17804" y="6854"/>
                  </a:cubicBezTo>
                  <a:cubicBezTo>
                    <a:pt x="17812" y="6927"/>
                    <a:pt x="17817" y="6999"/>
                    <a:pt x="17819" y="7072"/>
                  </a:cubicBezTo>
                  <a:cubicBezTo>
                    <a:pt x="17820" y="7082"/>
                    <a:pt x="17822" y="7093"/>
                    <a:pt x="17822" y="7104"/>
                  </a:cubicBezTo>
                  <a:cubicBezTo>
                    <a:pt x="17826" y="7244"/>
                    <a:pt x="17819" y="7385"/>
                    <a:pt x="17804" y="7523"/>
                  </a:cubicBezTo>
                  <a:lnTo>
                    <a:pt x="17807" y="7523"/>
                  </a:lnTo>
                  <a:cubicBezTo>
                    <a:pt x="17796" y="7624"/>
                    <a:pt x="17780" y="7723"/>
                    <a:pt x="17761" y="7822"/>
                  </a:cubicBezTo>
                  <a:lnTo>
                    <a:pt x="17756" y="7822"/>
                  </a:lnTo>
                  <a:cubicBezTo>
                    <a:pt x="17743" y="7882"/>
                    <a:pt x="17731" y="7943"/>
                    <a:pt x="17715" y="8004"/>
                  </a:cubicBezTo>
                  <a:cubicBezTo>
                    <a:pt x="17611" y="8394"/>
                    <a:pt x="17437" y="8765"/>
                    <a:pt x="17205" y="9111"/>
                  </a:cubicBezTo>
                  <a:lnTo>
                    <a:pt x="17212" y="9111"/>
                  </a:lnTo>
                  <a:cubicBezTo>
                    <a:pt x="17151" y="9202"/>
                    <a:pt x="17086" y="9294"/>
                    <a:pt x="17016" y="9382"/>
                  </a:cubicBezTo>
                  <a:lnTo>
                    <a:pt x="17006" y="9381"/>
                  </a:lnTo>
                  <a:cubicBezTo>
                    <a:pt x="16963" y="9435"/>
                    <a:pt x="16919" y="9489"/>
                    <a:pt x="16873" y="9542"/>
                  </a:cubicBezTo>
                  <a:cubicBezTo>
                    <a:pt x="16575" y="9885"/>
                    <a:pt x="16224" y="10193"/>
                    <a:pt x="15827" y="10466"/>
                  </a:cubicBezTo>
                  <a:lnTo>
                    <a:pt x="15832" y="10467"/>
                  </a:lnTo>
                  <a:cubicBezTo>
                    <a:pt x="15727" y="10539"/>
                    <a:pt x="15620" y="10610"/>
                    <a:pt x="15508" y="10678"/>
                  </a:cubicBezTo>
                  <a:lnTo>
                    <a:pt x="15500" y="10674"/>
                  </a:lnTo>
                  <a:cubicBezTo>
                    <a:pt x="15433" y="10715"/>
                    <a:pt x="15365" y="10755"/>
                    <a:pt x="15294" y="10795"/>
                  </a:cubicBezTo>
                  <a:cubicBezTo>
                    <a:pt x="14838" y="11049"/>
                    <a:pt x="14347" y="11259"/>
                    <a:pt x="13835" y="11425"/>
                  </a:cubicBezTo>
                  <a:lnTo>
                    <a:pt x="13840" y="11430"/>
                  </a:lnTo>
                  <a:cubicBezTo>
                    <a:pt x="13704" y="11474"/>
                    <a:pt x="13564" y="11512"/>
                    <a:pt x="13424" y="11550"/>
                  </a:cubicBezTo>
                  <a:lnTo>
                    <a:pt x="13421" y="11547"/>
                  </a:lnTo>
                  <a:cubicBezTo>
                    <a:pt x="13337" y="11570"/>
                    <a:pt x="13251" y="11592"/>
                    <a:pt x="13164" y="11613"/>
                  </a:cubicBezTo>
                  <a:cubicBezTo>
                    <a:pt x="12604" y="11749"/>
                    <a:pt x="12037" y="11834"/>
                    <a:pt x="11470" y="11873"/>
                  </a:cubicBezTo>
                  <a:lnTo>
                    <a:pt x="11470" y="11875"/>
                  </a:lnTo>
                  <a:cubicBezTo>
                    <a:pt x="11269" y="11888"/>
                    <a:pt x="11066" y="11895"/>
                    <a:pt x="10860" y="11897"/>
                  </a:cubicBezTo>
                  <a:cubicBezTo>
                    <a:pt x="10824" y="11897"/>
                    <a:pt x="10786" y="11898"/>
                    <a:pt x="10750" y="11899"/>
                  </a:cubicBezTo>
                  <a:cubicBezTo>
                    <a:pt x="6853" y="11895"/>
                    <a:pt x="3697" y="9792"/>
                    <a:pt x="3697" y="7197"/>
                  </a:cubicBezTo>
                  <a:cubicBezTo>
                    <a:pt x="3697" y="4600"/>
                    <a:pt x="6859" y="2494"/>
                    <a:pt x="10761" y="2494"/>
                  </a:cubicBezTo>
                  <a:close/>
                  <a:moveTo>
                    <a:pt x="10740" y="2745"/>
                  </a:moveTo>
                  <a:cubicBezTo>
                    <a:pt x="7061" y="2745"/>
                    <a:pt x="4069" y="4737"/>
                    <a:pt x="4069" y="7185"/>
                  </a:cubicBezTo>
                  <a:cubicBezTo>
                    <a:pt x="4069" y="9634"/>
                    <a:pt x="7061" y="11625"/>
                    <a:pt x="10740" y="11625"/>
                  </a:cubicBezTo>
                  <a:cubicBezTo>
                    <a:pt x="14419" y="11625"/>
                    <a:pt x="17414" y="9634"/>
                    <a:pt x="17414" y="7185"/>
                  </a:cubicBezTo>
                  <a:cubicBezTo>
                    <a:pt x="17414" y="4737"/>
                    <a:pt x="14419" y="2745"/>
                    <a:pt x="10740" y="2745"/>
                  </a:cubicBezTo>
                  <a:close/>
                  <a:moveTo>
                    <a:pt x="16115" y="13233"/>
                  </a:moveTo>
                  <a:lnTo>
                    <a:pt x="16100" y="13289"/>
                  </a:lnTo>
                  <a:cubicBezTo>
                    <a:pt x="15983" y="13667"/>
                    <a:pt x="15588" y="13971"/>
                    <a:pt x="15046" y="14102"/>
                  </a:cubicBezTo>
                  <a:lnTo>
                    <a:pt x="14102" y="14332"/>
                  </a:lnTo>
                  <a:cubicBezTo>
                    <a:pt x="13920" y="14376"/>
                    <a:pt x="13731" y="14398"/>
                    <a:pt x="13539" y="14398"/>
                  </a:cubicBezTo>
                  <a:cubicBezTo>
                    <a:pt x="13190" y="14398"/>
                    <a:pt x="12858" y="14324"/>
                    <a:pt x="12585" y="14196"/>
                  </a:cubicBezTo>
                  <a:cubicBezTo>
                    <a:pt x="12381" y="14389"/>
                    <a:pt x="12098" y="14530"/>
                    <a:pt x="11773" y="14605"/>
                  </a:cubicBezTo>
                  <a:lnTo>
                    <a:pt x="10965" y="16610"/>
                  </a:lnTo>
                  <a:lnTo>
                    <a:pt x="12975" y="21600"/>
                  </a:lnTo>
                  <a:lnTo>
                    <a:pt x="15587" y="20004"/>
                  </a:lnTo>
                  <a:lnTo>
                    <a:pt x="19049" y="20517"/>
                  </a:lnTo>
                  <a:lnTo>
                    <a:pt x="16115" y="13233"/>
                  </a:lnTo>
                  <a:close/>
                  <a:moveTo>
                    <a:pt x="5365" y="13294"/>
                  </a:moveTo>
                  <a:lnTo>
                    <a:pt x="2457" y="20517"/>
                  </a:lnTo>
                  <a:lnTo>
                    <a:pt x="5921" y="20004"/>
                  </a:lnTo>
                  <a:lnTo>
                    <a:pt x="8534" y="21600"/>
                  </a:lnTo>
                  <a:lnTo>
                    <a:pt x="11327" y="14663"/>
                  </a:lnTo>
                  <a:cubicBezTo>
                    <a:pt x="11296" y="14664"/>
                    <a:pt x="11264" y="14664"/>
                    <a:pt x="11233" y="14664"/>
                  </a:cubicBezTo>
                  <a:lnTo>
                    <a:pt x="10227" y="14664"/>
                  </a:lnTo>
                  <a:cubicBezTo>
                    <a:pt x="9666" y="14664"/>
                    <a:pt x="9169" y="14476"/>
                    <a:pt x="8870" y="14191"/>
                  </a:cubicBezTo>
                  <a:cubicBezTo>
                    <a:pt x="8592" y="14320"/>
                    <a:pt x="8260" y="14393"/>
                    <a:pt x="7921" y="14393"/>
                  </a:cubicBezTo>
                  <a:cubicBezTo>
                    <a:pt x="7729" y="14393"/>
                    <a:pt x="7541" y="14370"/>
                    <a:pt x="7360" y="14326"/>
                  </a:cubicBezTo>
                  <a:lnTo>
                    <a:pt x="6416" y="14097"/>
                  </a:lnTo>
                  <a:cubicBezTo>
                    <a:pt x="6002" y="13997"/>
                    <a:pt x="5669" y="13795"/>
                    <a:pt x="5483" y="13528"/>
                  </a:cubicBezTo>
                  <a:cubicBezTo>
                    <a:pt x="5429" y="13452"/>
                    <a:pt x="5391" y="13374"/>
                    <a:pt x="5365" y="13294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94" name="FSC manager"/>
          <p:cNvSpPr/>
          <p:nvPr/>
        </p:nvSpPr>
        <p:spPr>
          <a:xfrm>
            <a:off x="11076600" y="3933380"/>
            <a:ext cx="2230800" cy="1140560"/>
          </a:xfrm>
          <a:prstGeom prst="roundRect">
            <a:avLst>
              <a:gd name="adj" fmla="val 23488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8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</a:defRPr>
            </a:lvl1pPr>
          </a:lstStyle>
          <a:p>
            <a:r>
              <a:t>FSC manager</a:t>
            </a:r>
          </a:p>
        </p:txBody>
      </p:sp>
      <p:sp>
        <p:nvSpPr>
          <p:cNvPr id="995" name="Client"/>
          <p:cNvSpPr/>
          <p:nvPr/>
        </p:nvSpPr>
        <p:spPr>
          <a:xfrm>
            <a:off x="6129504" y="7378014"/>
            <a:ext cx="2230800" cy="1140561"/>
          </a:xfrm>
          <a:prstGeom prst="roundRect">
            <a:avLst>
              <a:gd name="adj" fmla="val 23488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800" b="0"/>
            </a:lvl1pPr>
          </a:lstStyle>
          <a:p>
            <a:r>
              <a:t>Client</a:t>
            </a:r>
          </a:p>
        </p:txBody>
      </p:sp>
      <p:sp>
        <p:nvSpPr>
          <p:cNvPr id="996" name="Gateway…"/>
          <p:cNvSpPr/>
          <p:nvPr/>
        </p:nvSpPr>
        <p:spPr>
          <a:xfrm>
            <a:off x="8959532" y="6287720"/>
            <a:ext cx="2230800" cy="1140560"/>
          </a:xfrm>
          <a:prstGeom prst="roundRect">
            <a:avLst>
              <a:gd name="adj" fmla="val 23488"/>
            </a:avLst>
          </a:prstGeom>
          <a:solidFill>
            <a:srgbClr val="FFFFFF"/>
          </a:solidFill>
          <a:ln w="50800">
            <a:solidFill>
              <a:srgbClr val="1883FF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1800" b="0"/>
            </a:pPr>
            <a:r>
              <a:t>Gateway </a:t>
            </a:r>
          </a:p>
          <a:p>
            <a:pPr>
              <a:defRPr sz="1800" b="0"/>
            </a:pPr>
            <a:r>
              <a:t>(FSC compliant)</a:t>
            </a:r>
          </a:p>
        </p:txBody>
      </p:sp>
      <p:sp>
        <p:nvSpPr>
          <p:cNvPr id="997" name="Leverancier"/>
          <p:cNvSpPr txBox="1"/>
          <p:nvPr/>
        </p:nvSpPr>
        <p:spPr>
          <a:xfrm>
            <a:off x="6311847" y="9967067"/>
            <a:ext cx="1866113" cy="502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rgbClr val="5E5E5E"/>
                </a:solidFill>
              </a:defRPr>
            </a:lvl1pPr>
          </a:lstStyle>
          <a:p>
            <a:r>
              <a:t>Leverancier</a:t>
            </a:r>
          </a:p>
        </p:txBody>
      </p:sp>
      <p:sp>
        <p:nvSpPr>
          <p:cNvPr id="998" name="Bron eigenaar"/>
          <p:cNvSpPr txBox="1"/>
          <p:nvPr/>
        </p:nvSpPr>
        <p:spPr>
          <a:xfrm>
            <a:off x="16167115" y="9967067"/>
            <a:ext cx="2198955" cy="502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rgbClr val="5E5E5E"/>
                </a:solidFill>
              </a:defRPr>
            </a:lvl1pPr>
          </a:lstStyle>
          <a:p>
            <a:r>
              <a:t>Bron eigenaar</a:t>
            </a:r>
          </a:p>
        </p:txBody>
      </p:sp>
      <p:sp>
        <p:nvSpPr>
          <p:cNvPr id="999" name="Gemeente"/>
          <p:cNvSpPr txBox="1"/>
          <p:nvPr/>
        </p:nvSpPr>
        <p:spPr>
          <a:xfrm>
            <a:off x="11366538" y="2163992"/>
            <a:ext cx="1650924" cy="502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rgbClr val="5E5E5E"/>
                </a:solidFill>
              </a:defRPr>
            </a:lvl1pPr>
          </a:lstStyle>
          <a:p>
            <a:r>
              <a:t>Gemeente</a:t>
            </a:r>
          </a:p>
        </p:txBody>
      </p:sp>
      <p:grpSp>
        <p:nvGrpSpPr>
          <p:cNvPr id="1003" name="Group"/>
          <p:cNvGrpSpPr/>
          <p:nvPr/>
        </p:nvGrpSpPr>
        <p:grpSpPr>
          <a:xfrm>
            <a:off x="9757426" y="2860188"/>
            <a:ext cx="1953435" cy="759278"/>
            <a:chOff x="0" y="0"/>
            <a:chExt cx="1953434" cy="759277"/>
          </a:xfrm>
        </p:grpSpPr>
        <p:sp>
          <p:nvSpPr>
            <p:cNvPr id="1000" name="Rectangle"/>
            <p:cNvSpPr/>
            <p:nvPr/>
          </p:nvSpPr>
          <p:spPr>
            <a:xfrm>
              <a:off x="0" y="0"/>
              <a:ext cx="1953435" cy="759278"/>
            </a:xfrm>
            <a:prstGeom prst="rect">
              <a:avLst/>
            </a:prstGeom>
            <a:solidFill>
              <a:srgbClr val="D6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01" name="PKI Overheid…"/>
            <p:cNvSpPr txBox="1"/>
            <p:nvPr/>
          </p:nvSpPr>
          <p:spPr>
            <a:xfrm>
              <a:off x="486086" y="107490"/>
              <a:ext cx="1202818" cy="544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1400" b="0">
                  <a:solidFill>
                    <a:srgbClr val="5E5E5E"/>
                  </a:solidFill>
                </a:defRPr>
              </a:pPr>
              <a:r>
                <a:t>PKI Overheid</a:t>
              </a:r>
            </a:p>
            <a:p>
              <a:pPr algn="l">
                <a:defRPr sz="1400" b="0">
                  <a:solidFill>
                    <a:srgbClr val="5E5E5E"/>
                  </a:solidFill>
                </a:defRPr>
              </a:pPr>
              <a:r>
                <a:t>Gemeente</a:t>
              </a:r>
            </a:p>
          </p:txBody>
        </p:sp>
        <p:sp>
          <p:nvSpPr>
            <p:cNvPr id="1002" name="Ribbon"/>
            <p:cNvSpPr/>
            <p:nvPr/>
          </p:nvSpPr>
          <p:spPr>
            <a:xfrm>
              <a:off x="71423" y="197079"/>
              <a:ext cx="241694" cy="365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10250" y="0"/>
                  </a:moveTo>
                  <a:cubicBezTo>
                    <a:pt x="9814" y="0"/>
                    <a:pt x="9433" y="155"/>
                    <a:pt x="9220" y="385"/>
                  </a:cubicBezTo>
                  <a:cubicBezTo>
                    <a:pt x="9223" y="388"/>
                    <a:pt x="9226" y="391"/>
                    <a:pt x="9230" y="394"/>
                  </a:cubicBezTo>
                  <a:cubicBezTo>
                    <a:pt x="9058" y="411"/>
                    <a:pt x="8887" y="431"/>
                    <a:pt x="8717" y="453"/>
                  </a:cubicBezTo>
                  <a:cubicBezTo>
                    <a:pt x="8396" y="278"/>
                    <a:pt x="7949" y="215"/>
                    <a:pt x="7531" y="316"/>
                  </a:cubicBezTo>
                  <a:lnTo>
                    <a:pt x="6587" y="545"/>
                  </a:lnTo>
                  <a:cubicBezTo>
                    <a:pt x="6177" y="644"/>
                    <a:pt x="5899" y="876"/>
                    <a:pt x="5817" y="1141"/>
                  </a:cubicBezTo>
                  <a:cubicBezTo>
                    <a:pt x="5823" y="1143"/>
                    <a:pt x="5828" y="1147"/>
                    <a:pt x="5835" y="1149"/>
                  </a:cubicBezTo>
                  <a:cubicBezTo>
                    <a:pt x="5683" y="1204"/>
                    <a:pt x="5533" y="1261"/>
                    <a:pt x="5386" y="1321"/>
                  </a:cubicBezTo>
                  <a:cubicBezTo>
                    <a:pt x="4992" y="1227"/>
                    <a:pt x="4537" y="1270"/>
                    <a:pt x="4194" y="1462"/>
                  </a:cubicBezTo>
                  <a:lnTo>
                    <a:pt x="3426" y="1891"/>
                  </a:lnTo>
                  <a:cubicBezTo>
                    <a:pt x="3092" y="2078"/>
                    <a:pt x="2949" y="2358"/>
                    <a:pt x="3008" y="2627"/>
                  </a:cubicBezTo>
                  <a:cubicBezTo>
                    <a:pt x="3018" y="2628"/>
                    <a:pt x="3026" y="2630"/>
                    <a:pt x="3036" y="2632"/>
                  </a:cubicBezTo>
                  <a:cubicBezTo>
                    <a:pt x="2922" y="2717"/>
                    <a:pt x="2810" y="2805"/>
                    <a:pt x="2702" y="2895"/>
                  </a:cubicBezTo>
                  <a:cubicBezTo>
                    <a:pt x="2281" y="2894"/>
                    <a:pt x="1873" y="3038"/>
                    <a:pt x="1648" y="3297"/>
                  </a:cubicBezTo>
                  <a:lnTo>
                    <a:pt x="1146" y="3876"/>
                  </a:lnTo>
                  <a:cubicBezTo>
                    <a:pt x="928" y="4128"/>
                    <a:pt x="937" y="4424"/>
                    <a:pt x="1130" y="4662"/>
                  </a:cubicBezTo>
                  <a:cubicBezTo>
                    <a:pt x="1140" y="4661"/>
                    <a:pt x="1149" y="4662"/>
                    <a:pt x="1159" y="4661"/>
                  </a:cubicBezTo>
                  <a:cubicBezTo>
                    <a:pt x="1095" y="4767"/>
                    <a:pt x="1035" y="4874"/>
                    <a:pt x="980" y="4983"/>
                  </a:cubicBezTo>
                  <a:cubicBezTo>
                    <a:pt x="585" y="5078"/>
                    <a:pt x="275" y="5307"/>
                    <a:pt x="197" y="5601"/>
                  </a:cubicBezTo>
                  <a:lnTo>
                    <a:pt x="23" y="6260"/>
                  </a:lnTo>
                  <a:cubicBezTo>
                    <a:pt x="-52" y="6546"/>
                    <a:pt x="109" y="6822"/>
                    <a:pt x="414" y="7002"/>
                  </a:cubicBezTo>
                  <a:cubicBezTo>
                    <a:pt x="423" y="6998"/>
                    <a:pt x="432" y="6997"/>
                    <a:pt x="442" y="6993"/>
                  </a:cubicBezTo>
                  <a:cubicBezTo>
                    <a:pt x="439" y="7058"/>
                    <a:pt x="437" y="7123"/>
                    <a:pt x="437" y="7189"/>
                  </a:cubicBezTo>
                  <a:cubicBezTo>
                    <a:pt x="437" y="7238"/>
                    <a:pt x="440" y="7287"/>
                    <a:pt x="442" y="7336"/>
                  </a:cubicBezTo>
                  <a:cubicBezTo>
                    <a:pt x="118" y="7516"/>
                    <a:pt x="-60" y="7802"/>
                    <a:pt x="18" y="8097"/>
                  </a:cubicBezTo>
                  <a:lnTo>
                    <a:pt x="194" y="8756"/>
                  </a:lnTo>
                  <a:cubicBezTo>
                    <a:pt x="270" y="9042"/>
                    <a:pt x="563" y="9265"/>
                    <a:pt x="942" y="9365"/>
                  </a:cubicBezTo>
                  <a:cubicBezTo>
                    <a:pt x="947" y="9361"/>
                    <a:pt x="954" y="9356"/>
                    <a:pt x="960" y="9352"/>
                  </a:cubicBezTo>
                  <a:cubicBezTo>
                    <a:pt x="1014" y="9461"/>
                    <a:pt x="1073" y="9569"/>
                    <a:pt x="1136" y="9676"/>
                  </a:cubicBezTo>
                  <a:cubicBezTo>
                    <a:pt x="927" y="9918"/>
                    <a:pt x="912" y="10224"/>
                    <a:pt x="1136" y="10483"/>
                  </a:cubicBezTo>
                  <a:lnTo>
                    <a:pt x="1636" y="11061"/>
                  </a:lnTo>
                  <a:cubicBezTo>
                    <a:pt x="1854" y="11313"/>
                    <a:pt x="2246" y="11456"/>
                    <a:pt x="2653" y="11464"/>
                  </a:cubicBezTo>
                  <a:cubicBezTo>
                    <a:pt x="2656" y="11459"/>
                    <a:pt x="2661" y="11454"/>
                    <a:pt x="2664" y="11449"/>
                  </a:cubicBezTo>
                  <a:cubicBezTo>
                    <a:pt x="2771" y="11539"/>
                    <a:pt x="2881" y="11629"/>
                    <a:pt x="2995" y="11715"/>
                  </a:cubicBezTo>
                  <a:cubicBezTo>
                    <a:pt x="2924" y="11989"/>
                    <a:pt x="3066" y="12279"/>
                    <a:pt x="3409" y="12471"/>
                  </a:cubicBezTo>
                  <a:lnTo>
                    <a:pt x="4176" y="12900"/>
                  </a:lnTo>
                  <a:cubicBezTo>
                    <a:pt x="4511" y="13087"/>
                    <a:pt x="4953" y="13131"/>
                    <a:pt x="5340" y="13046"/>
                  </a:cubicBezTo>
                  <a:cubicBezTo>
                    <a:pt x="5340" y="13043"/>
                    <a:pt x="5340" y="13040"/>
                    <a:pt x="5340" y="13036"/>
                  </a:cubicBezTo>
                  <a:cubicBezTo>
                    <a:pt x="5487" y="13097"/>
                    <a:pt x="5639" y="13155"/>
                    <a:pt x="5791" y="13211"/>
                  </a:cubicBezTo>
                  <a:cubicBezTo>
                    <a:pt x="5868" y="13482"/>
                    <a:pt x="6150" y="13721"/>
                    <a:pt x="6567" y="13822"/>
                  </a:cubicBezTo>
                  <a:lnTo>
                    <a:pt x="7511" y="14050"/>
                  </a:lnTo>
                  <a:cubicBezTo>
                    <a:pt x="7920" y="14149"/>
                    <a:pt x="8357" y="14090"/>
                    <a:pt x="8676" y="13922"/>
                  </a:cubicBezTo>
                  <a:cubicBezTo>
                    <a:pt x="8676" y="13921"/>
                    <a:pt x="8675" y="13921"/>
                    <a:pt x="8674" y="13919"/>
                  </a:cubicBezTo>
                  <a:cubicBezTo>
                    <a:pt x="8844" y="13942"/>
                    <a:pt x="9016" y="13962"/>
                    <a:pt x="9189" y="13980"/>
                  </a:cubicBezTo>
                  <a:cubicBezTo>
                    <a:pt x="9402" y="14215"/>
                    <a:pt x="9789" y="14372"/>
                    <a:pt x="10230" y="14372"/>
                  </a:cubicBezTo>
                  <a:lnTo>
                    <a:pt x="11233" y="14372"/>
                  </a:lnTo>
                  <a:cubicBezTo>
                    <a:pt x="11669" y="14372"/>
                    <a:pt x="12049" y="14217"/>
                    <a:pt x="12263" y="13987"/>
                  </a:cubicBezTo>
                  <a:cubicBezTo>
                    <a:pt x="12263" y="13987"/>
                    <a:pt x="12263" y="13985"/>
                    <a:pt x="12263" y="13985"/>
                  </a:cubicBezTo>
                  <a:cubicBezTo>
                    <a:pt x="12437" y="13968"/>
                    <a:pt x="12610" y="13948"/>
                    <a:pt x="12781" y="13926"/>
                  </a:cubicBezTo>
                  <a:cubicBezTo>
                    <a:pt x="13101" y="14095"/>
                    <a:pt x="13541" y="14154"/>
                    <a:pt x="13952" y="14055"/>
                  </a:cubicBezTo>
                  <a:lnTo>
                    <a:pt x="14896" y="13827"/>
                  </a:lnTo>
                  <a:cubicBezTo>
                    <a:pt x="15303" y="13729"/>
                    <a:pt x="15582" y="13498"/>
                    <a:pt x="15666" y="13235"/>
                  </a:cubicBezTo>
                  <a:cubicBezTo>
                    <a:pt x="15823" y="13178"/>
                    <a:pt x="15979" y="13118"/>
                    <a:pt x="16131" y="13056"/>
                  </a:cubicBezTo>
                  <a:cubicBezTo>
                    <a:pt x="16516" y="13141"/>
                    <a:pt x="16955" y="13097"/>
                    <a:pt x="17289" y="12910"/>
                  </a:cubicBezTo>
                  <a:lnTo>
                    <a:pt x="18059" y="12481"/>
                  </a:lnTo>
                  <a:cubicBezTo>
                    <a:pt x="18391" y="12296"/>
                    <a:pt x="18533" y="12017"/>
                    <a:pt x="18477" y="11751"/>
                  </a:cubicBezTo>
                  <a:cubicBezTo>
                    <a:pt x="18597" y="11662"/>
                    <a:pt x="18712" y="11569"/>
                    <a:pt x="18824" y="11476"/>
                  </a:cubicBezTo>
                  <a:cubicBezTo>
                    <a:pt x="19229" y="11467"/>
                    <a:pt x="19620" y="11325"/>
                    <a:pt x="19837" y="11075"/>
                  </a:cubicBezTo>
                  <a:lnTo>
                    <a:pt x="20337" y="10496"/>
                  </a:lnTo>
                  <a:cubicBezTo>
                    <a:pt x="20552" y="10248"/>
                    <a:pt x="20546" y="9955"/>
                    <a:pt x="20360" y="9718"/>
                  </a:cubicBezTo>
                  <a:cubicBezTo>
                    <a:pt x="20427" y="9606"/>
                    <a:pt x="20491" y="9493"/>
                    <a:pt x="20549" y="9377"/>
                  </a:cubicBezTo>
                  <a:cubicBezTo>
                    <a:pt x="20922" y="9276"/>
                    <a:pt x="21211" y="9052"/>
                    <a:pt x="21286" y="8769"/>
                  </a:cubicBezTo>
                  <a:lnTo>
                    <a:pt x="21460" y="8112"/>
                  </a:lnTo>
                  <a:cubicBezTo>
                    <a:pt x="21534" y="7829"/>
                    <a:pt x="21377" y="7554"/>
                    <a:pt x="21080" y="7374"/>
                  </a:cubicBezTo>
                  <a:cubicBezTo>
                    <a:pt x="21082" y="7312"/>
                    <a:pt x="21082" y="7251"/>
                    <a:pt x="21082" y="7189"/>
                  </a:cubicBezTo>
                  <a:cubicBezTo>
                    <a:pt x="21082" y="7130"/>
                    <a:pt x="21082" y="7072"/>
                    <a:pt x="21080" y="7014"/>
                  </a:cubicBezTo>
                  <a:cubicBezTo>
                    <a:pt x="21380" y="6834"/>
                    <a:pt x="21540" y="6557"/>
                    <a:pt x="21465" y="6274"/>
                  </a:cubicBezTo>
                  <a:lnTo>
                    <a:pt x="21289" y="5616"/>
                  </a:lnTo>
                  <a:cubicBezTo>
                    <a:pt x="21214" y="5334"/>
                    <a:pt x="20924" y="5112"/>
                    <a:pt x="20551" y="5010"/>
                  </a:cubicBezTo>
                  <a:cubicBezTo>
                    <a:pt x="20494" y="4896"/>
                    <a:pt x="20434" y="4783"/>
                    <a:pt x="20368" y="4671"/>
                  </a:cubicBezTo>
                  <a:cubicBezTo>
                    <a:pt x="20557" y="4433"/>
                    <a:pt x="20567" y="4138"/>
                    <a:pt x="20350" y="3888"/>
                  </a:cubicBezTo>
                  <a:lnTo>
                    <a:pt x="19847" y="3309"/>
                  </a:lnTo>
                  <a:cubicBezTo>
                    <a:pt x="19630" y="3059"/>
                    <a:pt x="19240" y="2917"/>
                    <a:pt x="18835" y="2908"/>
                  </a:cubicBezTo>
                  <a:cubicBezTo>
                    <a:pt x="18725" y="2816"/>
                    <a:pt x="18610" y="2726"/>
                    <a:pt x="18493" y="2638"/>
                  </a:cubicBezTo>
                  <a:cubicBezTo>
                    <a:pt x="18553" y="2370"/>
                    <a:pt x="18409" y="2087"/>
                    <a:pt x="18074" y="1900"/>
                  </a:cubicBezTo>
                  <a:lnTo>
                    <a:pt x="17307" y="1470"/>
                  </a:lnTo>
                  <a:cubicBezTo>
                    <a:pt x="16972" y="1284"/>
                    <a:pt x="16530" y="1239"/>
                    <a:pt x="16143" y="1324"/>
                  </a:cubicBezTo>
                  <a:cubicBezTo>
                    <a:pt x="16143" y="1325"/>
                    <a:pt x="16143" y="1326"/>
                    <a:pt x="16143" y="1326"/>
                  </a:cubicBezTo>
                  <a:cubicBezTo>
                    <a:pt x="15994" y="1265"/>
                    <a:pt x="15843" y="1207"/>
                    <a:pt x="15689" y="1151"/>
                  </a:cubicBezTo>
                  <a:cubicBezTo>
                    <a:pt x="15609" y="884"/>
                    <a:pt x="15328" y="650"/>
                    <a:pt x="14916" y="550"/>
                  </a:cubicBezTo>
                  <a:lnTo>
                    <a:pt x="13972" y="321"/>
                  </a:lnTo>
                  <a:cubicBezTo>
                    <a:pt x="13562" y="222"/>
                    <a:pt x="13126" y="280"/>
                    <a:pt x="12807" y="448"/>
                  </a:cubicBezTo>
                  <a:cubicBezTo>
                    <a:pt x="12808" y="450"/>
                    <a:pt x="12808" y="452"/>
                    <a:pt x="12809" y="453"/>
                  </a:cubicBezTo>
                  <a:cubicBezTo>
                    <a:pt x="12639" y="431"/>
                    <a:pt x="12466" y="411"/>
                    <a:pt x="12294" y="394"/>
                  </a:cubicBezTo>
                  <a:cubicBezTo>
                    <a:pt x="12082" y="158"/>
                    <a:pt x="11697" y="0"/>
                    <a:pt x="11256" y="0"/>
                  </a:cubicBezTo>
                  <a:lnTo>
                    <a:pt x="10250" y="0"/>
                  </a:lnTo>
                  <a:close/>
                  <a:moveTo>
                    <a:pt x="10761" y="2494"/>
                  </a:moveTo>
                  <a:cubicBezTo>
                    <a:pt x="14153" y="2494"/>
                    <a:pt x="16984" y="4085"/>
                    <a:pt x="17666" y="6207"/>
                  </a:cubicBezTo>
                  <a:cubicBezTo>
                    <a:pt x="17678" y="6243"/>
                    <a:pt x="17689" y="6280"/>
                    <a:pt x="17699" y="6316"/>
                  </a:cubicBezTo>
                  <a:cubicBezTo>
                    <a:pt x="17710" y="6352"/>
                    <a:pt x="17718" y="6388"/>
                    <a:pt x="17727" y="6425"/>
                  </a:cubicBezTo>
                  <a:cubicBezTo>
                    <a:pt x="17735" y="6454"/>
                    <a:pt x="17744" y="6482"/>
                    <a:pt x="17750" y="6511"/>
                  </a:cubicBezTo>
                  <a:cubicBezTo>
                    <a:pt x="17762" y="6564"/>
                    <a:pt x="17770" y="6616"/>
                    <a:pt x="17778" y="6669"/>
                  </a:cubicBezTo>
                  <a:cubicBezTo>
                    <a:pt x="17785" y="6707"/>
                    <a:pt x="17791" y="6744"/>
                    <a:pt x="17796" y="6781"/>
                  </a:cubicBezTo>
                  <a:cubicBezTo>
                    <a:pt x="17800" y="6805"/>
                    <a:pt x="17801" y="6830"/>
                    <a:pt x="17804" y="6854"/>
                  </a:cubicBezTo>
                  <a:cubicBezTo>
                    <a:pt x="17812" y="6927"/>
                    <a:pt x="17817" y="6999"/>
                    <a:pt x="17819" y="7072"/>
                  </a:cubicBezTo>
                  <a:cubicBezTo>
                    <a:pt x="17820" y="7082"/>
                    <a:pt x="17822" y="7093"/>
                    <a:pt x="17822" y="7104"/>
                  </a:cubicBezTo>
                  <a:cubicBezTo>
                    <a:pt x="17826" y="7244"/>
                    <a:pt x="17819" y="7385"/>
                    <a:pt x="17804" y="7523"/>
                  </a:cubicBezTo>
                  <a:lnTo>
                    <a:pt x="17807" y="7523"/>
                  </a:lnTo>
                  <a:cubicBezTo>
                    <a:pt x="17796" y="7624"/>
                    <a:pt x="17780" y="7723"/>
                    <a:pt x="17761" y="7822"/>
                  </a:cubicBezTo>
                  <a:lnTo>
                    <a:pt x="17756" y="7822"/>
                  </a:lnTo>
                  <a:cubicBezTo>
                    <a:pt x="17743" y="7882"/>
                    <a:pt x="17731" y="7943"/>
                    <a:pt x="17715" y="8004"/>
                  </a:cubicBezTo>
                  <a:cubicBezTo>
                    <a:pt x="17611" y="8394"/>
                    <a:pt x="17437" y="8765"/>
                    <a:pt x="17205" y="9111"/>
                  </a:cubicBezTo>
                  <a:lnTo>
                    <a:pt x="17212" y="9111"/>
                  </a:lnTo>
                  <a:cubicBezTo>
                    <a:pt x="17151" y="9202"/>
                    <a:pt x="17086" y="9294"/>
                    <a:pt x="17016" y="9382"/>
                  </a:cubicBezTo>
                  <a:lnTo>
                    <a:pt x="17006" y="9381"/>
                  </a:lnTo>
                  <a:cubicBezTo>
                    <a:pt x="16963" y="9435"/>
                    <a:pt x="16919" y="9489"/>
                    <a:pt x="16873" y="9542"/>
                  </a:cubicBezTo>
                  <a:cubicBezTo>
                    <a:pt x="16575" y="9885"/>
                    <a:pt x="16224" y="10193"/>
                    <a:pt x="15827" y="10466"/>
                  </a:cubicBezTo>
                  <a:lnTo>
                    <a:pt x="15832" y="10467"/>
                  </a:lnTo>
                  <a:cubicBezTo>
                    <a:pt x="15727" y="10539"/>
                    <a:pt x="15620" y="10610"/>
                    <a:pt x="15508" y="10678"/>
                  </a:cubicBezTo>
                  <a:lnTo>
                    <a:pt x="15500" y="10674"/>
                  </a:lnTo>
                  <a:cubicBezTo>
                    <a:pt x="15433" y="10715"/>
                    <a:pt x="15365" y="10755"/>
                    <a:pt x="15294" y="10795"/>
                  </a:cubicBezTo>
                  <a:cubicBezTo>
                    <a:pt x="14838" y="11049"/>
                    <a:pt x="14347" y="11259"/>
                    <a:pt x="13835" y="11425"/>
                  </a:cubicBezTo>
                  <a:lnTo>
                    <a:pt x="13840" y="11430"/>
                  </a:lnTo>
                  <a:cubicBezTo>
                    <a:pt x="13704" y="11474"/>
                    <a:pt x="13564" y="11512"/>
                    <a:pt x="13424" y="11550"/>
                  </a:cubicBezTo>
                  <a:lnTo>
                    <a:pt x="13421" y="11547"/>
                  </a:lnTo>
                  <a:cubicBezTo>
                    <a:pt x="13337" y="11570"/>
                    <a:pt x="13251" y="11592"/>
                    <a:pt x="13164" y="11613"/>
                  </a:cubicBezTo>
                  <a:cubicBezTo>
                    <a:pt x="12604" y="11749"/>
                    <a:pt x="12037" y="11834"/>
                    <a:pt x="11470" y="11873"/>
                  </a:cubicBezTo>
                  <a:lnTo>
                    <a:pt x="11470" y="11875"/>
                  </a:lnTo>
                  <a:cubicBezTo>
                    <a:pt x="11269" y="11888"/>
                    <a:pt x="11066" y="11895"/>
                    <a:pt x="10860" y="11897"/>
                  </a:cubicBezTo>
                  <a:cubicBezTo>
                    <a:pt x="10824" y="11897"/>
                    <a:pt x="10786" y="11898"/>
                    <a:pt x="10750" y="11899"/>
                  </a:cubicBezTo>
                  <a:cubicBezTo>
                    <a:pt x="6853" y="11895"/>
                    <a:pt x="3697" y="9792"/>
                    <a:pt x="3697" y="7197"/>
                  </a:cubicBezTo>
                  <a:cubicBezTo>
                    <a:pt x="3697" y="4600"/>
                    <a:pt x="6859" y="2494"/>
                    <a:pt x="10761" y="2494"/>
                  </a:cubicBezTo>
                  <a:close/>
                  <a:moveTo>
                    <a:pt x="10740" y="2745"/>
                  </a:moveTo>
                  <a:cubicBezTo>
                    <a:pt x="7061" y="2745"/>
                    <a:pt x="4069" y="4737"/>
                    <a:pt x="4069" y="7185"/>
                  </a:cubicBezTo>
                  <a:cubicBezTo>
                    <a:pt x="4069" y="9634"/>
                    <a:pt x="7061" y="11625"/>
                    <a:pt x="10740" y="11625"/>
                  </a:cubicBezTo>
                  <a:cubicBezTo>
                    <a:pt x="14419" y="11625"/>
                    <a:pt x="17414" y="9634"/>
                    <a:pt x="17414" y="7185"/>
                  </a:cubicBezTo>
                  <a:cubicBezTo>
                    <a:pt x="17414" y="4737"/>
                    <a:pt x="14419" y="2745"/>
                    <a:pt x="10740" y="2745"/>
                  </a:cubicBezTo>
                  <a:close/>
                  <a:moveTo>
                    <a:pt x="16115" y="13233"/>
                  </a:moveTo>
                  <a:lnTo>
                    <a:pt x="16100" y="13289"/>
                  </a:lnTo>
                  <a:cubicBezTo>
                    <a:pt x="15983" y="13667"/>
                    <a:pt x="15588" y="13971"/>
                    <a:pt x="15046" y="14102"/>
                  </a:cubicBezTo>
                  <a:lnTo>
                    <a:pt x="14102" y="14332"/>
                  </a:lnTo>
                  <a:cubicBezTo>
                    <a:pt x="13920" y="14376"/>
                    <a:pt x="13731" y="14398"/>
                    <a:pt x="13539" y="14398"/>
                  </a:cubicBezTo>
                  <a:cubicBezTo>
                    <a:pt x="13190" y="14398"/>
                    <a:pt x="12858" y="14324"/>
                    <a:pt x="12585" y="14196"/>
                  </a:cubicBezTo>
                  <a:cubicBezTo>
                    <a:pt x="12381" y="14389"/>
                    <a:pt x="12098" y="14530"/>
                    <a:pt x="11773" y="14605"/>
                  </a:cubicBezTo>
                  <a:lnTo>
                    <a:pt x="10965" y="16610"/>
                  </a:lnTo>
                  <a:lnTo>
                    <a:pt x="12975" y="21600"/>
                  </a:lnTo>
                  <a:lnTo>
                    <a:pt x="15587" y="20004"/>
                  </a:lnTo>
                  <a:lnTo>
                    <a:pt x="19049" y="20517"/>
                  </a:lnTo>
                  <a:lnTo>
                    <a:pt x="16115" y="13233"/>
                  </a:lnTo>
                  <a:close/>
                  <a:moveTo>
                    <a:pt x="5365" y="13294"/>
                  </a:moveTo>
                  <a:lnTo>
                    <a:pt x="2457" y="20517"/>
                  </a:lnTo>
                  <a:lnTo>
                    <a:pt x="5921" y="20004"/>
                  </a:lnTo>
                  <a:lnTo>
                    <a:pt x="8534" y="21600"/>
                  </a:lnTo>
                  <a:lnTo>
                    <a:pt x="11327" y="14663"/>
                  </a:lnTo>
                  <a:cubicBezTo>
                    <a:pt x="11296" y="14664"/>
                    <a:pt x="11264" y="14664"/>
                    <a:pt x="11233" y="14664"/>
                  </a:cubicBezTo>
                  <a:lnTo>
                    <a:pt x="10227" y="14664"/>
                  </a:lnTo>
                  <a:cubicBezTo>
                    <a:pt x="9666" y="14664"/>
                    <a:pt x="9169" y="14476"/>
                    <a:pt x="8870" y="14191"/>
                  </a:cubicBezTo>
                  <a:cubicBezTo>
                    <a:pt x="8592" y="14320"/>
                    <a:pt x="8260" y="14393"/>
                    <a:pt x="7921" y="14393"/>
                  </a:cubicBezTo>
                  <a:cubicBezTo>
                    <a:pt x="7729" y="14393"/>
                    <a:pt x="7541" y="14370"/>
                    <a:pt x="7360" y="14326"/>
                  </a:cubicBezTo>
                  <a:lnTo>
                    <a:pt x="6416" y="14097"/>
                  </a:lnTo>
                  <a:cubicBezTo>
                    <a:pt x="6002" y="13997"/>
                    <a:pt x="5669" y="13795"/>
                    <a:pt x="5483" y="13528"/>
                  </a:cubicBezTo>
                  <a:cubicBezTo>
                    <a:pt x="5429" y="13452"/>
                    <a:pt x="5391" y="13374"/>
                    <a:pt x="5365" y="13294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008" name="Group"/>
          <p:cNvGrpSpPr/>
          <p:nvPr/>
        </p:nvGrpSpPr>
        <p:grpSpPr>
          <a:xfrm>
            <a:off x="9092524" y="9127966"/>
            <a:ext cx="1964817" cy="1178660"/>
            <a:chOff x="0" y="0"/>
            <a:chExt cx="1964816" cy="1178659"/>
          </a:xfrm>
        </p:grpSpPr>
        <p:sp>
          <p:nvSpPr>
            <p:cNvPr id="1004" name="Delegatie contract…"/>
            <p:cNvSpPr/>
            <p:nvPr/>
          </p:nvSpPr>
          <p:spPr>
            <a:xfrm>
              <a:off x="0" y="0"/>
              <a:ext cx="1964817" cy="117866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600">
                  <a:solidFill>
                    <a:srgbClr val="FFFFFF"/>
                  </a:solidFill>
                </a:defRPr>
              </a:pPr>
              <a:r>
                <a:t>Delegatie contract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Gemeente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Leverancier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Bron eigenaar</a:t>
              </a:r>
            </a:p>
          </p:txBody>
        </p:sp>
        <p:pic>
          <p:nvPicPr>
            <p:cNvPr id="1005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372848"/>
              <a:ext cx="198146" cy="2639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6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563348"/>
              <a:ext cx="198146" cy="263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7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766548"/>
              <a:ext cx="198146" cy="263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13" name="Group"/>
          <p:cNvGrpSpPr/>
          <p:nvPr/>
        </p:nvGrpSpPr>
        <p:grpSpPr>
          <a:xfrm>
            <a:off x="13608854" y="9127966"/>
            <a:ext cx="1964818" cy="1178660"/>
            <a:chOff x="0" y="0"/>
            <a:chExt cx="1964816" cy="1178659"/>
          </a:xfrm>
        </p:grpSpPr>
        <p:sp>
          <p:nvSpPr>
            <p:cNvPr id="1009" name="Delegatie contract…"/>
            <p:cNvSpPr/>
            <p:nvPr/>
          </p:nvSpPr>
          <p:spPr>
            <a:xfrm>
              <a:off x="0" y="0"/>
              <a:ext cx="1964817" cy="117866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600">
                  <a:solidFill>
                    <a:srgbClr val="FFFFFF"/>
                  </a:solidFill>
                </a:defRPr>
              </a:pPr>
              <a:r>
                <a:t>Delegatie contract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Gemeente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Leverancier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Bron eigenaar</a:t>
              </a:r>
            </a:p>
          </p:txBody>
        </p:sp>
        <p:pic>
          <p:nvPicPr>
            <p:cNvPr id="1010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372848"/>
              <a:ext cx="198146" cy="2639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1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563348"/>
              <a:ext cx="198146" cy="263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2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766548"/>
              <a:ext cx="198146" cy="263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18" name="Group"/>
          <p:cNvGrpSpPr/>
          <p:nvPr/>
        </p:nvGrpSpPr>
        <p:grpSpPr>
          <a:xfrm>
            <a:off x="13080657" y="2650496"/>
            <a:ext cx="1964818" cy="1178661"/>
            <a:chOff x="0" y="0"/>
            <a:chExt cx="1964816" cy="1178659"/>
          </a:xfrm>
        </p:grpSpPr>
        <p:sp>
          <p:nvSpPr>
            <p:cNvPr id="1014" name="Delegatie contract…"/>
            <p:cNvSpPr/>
            <p:nvPr/>
          </p:nvSpPr>
          <p:spPr>
            <a:xfrm>
              <a:off x="0" y="0"/>
              <a:ext cx="1964817" cy="117866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600">
                  <a:solidFill>
                    <a:srgbClr val="FFFFFF"/>
                  </a:solidFill>
                </a:defRPr>
              </a:pPr>
              <a:r>
                <a:t>Delegatie contract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Gemeente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Leverancier</a:t>
              </a:r>
            </a:p>
            <a:p>
              <a:pPr algn="l">
                <a:defRPr sz="1400" b="0">
                  <a:solidFill>
                    <a:srgbClr val="FFFFFF"/>
                  </a:solidFill>
                </a:defRPr>
              </a:pPr>
              <a:r>
                <a:t>Bron eigenaar</a:t>
              </a:r>
            </a:p>
          </p:txBody>
        </p:sp>
        <p:pic>
          <p:nvPicPr>
            <p:cNvPr id="1015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372848"/>
              <a:ext cx="198146" cy="2639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6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563348"/>
              <a:ext cx="198146" cy="263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7" name="clipart1438348.png" descr="clipart143834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618" y="766548"/>
              <a:ext cx="198146" cy="263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19" name="FSC manager"/>
          <p:cNvSpPr/>
          <p:nvPr/>
        </p:nvSpPr>
        <p:spPr>
          <a:xfrm>
            <a:off x="8959532" y="7691214"/>
            <a:ext cx="2230800" cy="1140560"/>
          </a:xfrm>
          <a:prstGeom prst="roundRect">
            <a:avLst>
              <a:gd name="adj" fmla="val 23488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800" b="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</a:defRPr>
            </a:lvl1pPr>
          </a:lstStyle>
          <a:p>
            <a:r>
              <a:t>FSC manager</a:t>
            </a:r>
          </a:p>
        </p:txBody>
      </p:sp>
      <p:sp>
        <p:nvSpPr>
          <p:cNvPr id="1020" name="API"/>
          <p:cNvSpPr/>
          <p:nvPr/>
        </p:nvSpPr>
        <p:spPr>
          <a:xfrm>
            <a:off x="16151192" y="7378014"/>
            <a:ext cx="2230800" cy="1140561"/>
          </a:xfrm>
          <a:prstGeom prst="roundRect">
            <a:avLst>
              <a:gd name="adj" fmla="val 23488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800" b="0"/>
            </a:lvl1pPr>
          </a:lstStyle>
          <a:p>
            <a:r>
              <a:t>API</a:t>
            </a:r>
          </a:p>
        </p:txBody>
      </p:sp>
      <p:sp>
        <p:nvSpPr>
          <p:cNvPr id="1021" name="Line"/>
          <p:cNvSpPr/>
          <p:nvPr/>
        </p:nvSpPr>
        <p:spPr>
          <a:xfrm rot="18900000">
            <a:off x="7405083" y="6764698"/>
            <a:ext cx="1412740" cy="833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5" extrusionOk="0">
                <a:moveTo>
                  <a:pt x="0" y="5"/>
                </a:moveTo>
                <a:cubicBezTo>
                  <a:pt x="2623" y="-75"/>
                  <a:pt x="5222" y="776"/>
                  <a:pt x="7632" y="2495"/>
                </a:cubicBezTo>
                <a:cubicBezTo>
                  <a:pt x="11765" y="5444"/>
                  <a:pt x="15099" y="10737"/>
                  <a:pt x="18335" y="16083"/>
                </a:cubicBezTo>
                <a:cubicBezTo>
                  <a:pt x="19428" y="17889"/>
                  <a:pt x="20517" y="19702"/>
                  <a:pt x="21600" y="21525"/>
                </a:cubicBez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22" name="Client: Ik vraag gegevens van bron X op"/>
          <p:cNvSpPr txBox="1"/>
          <p:nvPr/>
        </p:nvSpPr>
        <p:spPr>
          <a:xfrm>
            <a:off x="101600" y="4800600"/>
            <a:ext cx="7381774" cy="61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/>
            </a:lvl1pPr>
          </a:lstStyle>
          <a:p>
            <a:r>
              <a:t>Client: Ik vraag gegevens van bron X op</a:t>
            </a:r>
          </a:p>
        </p:txBody>
      </p:sp>
      <p:sp>
        <p:nvSpPr>
          <p:cNvPr id="1023" name="Line"/>
          <p:cNvSpPr/>
          <p:nvPr/>
        </p:nvSpPr>
        <p:spPr>
          <a:xfrm rot="18900000">
            <a:off x="9934158" y="7332124"/>
            <a:ext cx="317628" cy="298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54" extrusionOk="0">
                <a:moveTo>
                  <a:pt x="21600" y="0"/>
                </a:moveTo>
                <a:cubicBezTo>
                  <a:pt x="15467" y="2714"/>
                  <a:pt x="10516" y="7643"/>
                  <a:pt x="7469" y="13820"/>
                </a:cubicBezTo>
                <a:cubicBezTo>
                  <a:pt x="5604" y="17601"/>
                  <a:pt x="3339" y="21600"/>
                  <a:pt x="0" y="21114"/>
                </a:cubicBez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24" name="Gateway: Ik heb daar geen geldig token voor.…"/>
          <p:cNvSpPr txBox="1"/>
          <p:nvPr/>
        </p:nvSpPr>
        <p:spPr>
          <a:xfrm>
            <a:off x="101600" y="4800599"/>
            <a:ext cx="8375016" cy="1096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/>
            </a:pPr>
            <a:r>
              <a:t>Gateway: Ik heb daar geen geldig token voor.</a:t>
            </a:r>
          </a:p>
          <a:p>
            <a:pPr>
              <a:defRPr b="0"/>
            </a:pPr>
            <a:r>
              <a:t>Die haal ik op bij de FSC manager</a:t>
            </a:r>
          </a:p>
        </p:txBody>
      </p:sp>
      <p:sp>
        <p:nvSpPr>
          <p:cNvPr id="1025" name="FSC manager: Ik heb er een geldig contract voor…"/>
          <p:cNvSpPr txBox="1"/>
          <p:nvPr/>
        </p:nvSpPr>
        <p:spPr>
          <a:xfrm>
            <a:off x="101600" y="4800599"/>
            <a:ext cx="8992337" cy="1096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/>
            </a:pPr>
            <a:r>
              <a:t>FSC manager: Ik heb er een geldig contract voor</a:t>
            </a:r>
          </a:p>
          <a:p>
            <a:pPr>
              <a:defRPr b="0"/>
            </a:pPr>
            <a:r>
              <a:t>Ik haal bij de bron eigenaar een token op</a:t>
            </a:r>
          </a:p>
        </p:txBody>
      </p:sp>
      <p:sp>
        <p:nvSpPr>
          <p:cNvPr id="1026" name="Line"/>
          <p:cNvSpPr/>
          <p:nvPr/>
        </p:nvSpPr>
        <p:spPr>
          <a:xfrm rot="18900000">
            <a:off x="10093524" y="7657888"/>
            <a:ext cx="3059245" cy="2097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69" h="20872" extrusionOk="0">
                <a:moveTo>
                  <a:pt x="2466" y="162"/>
                </a:moveTo>
                <a:cubicBezTo>
                  <a:pt x="731" y="-728"/>
                  <a:pt x="-731" y="2231"/>
                  <a:pt x="397" y="4352"/>
                </a:cubicBezTo>
                <a:cubicBezTo>
                  <a:pt x="1606" y="6624"/>
                  <a:pt x="3663" y="4275"/>
                  <a:pt x="5536" y="3823"/>
                </a:cubicBezTo>
                <a:cubicBezTo>
                  <a:pt x="9076" y="2969"/>
                  <a:pt x="10806" y="8912"/>
                  <a:pt x="13261" y="12664"/>
                </a:cubicBezTo>
                <a:cubicBezTo>
                  <a:pt x="14454" y="14487"/>
                  <a:pt x="15963" y="15762"/>
                  <a:pt x="17395" y="17165"/>
                </a:cubicBezTo>
                <a:cubicBezTo>
                  <a:pt x="18586" y="18332"/>
                  <a:pt x="19732" y="19594"/>
                  <a:pt x="20869" y="20872"/>
                </a:cubicBez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27" name="FSC manager: Ik heb er een geldig contract voor…"/>
          <p:cNvSpPr txBox="1"/>
          <p:nvPr/>
        </p:nvSpPr>
        <p:spPr>
          <a:xfrm>
            <a:off x="15320820" y="4800599"/>
            <a:ext cx="8992337" cy="1096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/>
            </a:pPr>
            <a:r>
              <a:t>FSC manager: Ik heb er een geldig contract voor</a:t>
            </a:r>
          </a:p>
          <a:p>
            <a:pPr>
              <a:defRPr b="0"/>
            </a:pPr>
            <a:r>
              <a:t>Ik maak een token, sign dat en stuur het terug</a:t>
            </a:r>
          </a:p>
        </p:txBody>
      </p:sp>
      <p:sp>
        <p:nvSpPr>
          <p:cNvPr id="1028" name="Line"/>
          <p:cNvSpPr/>
          <p:nvPr/>
        </p:nvSpPr>
        <p:spPr>
          <a:xfrm rot="18900000">
            <a:off x="11961420" y="7227227"/>
            <a:ext cx="1907499" cy="2880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7" h="21272" extrusionOk="0">
                <a:moveTo>
                  <a:pt x="21063" y="19119"/>
                </a:moveTo>
                <a:cubicBezTo>
                  <a:pt x="21600" y="20424"/>
                  <a:pt x="19747" y="21600"/>
                  <a:pt x="17812" y="21188"/>
                </a:cubicBezTo>
                <a:cubicBezTo>
                  <a:pt x="16453" y="20899"/>
                  <a:pt x="15765" y="19935"/>
                  <a:pt x="15994" y="18973"/>
                </a:cubicBezTo>
                <a:cubicBezTo>
                  <a:pt x="16271" y="17803"/>
                  <a:pt x="17757" y="16679"/>
                  <a:pt x="18685" y="15410"/>
                </a:cubicBezTo>
                <a:cubicBezTo>
                  <a:pt x="20943" y="12320"/>
                  <a:pt x="17531" y="8689"/>
                  <a:pt x="14428" y="6227"/>
                </a:cubicBezTo>
                <a:cubicBezTo>
                  <a:pt x="10474" y="3092"/>
                  <a:pt x="3765" y="2974"/>
                  <a:pt x="0" y="0"/>
                </a:cubicBez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29" name="FSC manager: Hier is het token Gateway"/>
          <p:cNvSpPr txBox="1"/>
          <p:nvPr/>
        </p:nvSpPr>
        <p:spPr>
          <a:xfrm>
            <a:off x="101599" y="4800600"/>
            <a:ext cx="7554088" cy="61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/>
            </a:lvl1pPr>
          </a:lstStyle>
          <a:p>
            <a:r>
              <a:t>FSC manager: Hier is het token Gateway</a:t>
            </a:r>
          </a:p>
        </p:txBody>
      </p:sp>
      <p:sp>
        <p:nvSpPr>
          <p:cNvPr id="1030" name="Gateway: Ik heb een geldig token,…"/>
          <p:cNvSpPr txBox="1"/>
          <p:nvPr/>
        </p:nvSpPr>
        <p:spPr>
          <a:xfrm>
            <a:off x="101599" y="4800599"/>
            <a:ext cx="6335295" cy="1096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/>
            </a:pPr>
            <a:r>
              <a:rPr dirty="0"/>
              <a:t>Gateway: </a:t>
            </a:r>
            <a:r>
              <a:rPr dirty="0" err="1"/>
              <a:t>Ik</a:t>
            </a:r>
            <a:r>
              <a:rPr dirty="0"/>
              <a:t> </a:t>
            </a:r>
            <a:r>
              <a:rPr dirty="0" err="1"/>
              <a:t>heb</a:t>
            </a:r>
            <a:r>
              <a:rPr dirty="0"/>
              <a:t> </a:t>
            </a:r>
            <a:r>
              <a:rPr dirty="0" err="1"/>
              <a:t>een</a:t>
            </a:r>
            <a:r>
              <a:rPr dirty="0"/>
              <a:t> </a:t>
            </a:r>
            <a:r>
              <a:rPr dirty="0" err="1"/>
              <a:t>geldig</a:t>
            </a:r>
            <a:r>
              <a:rPr dirty="0"/>
              <a:t> token,</a:t>
            </a:r>
          </a:p>
          <a:p>
            <a:pPr>
              <a:defRPr b="0"/>
            </a:pPr>
            <a:r>
              <a:rPr dirty="0" err="1"/>
              <a:t>ik</a:t>
            </a:r>
            <a:r>
              <a:rPr dirty="0"/>
              <a:t> </a:t>
            </a:r>
            <a:r>
              <a:rPr dirty="0" err="1"/>
              <a:t>verstuur</a:t>
            </a:r>
            <a:r>
              <a:rPr dirty="0"/>
              <a:t> </a:t>
            </a:r>
            <a:r>
              <a:rPr dirty="0" err="1"/>
              <a:t>mijn</a:t>
            </a:r>
            <a:r>
              <a:rPr dirty="0"/>
              <a:t> </a:t>
            </a:r>
            <a:r>
              <a:rPr dirty="0" err="1"/>
              <a:t>vraag</a:t>
            </a:r>
            <a:endParaRPr dirty="0"/>
          </a:p>
        </p:txBody>
      </p:sp>
      <p:grpSp>
        <p:nvGrpSpPr>
          <p:cNvPr id="1033" name="Group"/>
          <p:cNvGrpSpPr/>
          <p:nvPr/>
        </p:nvGrpSpPr>
        <p:grpSpPr>
          <a:xfrm>
            <a:off x="12058391" y="7715209"/>
            <a:ext cx="410335" cy="759278"/>
            <a:chOff x="0" y="0"/>
            <a:chExt cx="410333" cy="759277"/>
          </a:xfrm>
        </p:grpSpPr>
        <p:sp>
          <p:nvSpPr>
            <p:cNvPr id="1031" name="Rectangle"/>
            <p:cNvSpPr/>
            <p:nvPr/>
          </p:nvSpPr>
          <p:spPr>
            <a:xfrm>
              <a:off x="0" y="0"/>
              <a:ext cx="410334" cy="759278"/>
            </a:xfrm>
            <a:prstGeom prst="rect">
              <a:avLst/>
            </a:prstGeom>
            <a:solidFill>
              <a:srgbClr val="D6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32" name="Text Document"/>
            <p:cNvSpPr/>
            <p:nvPr/>
          </p:nvSpPr>
          <p:spPr>
            <a:xfrm>
              <a:off x="98668" y="241723"/>
              <a:ext cx="212998" cy="275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034" name="Line"/>
          <p:cNvSpPr/>
          <p:nvPr/>
        </p:nvSpPr>
        <p:spPr>
          <a:xfrm rot="8100000">
            <a:off x="11539880" y="5967049"/>
            <a:ext cx="1616493" cy="1543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7865" y="21526"/>
                  <a:pt x="14269" y="20102"/>
                  <a:pt x="11423" y="17569"/>
                </a:cubicBezTo>
                <a:cubicBezTo>
                  <a:pt x="6201" y="12921"/>
                  <a:pt x="4395" y="5460"/>
                  <a:pt x="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35" name="Gateway: Het token is geldig,…"/>
          <p:cNvSpPr txBox="1"/>
          <p:nvPr/>
        </p:nvSpPr>
        <p:spPr>
          <a:xfrm>
            <a:off x="17657014" y="4811505"/>
            <a:ext cx="5491608" cy="1096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/>
            </a:pPr>
            <a:r>
              <a:t>Gateway: Het token is geldig,</a:t>
            </a:r>
          </a:p>
          <a:p>
            <a:pPr>
              <a:defRPr b="0"/>
            </a:pPr>
            <a:r>
              <a:t>ik stuur je door naar de API</a:t>
            </a:r>
          </a:p>
        </p:txBody>
      </p:sp>
      <p:sp>
        <p:nvSpPr>
          <p:cNvPr id="1036" name="Line"/>
          <p:cNvSpPr/>
          <p:nvPr/>
        </p:nvSpPr>
        <p:spPr>
          <a:xfrm rot="8100000">
            <a:off x="16062356" y="6483600"/>
            <a:ext cx="901373" cy="1356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4" h="21600" extrusionOk="0">
                <a:moveTo>
                  <a:pt x="20764" y="21600"/>
                </a:moveTo>
                <a:cubicBezTo>
                  <a:pt x="18279" y="19136"/>
                  <a:pt x="15458" y="16840"/>
                  <a:pt x="12224" y="14833"/>
                </a:cubicBezTo>
                <a:cubicBezTo>
                  <a:pt x="8140" y="12299"/>
                  <a:pt x="3935" y="9770"/>
                  <a:pt x="1560" y="6768"/>
                </a:cubicBezTo>
                <a:cubicBezTo>
                  <a:pt x="-371" y="4328"/>
                  <a:pt x="-836" y="1852"/>
                  <a:pt x="2059" y="0"/>
                </a:cubicBez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039" name="Group"/>
          <p:cNvGrpSpPr/>
          <p:nvPr/>
        </p:nvGrpSpPr>
        <p:grpSpPr>
          <a:xfrm>
            <a:off x="12058391" y="6045091"/>
            <a:ext cx="410335" cy="759278"/>
            <a:chOff x="0" y="0"/>
            <a:chExt cx="410333" cy="759277"/>
          </a:xfrm>
        </p:grpSpPr>
        <p:sp>
          <p:nvSpPr>
            <p:cNvPr id="1037" name="Rectangle"/>
            <p:cNvSpPr/>
            <p:nvPr/>
          </p:nvSpPr>
          <p:spPr>
            <a:xfrm>
              <a:off x="0" y="0"/>
              <a:ext cx="410334" cy="759278"/>
            </a:xfrm>
            <a:prstGeom prst="rect">
              <a:avLst/>
            </a:prstGeom>
            <a:solidFill>
              <a:srgbClr val="D6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38" name="Text Document"/>
            <p:cNvSpPr/>
            <p:nvPr/>
          </p:nvSpPr>
          <p:spPr>
            <a:xfrm>
              <a:off x="98668" y="241723"/>
              <a:ext cx="212998" cy="275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040" name="Line"/>
          <p:cNvSpPr/>
          <p:nvPr/>
        </p:nvSpPr>
        <p:spPr>
          <a:xfrm rot="8100000">
            <a:off x="10209816" y="7428315"/>
            <a:ext cx="311593" cy="217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52" h="13003" extrusionOk="0">
                <a:moveTo>
                  <a:pt x="19000" y="1109"/>
                </a:moveTo>
                <a:cubicBezTo>
                  <a:pt x="21600" y="-5036"/>
                  <a:pt x="3274" y="16564"/>
                  <a:pt x="0" y="12488"/>
                </a:cubicBez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41" name="Line"/>
          <p:cNvSpPr/>
          <p:nvPr/>
        </p:nvSpPr>
        <p:spPr>
          <a:xfrm rot="21224313">
            <a:off x="7305625" y="6097649"/>
            <a:ext cx="9999902" cy="1827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09" extrusionOk="0">
                <a:moveTo>
                  <a:pt x="0" y="7826"/>
                </a:moveTo>
                <a:cubicBezTo>
                  <a:pt x="3459" y="1169"/>
                  <a:pt x="7170" y="-1291"/>
                  <a:pt x="10845" y="637"/>
                </a:cubicBezTo>
                <a:cubicBezTo>
                  <a:pt x="14685" y="2653"/>
                  <a:pt x="18374" y="9401"/>
                  <a:pt x="21600" y="20309"/>
                </a:cubicBez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044" name="Group"/>
          <p:cNvGrpSpPr/>
          <p:nvPr/>
        </p:nvGrpSpPr>
        <p:grpSpPr>
          <a:xfrm>
            <a:off x="12058391" y="5764307"/>
            <a:ext cx="410335" cy="759278"/>
            <a:chOff x="0" y="0"/>
            <a:chExt cx="410333" cy="759277"/>
          </a:xfrm>
        </p:grpSpPr>
        <p:sp>
          <p:nvSpPr>
            <p:cNvPr id="1042" name="Rectangle"/>
            <p:cNvSpPr/>
            <p:nvPr/>
          </p:nvSpPr>
          <p:spPr>
            <a:xfrm>
              <a:off x="0" y="0"/>
              <a:ext cx="410334" cy="759278"/>
            </a:xfrm>
            <a:prstGeom prst="rect">
              <a:avLst/>
            </a:prstGeom>
            <a:solidFill>
              <a:srgbClr val="D6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43" name="Text Document"/>
            <p:cNvSpPr/>
            <p:nvPr/>
          </p:nvSpPr>
          <p:spPr>
            <a:xfrm>
              <a:off x="98668" y="241723"/>
              <a:ext cx="212998" cy="275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" grpId="2" animBg="1" advAuto="0"/>
      <p:bldP spid="1021" grpId="3" animBg="1" advAuto="0"/>
      <p:bldP spid="1022" grpId="1" animBg="1" advAuto="0"/>
      <p:bldP spid="1022" grpId="4" animBg="1" advAuto="0"/>
      <p:bldP spid="1023" grpId="6" animBg="1" advAuto="0"/>
      <p:bldP spid="1023" grpId="8" animBg="1" advAuto="0"/>
      <p:bldP spid="1024" grpId="5" animBg="1" advAuto="0"/>
      <p:bldP spid="1024" grpId="7" animBg="1" advAuto="0"/>
      <p:bldP spid="1025" grpId="9" animBg="1" advAuto="0"/>
      <p:bldP spid="1025" grpId="11" animBg="1" advAuto="0"/>
      <p:bldP spid="1026" grpId="10" animBg="1" advAuto="0"/>
      <p:bldP spid="1026" grpId="12" animBg="1" advAuto="0"/>
      <p:bldP spid="1027" grpId="13" animBg="1" advAuto="0"/>
      <p:bldP spid="1027" grpId="18" animBg="1" advAuto="0"/>
      <p:bldP spid="1028" grpId="14" animBg="1" advAuto="0"/>
      <p:bldP spid="1028" grpId="20" animBg="1" advAuto="0"/>
      <p:bldP spid="1029" grpId="16" animBg="1" advAuto="0"/>
      <p:bldP spid="1029" grpId="21" animBg="1" advAuto="0"/>
      <p:bldP spid="1030" grpId="23" animBg="1" advAuto="0"/>
      <p:bldP spid="1030" grpId="26" animBg="1" advAuto="0"/>
      <p:bldP spid="1033" grpId="15" animBg="1" advAuto="0"/>
      <p:bldP spid="1033" grpId="19" animBg="1" advAuto="0"/>
      <p:bldP spid="1034" grpId="24" animBg="1" advAuto="0"/>
      <p:bldP spid="1034" grpId="28" animBg="1" advAuto="0"/>
      <p:bldP spid="1035" grpId="29" animBg="1" advAuto="0"/>
      <p:bldP spid="1035" grpId="31" animBg="1" advAuto="0"/>
      <p:bldP spid="1036" grpId="30" animBg="1" advAuto="0"/>
      <p:bldP spid="1036" grpId="32" animBg="1" advAuto="0"/>
      <p:bldP spid="1039" grpId="25" animBg="1" advAuto="0"/>
      <p:bldP spid="1039" grpId="27" animBg="1" advAuto="0"/>
      <p:bldP spid="1040" grpId="17" animBg="1" advAuto="0"/>
      <p:bldP spid="1040" grpId="22" animBg="1" advAuto="0"/>
      <p:bldP spid="1041" grpId="33" animBg="1" advAuto="0"/>
      <p:bldP spid="1044" grpId="34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Macintosh PowerPoint</Application>
  <PresentationFormat>Custom</PresentationFormat>
  <Paragraphs>264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Helvetica Neue Medium</vt:lpstr>
      <vt:lpstr>White</vt:lpstr>
      <vt:lpstr>Transparante delegatie met FSC</vt:lpstr>
      <vt:lpstr>Huidige manier met delegeren: 1 op 1</vt:lpstr>
      <vt:lpstr>Huidige manier van delegeren: realiteit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Transparante delegatie met FSC</dc:title>
  <cp:lastModifiedBy>Edward van Gelderen</cp:lastModifiedBy>
  <cp:revision>2</cp:revision>
  <dcterms:modified xsi:type="dcterms:W3CDTF">2023-06-29T19:37:25Z</dcterms:modified>
</cp:coreProperties>
</file>