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4" r:id="rId1"/>
  </p:sldMasterIdLst>
  <p:notesMasterIdLst>
    <p:notesMasterId r:id="rId15"/>
  </p:notesMasterIdLst>
  <p:sldIdLst>
    <p:sldId id="260" r:id="rId2"/>
    <p:sldId id="261" r:id="rId3"/>
    <p:sldId id="266" r:id="rId4"/>
    <p:sldId id="262" r:id="rId5"/>
    <p:sldId id="267" r:id="rId6"/>
    <p:sldId id="263" r:id="rId7"/>
    <p:sldId id="268" r:id="rId8"/>
    <p:sldId id="269" r:id="rId9"/>
    <p:sldId id="270" r:id="rId10"/>
    <p:sldId id="271" r:id="rId11"/>
    <p:sldId id="265" r:id="rId12"/>
    <p:sldId id="264" r:id="rId13"/>
    <p:sldId id="272" r:id="rId14"/>
  </p:sldIdLst>
  <p:sldSz cx="9144000" cy="6858000" type="screen4x3"/>
  <p:notesSz cx="6805613" cy="9944100"/>
  <p:defaultTextStyle>
    <a:defPPr>
      <a:defRPr lang="nl-NL"/>
    </a:defPPr>
    <a:lvl1pPr algn="l" rtl="0" eaLnBrk="0" fontAlgn="base" hangingPunct="0">
      <a:spcBef>
        <a:spcPct val="0"/>
      </a:spcBef>
      <a:spcAft>
        <a:spcPct val="0"/>
      </a:spcAft>
      <a:defRPr sz="2600" kern="1200">
        <a:solidFill>
          <a:srgbClr val="000000"/>
        </a:solidFill>
        <a:latin typeface="Verdana" pitchFamily="34" charset="0"/>
        <a:ea typeface="+mn-ea"/>
        <a:cs typeface="Arial" charset="0"/>
      </a:defRPr>
    </a:lvl1pPr>
    <a:lvl2pPr marL="457200" algn="l" rtl="0" eaLnBrk="0" fontAlgn="base" hangingPunct="0">
      <a:spcBef>
        <a:spcPct val="0"/>
      </a:spcBef>
      <a:spcAft>
        <a:spcPct val="0"/>
      </a:spcAft>
      <a:defRPr sz="2600" kern="1200">
        <a:solidFill>
          <a:srgbClr val="000000"/>
        </a:solidFill>
        <a:latin typeface="Verdana" pitchFamily="34" charset="0"/>
        <a:ea typeface="+mn-ea"/>
        <a:cs typeface="Arial" charset="0"/>
      </a:defRPr>
    </a:lvl2pPr>
    <a:lvl3pPr marL="914400" algn="l" rtl="0" eaLnBrk="0" fontAlgn="base" hangingPunct="0">
      <a:spcBef>
        <a:spcPct val="0"/>
      </a:spcBef>
      <a:spcAft>
        <a:spcPct val="0"/>
      </a:spcAft>
      <a:defRPr sz="2600" kern="1200">
        <a:solidFill>
          <a:srgbClr val="000000"/>
        </a:solidFill>
        <a:latin typeface="Verdana" pitchFamily="34" charset="0"/>
        <a:ea typeface="+mn-ea"/>
        <a:cs typeface="Arial" charset="0"/>
      </a:defRPr>
    </a:lvl3pPr>
    <a:lvl4pPr marL="1371600" algn="l" rtl="0" eaLnBrk="0" fontAlgn="base" hangingPunct="0">
      <a:spcBef>
        <a:spcPct val="0"/>
      </a:spcBef>
      <a:spcAft>
        <a:spcPct val="0"/>
      </a:spcAft>
      <a:defRPr sz="2600" kern="1200">
        <a:solidFill>
          <a:srgbClr val="000000"/>
        </a:solidFill>
        <a:latin typeface="Verdana" pitchFamily="34" charset="0"/>
        <a:ea typeface="+mn-ea"/>
        <a:cs typeface="Arial" charset="0"/>
      </a:defRPr>
    </a:lvl4pPr>
    <a:lvl5pPr marL="1828800" algn="l" rtl="0" eaLnBrk="0" fontAlgn="base" hangingPunct="0">
      <a:spcBef>
        <a:spcPct val="0"/>
      </a:spcBef>
      <a:spcAft>
        <a:spcPct val="0"/>
      </a:spcAft>
      <a:defRPr sz="2600" kern="1200">
        <a:solidFill>
          <a:srgbClr val="000000"/>
        </a:solidFill>
        <a:latin typeface="Verdana" pitchFamily="34" charset="0"/>
        <a:ea typeface="+mn-ea"/>
        <a:cs typeface="Arial" charset="0"/>
      </a:defRPr>
    </a:lvl5pPr>
    <a:lvl6pPr marL="2286000" algn="l" defTabSz="914400" rtl="0" eaLnBrk="1" latinLnBrk="0" hangingPunct="1">
      <a:defRPr sz="2600" kern="1200">
        <a:solidFill>
          <a:srgbClr val="000000"/>
        </a:solidFill>
        <a:latin typeface="Verdana" pitchFamily="34" charset="0"/>
        <a:ea typeface="+mn-ea"/>
        <a:cs typeface="Arial" charset="0"/>
      </a:defRPr>
    </a:lvl6pPr>
    <a:lvl7pPr marL="2743200" algn="l" defTabSz="914400" rtl="0" eaLnBrk="1" latinLnBrk="0" hangingPunct="1">
      <a:defRPr sz="2600" kern="1200">
        <a:solidFill>
          <a:srgbClr val="000000"/>
        </a:solidFill>
        <a:latin typeface="Verdana" pitchFamily="34" charset="0"/>
        <a:ea typeface="+mn-ea"/>
        <a:cs typeface="Arial" charset="0"/>
      </a:defRPr>
    </a:lvl7pPr>
    <a:lvl8pPr marL="3200400" algn="l" defTabSz="914400" rtl="0" eaLnBrk="1" latinLnBrk="0" hangingPunct="1">
      <a:defRPr sz="2600" kern="1200">
        <a:solidFill>
          <a:srgbClr val="000000"/>
        </a:solidFill>
        <a:latin typeface="Verdana" pitchFamily="34" charset="0"/>
        <a:ea typeface="+mn-ea"/>
        <a:cs typeface="Arial" charset="0"/>
      </a:defRPr>
    </a:lvl8pPr>
    <a:lvl9pPr marL="3657600" algn="l" defTabSz="914400" rtl="0" eaLnBrk="1" latinLnBrk="0" hangingPunct="1">
      <a:defRPr sz="2600" kern="1200">
        <a:solidFill>
          <a:srgbClr val="000000"/>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van der Plas" initials="Mvd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494C5"/>
    <a:srgbClr val="FFFF00"/>
    <a:srgbClr val="F2F2F2"/>
    <a:srgbClr val="529D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49" autoAdjust="0"/>
    <p:restoredTop sz="91512" autoAdjust="0"/>
  </p:normalViewPr>
  <p:slideViewPr>
    <p:cSldViewPr snapToGrid="0">
      <p:cViewPr varScale="1">
        <p:scale>
          <a:sx n="138" d="100"/>
          <a:sy n="138" d="100"/>
        </p:scale>
        <p:origin x="1920" y="176"/>
      </p:cViewPr>
      <p:guideLst>
        <p:guide orient="horz" pos="2160"/>
        <p:guide pos="2880"/>
      </p:guideLst>
    </p:cSldViewPr>
  </p:slideViewPr>
  <p:outlineViewPr>
    <p:cViewPr>
      <p:scale>
        <a:sx n="33" d="100"/>
        <a:sy n="33" d="100"/>
      </p:scale>
      <p:origin x="0" y="11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9099" cy="497205"/>
          </a:xfrm>
          <a:prstGeom prst="rect">
            <a:avLst/>
          </a:prstGeom>
        </p:spPr>
        <p:txBody>
          <a:bodyPr vert="horz" lIns="91440" tIns="45720" rIns="91440" bIns="45720" rtlCol="0"/>
          <a:lstStyle>
            <a:lvl1pPr algn="l" eaLnBrk="1" fontAlgn="auto" hangingPunct="1">
              <a:spcBef>
                <a:spcPts val="0"/>
              </a:spcBef>
              <a:spcAft>
                <a:spcPts val="0"/>
              </a:spcAft>
              <a:defRPr sz="1200">
                <a:solidFill>
                  <a:schemeClr val="tx1"/>
                </a:solidFill>
                <a:latin typeface="+mn-lt"/>
                <a:cs typeface="+mn-cs"/>
              </a:defRPr>
            </a:lvl1pPr>
          </a:lstStyle>
          <a:p>
            <a:pPr>
              <a:defRPr/>
            </a:pPr>
            <a:endParaRPr lang="nl-NL"/>
          </a:p>
        </p:txBody>
      </p:sp>
      <p:sp>
        <p:nvSpPr>
          <p:cNvPr id="3" name="Tijdelijke aanduiding voor datum 2"/>
          <p:cNvSpPr>
            <a:spLocks noGrp="1"/>
          </p:cNvSpPr>
          <p:nvPr>
            <p:ph type="dt" idx="1"/>
          </p:nvPr>
        </p:nvSpPr>
        <p:spPr>
          <a:xfrm>
            <a:off x="3854939" y="0"/>
            <a:ext cx="2949099" cy="497205"/>
          </a:xfrm>
          <a:prstGeom prst="rect">
            <a:avLst/>
          </a:prstGeom>
        </p:spPr>
        <p:txBody>
          <a:bodyPr vert="horz" lIns="91440" tIns="45720" rIns="91440" bIns="45720" rtlCol="0"/>
          <a:lstStyle>
            <a:lvl1pPr algn="r" eaLnBrk="1" fontAlgn="auto" hangingPunct="1">
              <a:spcBef>
                <a:spcPts val="0"/>
              </a:spcBef>
              <a:spcAft>
                <a:spcPts val="0"/>
              </a:spcAft>
              <a:defRPr sz="1200">
                <a:solidFill>
                  <a:schemeClr val="tx1"/>
                </a:solidFill>
                <a:latin typeface="+mn-lt"/>
                <a:cs typeface="+mn-cs"/>
              </a:defRPr>
            </a:lvl1pPr>
          </a:lstStyle>
          <a:p>
            <a:pPr>
              <a:defRPr/>
            </a:pPr>
            <a:fld id="{242E8ADE-7B8A-4BCD-8384-B32ADA42AA3F}" type="datetimeFigureOut">
              <a:rPr lang="nl-NL"/>
              <a:pPr>
                <a:defRPr/>
              </a:pPr>
              <a:t>22-12-2021</a:t>
            </a:fld>
            <a:endParaRPr lang="nl-NL" dirty="0"/>
          </a:p>
        </p:txBody>
      </p:sp>
      <p:sp>
        <p:nvSpPr>
          <p:cNvPr id="4" name="Tijdelijke aanduiding voor dia-afbeelding 3"/>
          <p:cNvSpPr>
            <a:spLocks noGrp="1" noRot="1" noChangeAspect="1"/>
          </p:cNvSpPr>
          <p:nvPr>
            <p:ph type="sldImg" idx="2"/>
          </p:nvPr>
        </p:nvSpPr>
        <p:spPr>
          <a:xfrm>
            <a:off x="917575" y="746125"/>
            <a:ext cx="4972050" cy="3729038"/>
          </a:xfrm>
          <a:prstGeom prst="rect">
            <a:avLst/>
          </a:prstGeom>
          <a:noFill/>
          <a:ln w="12700">
            <a:solidFill>
              <a:prstClr val="black"/>
            </a:solidFill>
          </a:ln>
        </p:spPr>
        <p:txBody>
          <a:bodyPr vert="horz" lIns="91440" tIns="45720" rIns="91440" bIns="45720" rtlCol="0" anchor="ctr"/>
          <a:lstStyle/>
          <a:p>
            <a:pPr lvl="0"/>
            <a:endParaRPr lang="nl-NL" noProof="0" dirty="0"/>
          </a:p>
        </p:txBody>
      </p:sp>
      <p:sp>
        <p:nvSpPr>
          <p:cNvPr id="5" name="Tijdelijke aanduiding voor notities 4"/>
          <p:cNvSpPr>
            <a:spLocks noGrp="1"/>
          </p:cNvSpPr>
          <p:nvPr>
            <p:ph type="body" sz="quarter" idx="3"/>
          </p:nvPr>
        </p:nvSpPr>
        <p:spPr>
          <a:xfrm>
            <a:off x="680562" y="4723448"/>
            <a:ext cx="5444490" cy="4474845"/>
          </a:xfrm>
          <a:prstGeom prst="rect">
            <a:avLst/>
          </a:prstGeom>
        </p:spPr>
        <p:txBody>
          <a:bodyPr vert="horz" wrap="square" lIns="91440" tIns="45720" rIns="91440" bIns="45720" numCol="1" anchor="t" anchorCtr="0" compatLnSpc="1">
            <a:prstTxWarp prst="textNoShape">
              <a:avLst/>
            </a:prstTxWarp>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445169"/>
            <a:ext cx="2949099" cy="497205"/>
          </a:xfrm>
          <a:prstGeom prst="rect">
            <a:avLst/>
          </a:prstGeom>
        </p:spPr>
        <p:txBody>
          <a:bodyPr vert="horz" lIns="91440" tIns="45720" rIns="91440" bIns="45720" rtlCol="0" anchor="b"/>
          <a:lstStyle>
            <a:lvl1pPr algn="l" eaLnBrk="1" fontAlgn="auto" hangingPunct="1">
              <a:spcBef>
                <a:spcPts val="0"/>
              </a:spcBef>
              <a:spcAft>
                <a:spcPts val="0"/>
              </a:spcAft>
              <a:defRPr sz="1200">
                <a:solidFill>
                  <a:schemeClr val="tx1"/>
                </a:solidFill>
                <a:latin typeface="+mn-lt"/>
                <a:cs typeface="+mn-cs"/>
              </a:defRPr>
            </a:lvl1pPr>
          </a:lstStyle>
          <a:p>
            <a:pPr>
              <a:defRPr/>
            </a:pPr>
            <a:endParaRPr lang="nl-NL"/>
          </a:p>
        </p:txBody>
      </p:sp>
      <p:sp>
        <p:nvSpPr>
          <p:cNvPr id="7" name="Tijdelijke aanduiding voor dianummer 6"/>
          <p:cNvSpPr>
            <a:spLocks noGrp="1"/>
          </p:cNvSpPr>
          <p:nvPr>
            <p:ph type="sldNum" sz="quarter" idx="5"/>
          </p:nvPr>
        </p:nvSpPr>
        <p:spPr>
          <a:xfrm>
            <a:off x="3854939" y="9445169"/>
            <a:ext cx="2949099" cy="497205"/>
          </a:xfrm>
          <a:prstGeom prst="rect">
            <a:avLst/>
          </a:prstGeom>
        </p:spPr>
        <p:txBody>
          <a:bodyPr vert="horz" lIns="91440" tIns="45720" rIns="91440" bIns="45720" rtlCol="0" anchor="b"/>
          <a:lstStyle>
            <a:lvl1pPr algn="r" eaLnBrk="1" fontAlgn="auto" hangingPunct="1">
              <a:spcBef>
                <a:spcPts val="0"/>
              </a:spcBef>
              <a:spcAft>
                <a:spcPts val="0"/>
              </a:spcAft>
              <a:defRPr sz="1200">
                <a:solidFill>
                  <a:schemeClr val="tx1"/>
                </a:solidFill>
                <a:latin typeface="+mn-lt"/>
                <a:cs typeface="+mn-cs"/>
              </a:defRPr>
            </a:lvl1pPr>
          </a:lstStyle>
          <a:p>
            <a:pPr>
              <a:defRPr/>
            </a:pPr>
            <a:fld id="{1E0D957C-6B5C-4D21-8715-21D3F35EB105}" type="slidenum">
              <a:rPr lang="nl-NL"/>
              <a:pPr>
                <a:defRPr/>
              </a:pPr>
              <a:t>‹#›</a:t>
            </a:fld>
            <a:endParaRPr lang="nl-NL"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Arial" charset="0"/>
      </a:defRPr>
    </a:lvl1pPr>
    <a:lvl2pPr marL="457200" algn="l" rtl="0" fontAlgn="base">
      <a:spcBef>
        <a:spcPct val="30000"/>
      </a:spcBef>
      <a:spcAft>
        <a:spcPct val="0"/>
      </a:spcAft>
      <a:defRPr sz="1200" kern="1200">
        <a:solidFill>
          <a:schemeClr val="tx1"/>
        </a:solidFill>
        <a:latin typeface="+mn-lt"/>
        <a:ea typeface="+mn-ea"/>
        <a:cs typeface="Arial" charset="0"/>
      </a:defRPr>
    </a:lvl2pPr>
    <a:lvl3pPr marL="914400" algn="l" rtl="0" fontAlgn="base">
      <a:spcBef>
        <a:spcPct val="30000"/>
      </a:spcBef>
      <a:spcAft>
        <a:spcPct val="0"/>
      </a:spcAft>
      <a:defRPr sz="1200" kern="1200">
        <a:solidFill>
          <a:schemeClr val="tx1"/>
        </a:solidFill>
        <a:latin typeface="+mn-lt"/>
        <a:ea typeface="+mn-ea"/>
        <a:cs typeface="Arial" charset="0"/>
      </a:defRPr>
    </a:lvl3pPr>
    <a:lvl4pPr marL="1371600" algn="l" rtl="0" fontAlgn="base">
      <a:spcBef>
        <a:spcPct val="30000"/>
      </a:spcBef>
      <a:spcAft>
        <a:spcPct val="0"/>
      </a:spcAft>
      <a:defRPr sz="1200" kern="1200">
        <a:solidFill>
          <a:schemeClr val="tx1"/>
        </a:solidFill>
        <a:latin typeface="+mn-lt"/>
        <a:ea typeface="+mn-ea"/>
        <a:cs typeface="Arial" charset="0"/>
      </a:defRPr>
    </a:lvl4pPr>
    <a:lvl5pPr marL="1828800" algn="l" rtl="0" fontAlgn="base">
      <a:spcBef>
        <a:spcPct val="30000"/>
      </a:spcBef>
      <a:spcAft>
        <a:spcPct val="0"/>
      </a:spcAft>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err="1">
                <a:solidFill>
                  <a:schemeClr val="tx1"/>
                </a:solidFill>
                <a:effectLst/>
                <a:latin typeface="+mn-lt"/>
                <a:ea typeface="+mn-ea"/>
                <a:cs typeface="Arial" charset="0"/>
              </a:rPr>
              <a:t>Logius</a:t>
            </a:r>
            <a:r>
              <a:rPr lang="en-GB" sz="1200" b="0" i="0" u="none" strike="noStrike" kern="1200" dirty="0">
                <a:solidFill>
                  <a:schemeClr val="tx1"/>
                </a:solidFill>
                <a:effectLst/>
                <a:latin typeface="+mn-lt"/>
                <a:ea typeface="+mn-ea"/>
                <a:cs typeface="Arial" charset="0"/>
              </a:rPr>
              <a:t> </a:t>
            </a:r>
            <a:r>
              <a:rPr lang="en-GB" sz="1200" b="0" i="0" u="none" strike="noStrike" kern="1200" dirty="0" err="1">
                <a:solidFill>
                  <a:schemeClr val="tx1"/>
                </a:solidFill>
                <a:effectLst/>
                <a:latin typeface="+mn-lt"/>
                <a:ea typeface="+mn-ea"/>
                <a:cs typeface="Arial" charset="0"/>
              </a:rPr>
              <a:t>richt</a:t>
            </a:r>
            <a:r>
              <a:rPr lang="en-GB" sz="1200" b="0" i="0" u="none" strike="noStrike" kern="1200" dirty="0">
                <a:solidFill>
                  <a:schemeClr val="tx1"/>
                </a:solidFill>
                <a:effectLst/>
                <a:latin typeface="+mn-lt"/>
                <a:ea typeface="+mn-ea"/>
                <a:cs typeface="Arial" charset="0"/>
              </a:rPr>
              <a:t> de </a:t>
            </a:r>
            <a:r>
              <a:rPr lang="en-GB" sz="1200" b="0" i="0" u="none" strike="noStrike" kern="1200" dirty="0" err="1">
                <a:solidFill>
                  <a:schemeClr val="tx1"/>
                </a:solidFill>
                <a:effectLst/>
                <a:latin typeface="+mn-lt"/>
                <a:ea typeface="+mn-ea"/>
                <a:cs typeface="Arial" charset="0"/>
              </a:rPr>
              <a:t>beheerorganisatie</a:t>
            </a:r>
            <a:r>
              <a:rPr lang="en-GB" sz="1200" b="0" i="0" u="none" strike="noStrike" kern="1200" dirty="0">
                <a:solidFill>
                  <a:schemeClr val="tx1"/>
                </a:solidFill>
                <a:effectLst/>
                <a:latin typeface="+mn-lt"/>
                <a:ea typeface="+mn-ea"/>
                <a:cs typeface="Arial" charset="0"/>
              </a:rPr>
              <a:t> in conform het </a:t>
            </a:r>
            <a:r>
              <a:rPr lang="en-GB" sz="1200" b="0" i="0" u="none" strike="noStrike" kern="1200" dirty="0" err="1">
                <a:solidFill>
                  <a:schemeClr val="tx1"/>
                </a:solidFill>
                <a:effectLst/>
                <a:latin typeface="+mn-lt"/>
                <a:ea typeface="+mn-ea"/>
                <a:cs typeface="Arial" charset="0"/>
              </a:rPr>
              <a:t>Beheer</a:t>
            </a:r>
            <a:r>
              <a:rPr lang="en-GB" sz="1200" b="0" i="0" u="none" strike="noStrike" kern="1200" dirty="0">
                <a:solidFill>
                  <a:schemeClr val="tx1"/>
                </a:solidFill>
                <a:effectLst/>
                <a:latin typeface="+mn-lt"/>
                <a:ea typeface="+mn-ea"/>
                <a:cs typeface="Arial" charset="0"/>
              </a:rPr>
              <a:t> </a:t>
            </a:r>
            <a:r>
              <a:rPr lang="en-GB" sz="1200" b="0" i="0" u="none" strike="noStrike" kern="1200" dirty="0" err="1">
                <a:solidFill>
                  <a:schemeClr val="tx1"/>
                </a:solidFill>
                <a:effectLst/>
                <a:latin typeface="+mn-lt"/>
                <a:ea typeface="+mn-ea"/>
                <a:cs typeface="Arial" charset="0"/>
              </a:rPr>
              <a:t>en</a:t>
            </a:r>
            <a:r>
              <a:rPr lang="en-GB" sz="1200" b="0" i="0" u="none" strike="noStrike" kern="1200" dirty="0">
                <a:solidFill>
                  <a:schemeClr val="tx1"/>
                </a:solidFill>
                <a:effectLst/>
                <a:latin typeface="+mn-lt"/>
                <a:ea typeface="+mn-ea"/>
                <a:cs typeface="Arial" charset="0"/>
              </a:rPr>
              <a:t> </a:t>
            </a:r>
            <a:r>
              <a:rPr lang="en-GB" sz="1200" b="0" i="0" u="none" strike="noStrike" kern="1200" dirty="0" err="1">
                <a:solidFill>
                  <a:schemeClr val="tx1"/>
                </a:solidFill>
                <a:effectLst/>
                <a:latin typeface="+mn-lt"/>
                <a:ea typeface="+mn-ea"/>
                <a:cs typeface="Arial" charset="0"/>
              </a:rPr>
              <a:t>OntwikkelModel</a:t>
            </a:r>
            <a:r>
              <a:rPr lang="en-GB" sz="1200" b="0" i="0" u="none" strike="noStrike" kern="1200" dirty="0">
                <a:solidFill>
                  <a:schemeClr val="tx1"/>
                </a:solidFill>
                <a:effectLst/>
                <a:latin typeface="+mn-lt"/>
                <a:ea typeface="+mn-ea"/>
                <a:cs typeface="Arial" charset="0"/>
              </a:rPr>
              <a:t> </a:t>
            </a:r>
            <a:r>
              <a:rPr lang="en-GB" sz="1200" b="0" i="0" u="none" strike="noStrike" kern="1200" dirty="0" err="1">
                <a:solidFill>
                  <a:schemeClr val="tx1"/>
                </a:solidFill>
                <a:effectLst/>
                <a:latin typeface="+mn-lt"/>
                <a:ea typeface="+mn-ea"/>
                <a:cs typeface="Arial" charset="0"/>
              </a:rPr>
              <a:t>voor</a:t>
            </a:r>
            <a:r>
              <a:rPr lang="en-GB" sz="1200" b="0" i="0" u="none" strike="noStrike" kern="1200" dirty="0">
                <a:solidFill>
                  <a:schemeClr val="tx1"/>
                </a:solidFill>
                <a:effectLst/>
                <a:latin typeface="+mn-lt"/>
                <a:ea typeface="+mn-ea"/>
                <a:cs typeface="Arial" charset="0"/>
              </a:rPr>
              <a:t> Open </a:t>
            </a:r>
            <a:r>
              <a:rPr lang="en-GB" sz="1200" b="0" i="0" u="none" strike="noStrike" kern="1200" dirty="0" err="1">
                <a:solidFill>
                  <a:schemeClr val="tx1"/>
                </a:solidFill>
                <a:effectLst/>
                <a:latin typeface="+mn-lt"/>
                <a:ea typeface="+mn-ea"/>
                <a:cs typeface="Arial" charset="0"/>
              </a:rPr>
              <a:t>Standaarden</a:t>
            </a:r>
            <a:r>
              <a:rPr lang="en-GB" sz="1200" b="0" i="0" u="none" strike="noStrike" kern="1200" dirty="0">
                <a:solidFill>
                  <a:schemeClr val="tx1"/>
                </a:solidFill>
                <a:effectLst/>
                <a:latin typeface="+mn-lt"/>
                <a:ea typeface="+mn-ea"/>
                <a:cs typeface="Arial" charset="0"/>
              </a:rPr>
              <a:t> (BOMOS). Ook het </a:t>
            </a:r>
            <a:r>
              <a:rPr lang="en-GB" sz="1200" b="0" i="0" u="none" strike="noStrike" kern="1200" dirty="0" err="1">
                <a:solidFill>
                  <a:schemeClr val="tx1"/>
                </a:solidFill>
                <a:effectLst/>
                <a:latin typeface="+mn-lt"/>
                <a:ea typeface="+mn-ea"/>
                <a:cs typeface="Arial" charset="0"/>
              </a:rPr>
              <a:t>beheer</a:t>
            </a:r>
            <a:r>
              <a:rPr lang="en-GB" sz="1200" b="0" i="0" u="none" strike="noStrike" kern="1200" dirty="0">
                <a:solidFill>
                  <a:schemeClr val="tx1"/>
                </a:solidFill>
                <a:effectLst/>
                <a:latin typeface="+mn-lt"/>
                <a:ea typeface="+mn-ea"/>
                <a:cs typeface="Arial" charset="0"/>
              </a:rPr>
              <a:t> van de OAuth-NL </a:t>
            </a:r>
            <a:r>
              <a:rPr lang="en-GB" sz="1200" b="0" i="0" u="none" strike="noStrike" kern="1200" dirty="0" err="1">
                <a:solidFill>
                  <a:schemeClr val="tx1"/>
                </a:solidFill>
                <a:effectLst/>
                <a:latin typeface="+mn-lt"/>
                <a:ea typeface="+mn-ea"/>
                <a:cs typeface="Arial" charset="0"/>
              </a:rPr>
              <a:t>standaard</a:t>
            </a:r>
            <a:r>
              <a:rPr lang="en-GB" sz="1200" b="0" i="0" u="none" strike="noStrike" kern="1200" dirty="0">
                <a:solidFill>
                  <a:schemeClr val="tx1"/>
                </a:solidFill>
                <a:effectLst/>
                <a:latin typeface="+mn-lt"/>
                <a:ea typeface="+mn-ea"/>
                <a:cs typeface="Arial" charset="0"/>
              </a:rPr>
              <a:t> is op basis van BOMOS </a:t>
            </a:r>
            <a:r>
              <a:rPr lang="en-GB" sz="1200" b="0" i="0" u="none" strike="noStrike" kern="1200" dirty="0" err="1">
                <a:solidFill>
                  <a:schemeClr val="tx1"/>
                </a:solidFill>
                <a:effectLst/>
                <a:latin typeface="+mn-lt"/>
                <a:ea typeface="+mn-ea"/>
                <a:cs typeface="Arial" charset="0"/>
              </a:rPr>
              <a:t>ingericht</a:t>
            </a:r>
            <a:r>
              <a:rPr lang="en-GB" sz="1200" b="0" i="0" u="none" strike="noStrike" kern="1200" dirty="0">
                <a:solidFill>
                  <a:schemeClr val="tx1"/>
                </a:solidFill>
                <a:effectLst/>
                <a:latin typeface="+mn-lt"/>
                <a:ea typeface="+mn-ea"/>
                <a:cs typeface="Arial" charset="0"/>
              </a:rPr>
              <a:t>. </a:t>
            </a:r>
            <a:r>
              <a:rPr lang="en-GB" sz="1200" b="0" i="0" u="none" strike="noStrike" kern="1200" dirty="0" err="1">
                <a:solidFill>
                  <a:schemeClr val="tx1"/>
                </a:solidFill>
                <a:effectLst/>
                <a:latin typeface="+mn-lt"/>
                <a:ea typeface="+mn-ea"/>
                <a:cs typeface="Arial" charset="0"/>
              </a:rPr>
              <a:t>Voor</a:t>
            </a:r>
            <a:r>
              <a:rPr lang="en-GB" sz="1200" b="0" i="0" u="none" strike="noStrike" kern="1200" dirty="0">
                <a:solidFill>
                  <a:schemeClr val="tx1"/>
                </a:solidFill>
                <a:effectLst/>
                <a:latin typeface="+mn-lt"/>
                <a:ea typeface="+mn-ea"/>
                <a:cs typeface="Arial" charset="0"/>
              </a:rPr>
              <a:t> de </a:t>
            </a:r>
            <a:r>
              <a:rPr lang="en-GB" sz="1200" b="0" i="0" u="none" strike="noStrike" kern="1200" dirty="0" err="1">
                <a:solidFill>
                  <a:schemeClr val="tx1"/>
                </a:solidFill>
                <a:effectLst/>
                <a:latin typeface="+mn-lt"/>
                <a:ea typeface="+mn-ea"/>
                <a:cs typeface="Arial" charset="0"/>
              </a:rPr>
              <a:t>beheerorganisatie</a:t>
            </a:r>
            <a:r>
              <a:rPr lang="en-GB" sz="1200" b="0" i="0" u="none" strike="noStrike" kern="1200" dirty="0">
                <a:solidFill>
                  <a:schemeClr val="tx1"/>
                </a:solidFill>
                <a:effectLst/>
                <a:latin typeface="+mn-lt"/>
                <a:ea typeface="+mn-ea"/>
                <a:cs typeface="Arial" charset="0"/>
              </a:rPr>
              <a:t> </a:t>
            </a:r>
            <a:r>
              <a:rPr lang="en-GB" sz="1200" b="0" i="0" u="none" strike="noStrike" kern="1200" dirty="0" err="1">
                <a:solidFill>
                  <a:schemeClr val="tx1"/>
                </a:solidFill>
                <a:effectLst/>
                <a:latin typeface="+mn-lt"/>
                <a:ea typeface="+mn-ea"/>
                <a:cs typeface="Arial" charset="0"/>
              </a:rPr>
              <a:t>heeft</a:t>
            </a:r>
            <a:r>
              <a:rPr lang="en-GB" sz="1200" b="0" i="0" u="none" strike="noStrike" kern="1200" dirty="0">
                <a:solidFill>
                  <a:schemeClr val="tx1"/>
                </a:solidFill>
                <a:effectLst/>
                <a:latin typeface="+mn-lt"/>
                <a:ea typeface="+mn-ea"/>
                <a:cs typeface="Arial" charset="0"/>
              </a:rPr>
              <a:t> </a:t>
            </a:r>
            <a:r>
              <a:rPr lang="en-GB" sz="1200" b="0" i="0" u="none" strike="noStrike" kern="1200" dirty="0" err="1">
                <a:solidFill>
                  <a:schemeClr val="tx1"/>
                </a:solidFill>
                <a:effectLst/>
                <a:latin typeface="+mn-lt"/>
                <a:ea typeface="+mn-ea"/>
                <a:cs typeface="Arial" charset="0"/>
              </a:rPr>
              <a:t>Logius</a:t>
            </a:r>
            <a:r>
              <a:rPr lang="en-GB" sz="1200" b="0" i="0" u="none" strike="noStrike" kern="1200" dirty="0">
                <a:solidFill>
                  <a:schemeClr val="tx1"/>
                </a:solidFill>
                <a:effectLst/>
                <a:latin typeface="+mn-lt"/>
                <a:ea typeface="+mn-ea"/>
                <a:cs typeface="Arial" charset="0"/>
              </a:rPr>
              <a:t> </a:t>
            </a:r>
            <a:r>
              <a:rPr lang="en-GB" sz="1200" b="0" i="0" u="none" strike="noStrike" kern="1200" dirty="0" err="1">
                <a:solidFill>
                  <a:schemeClr val="tx1"/>
                </a:solidFill>
                <a:effectLst/>
                <a:latin typeface="+mn-lt"/>
                <a:ea typeface="+mn-ea"/>
                <a:cs typeface="Arial" charset="0"/>
              </a:rPr>
              <a:t>een</a:t>
            </a:r>
            <a:r>
              <a:rPr lang="en-GB" sz="1200" b="0" i="0" u="none" strike="noStrike" kern="1200" dirty="0">
                <a:solidFill>
                  <a:schemeClr val="tx1"/>
                </a:solidFill>
                <a:effectLst/>
                <a:latin typeface="+mn-lt"/>
                <a:ea typeface="+mn-ea"/>
                <a:cs typeface="Arial" charset="0"/>
              </a:rPr>
              <a:t> </a:t>
            </a:r>
            <a:r>
              <a:rPr lang="en-GB" sz="1200" b="0" i="0" u="none" strike="noStrike" kern="1200" dirty="0" err="1">
                <a:solidFill>
                  <a:schemeClr val="tx1"/>
                </a:solidFill>
                <a:effectLst/>
                <a:latin typeface="+mn-lt"/>
                <a:ea typeface="+mn-ea"/>
                <a:cs typeface="Arial" charset="0"/>
              </a:rPr>
              <a:t>generiek</a:t>
            </a:r>
            <a:r>
              <a:rPr lang="en-GB" sz="1200" b="0" i="0" u="none" strike="noStrike" kern="1200" dirty="0">
                <a:solidFill>
                  <a:schemeClr val="tx1"/>
                </a:solidFill>
                <a:effectLst/>
                <a:latin typeface="+mn-lt"/>
                <a:ea typeface="+mn-ea"/>
                <a:cs typeface="Arial" charset="0"/>
              </a:rPr>
              <a:t> </a:t>
            </a:r>
            <a:r>
              <a:rPr lang="en-GB" sz="1200" b="0" i="0" u="none" strike="noStrike" kern="1200" dirty="0" err="1">
                <a:solidFill>
                  <a:schemeClr val="tx1"/>
                </a:solidFill>
                <a:effectLst/>
                <a:latin typeface="+mn-lt"/>
                <a:ea typeface="+mn-ea"/>
                <a:cs typeface="Arial" charset="0"/>
              </a:rPr>
              <a:t>beheermodel</a:t>
            </a:r>
            <a:r>
              <a:rPr lang="en-GB" sz="1200" b="0" i="0" u="none" strike="noStrike" kern="1200" dirty="0">
                <a:solidFill>
                  <a:schemeClr val="tx1"/>
                </a:solidFill>
                <a:effectLst/>
                <a:latin typeface="+mn-lt"/>
                <a:ea typeface="+mn-ea"/>
                <a:cs typeface="Arial" charset="0"/>
              </a:rPr>
              <a:t> </a:t>
            </a:r>
            <a:r>
              <a:rPr lang="en-GB" sz="1200" b="0" i="0" u="none" strike="noStrike" kern="1200" dirty="0" err="1">
                <a:solidFill>
                  <a:schemeClr val="tx1"/>
                </a:solidFill>
                <a:effectLst/>
                <a:latin typeface="+mn-lt"/>
                <a:ea typeface="+mn-ea"/>
                <a:cs typeface="Arial" charset="0"/>
              </a:rPr>
              <a:t>opgezet</a:t>
            </a:r>
            <a:r>
              <a:rPr lang="en-GB" sz="1200" b="0" i="0" u="none" strike="noStrike" kern="1200" dirty="0">
                <a:solidFill>
                  <a:schemeClr val="tx1"/>
                </a:solidFill>
                <a:effectLst/>
                <a:latin typeface="+mn-lt"/>
                <a:ea typeface="+mn-ea"/>
                <a:cs typeface="Arial" charset="0"/>
              </a:rPr>
              <a:t>, </a:t>
            </a:r>
            <a:r>
              <a:rPr lang="en-GB" sz="1200" b="0" i="0" u="none" strike="noStrike" kern="1200" dirty="0" err="1">
                <a:solidFill>
                  <a:schemeClr val="tx1"/>
                </a:solidFill>
                <a:effectLst/>
                <a:latin typeface="+mn-lt"/>
                <a:ea typeface="+mn-ea"/>
                <a:cs typeface="Arial" charset="0"/>
              </a:rPr>
              <a:t>waar</a:t>
            </a:r>
            <a:r>
              <a:rPr lang="en-GB" sz="1200" b="0" i="0" u="none" strike="noStrike" kern="1200" dirty="0">
                <a:solidFill>
                  <a:schemeClr val="tx1"/>
                </a:solidFill>
                <a:effectLst/>
                <a:latin typeface="+mn-lt"/>
                <a:ea typeface="+mn-ea"/>
                <a:cs typeface="Arial" charset="0"/>
              </a:rPr>
              <a:t> het </a:t>
            </a:r>
            <a:r>
              <a:rPr lang="en-GB" sz="1200" b="0" i="0" u="none" strike="noStrike" kern="1200" dirty="0" err="1">
                <a:solidFill>
                  <a:schemeClr val="tx1"/>
                </a:solidFill>
                <a:effectLst/>
                <a:latin typeface="+mn-lt"/>
                <a:ea typeface="+mn-ea"/>
                <a:cs typeface="Arial" charset="0"/>
              </a:rPr>
              <a:t>beheerplan</a:t>
            </a:r>
            <a:r>
              <a:rPr lang="en-GB" sz="1200" b="0" i="0" u="none" strike="noStrike" kern="1200" dirty="0">
                <a:solidFill>
                  <a:schemeClr val="tx1"/>
                </a:solidFill>
                <a:effectLst/>
                <a:latin typeface="+mn-lt"/>
                <a:ea typeface="+mn-ea"/>
                <a:cs typeface="Arial" charset="0"/>
              </a:rPr>
              <a:t> van de OAuth-NL </a:t>
            </a:r>
            <a:r>
              <a:rPr lang="en-GB" sz="1200" b="0" i="0" u="none" strike="noStrike" kern="1200" dirty="0" err="1">
                <a:solidFill>
                  <a:schemeClr val="tx1"/>
                </a:solidFill>
                <a:effectLst/>
                <a:latin typeface="+mn-lt"/>
                <a:ea typeface="+mn-ea"/>
                <a:cs typeface="Arial" charset="0"/>
              </a:rPr>
              <a:t>standaard</a:t>
            </a:r>
            <a:r>
              <a:rPr lang="en-GB" sz="1200" b="0" i="0" u="none" strike="noStrike" kern="1200" dirty="0">
                <a:solidFill>
                  <a:schemeClr val="tx1"/>
                </a:solidFill>
                <a:effectLst/>
                <a:latin typeface="+mn-lt"/>
                <a:ea typeface="+mn-ea"/>
                <a:cs typeface="Arial" charset="0"/>
              </a:rPr>
              <a:t> is </a:t>
            </a:r>
            <a:r>
              <a:rPr lang="en-GB" sz="1200" b="0" i="0" u="none" strike="noStrike" kern="1200" dirty="0" err="1">
                <a:solidFill>
                  <a:schemeClr val="tx1"/>
                </a:solidFill>
                <a:effectLst/>
                <a:latin typeface="+mn-lt"/>
                <a:ea typeface="+mn-ea"/>
                <a:cs typeface="Arial" charset="0"/>
              </a:rPr>
              <a:t>afgeleid</a:t>
            </a:r>
            <a:r>
              <a:rPr lang="en-GB" sz="1200" b="0" i="0" u="none" strike="noStrike" kern="1200" dirty="0">
                <a:solidFill>
                  <a:schemeClr val="tx1"/>
                </a:solidFill>
                <a:effectLst/>
                <a:latin typeface="+mn-lt"/>
                <a:ea typeface="+mn-ea"/>
                <a:cs typeface="Arial" charset="0"/>
              </a:rPr>
              <a:t>. </a:t>
            </a:r>
            <a:endParaRPr lang="nl-NL" dirty="0"/>
          </a:p>
        </p:txBody>
      </p:sp>
      <p:sp>
        <p:nvSpPr>
          <p:cNvPr id="4" name="Slide Number Placeholder 3"/>
          <p:cNvSpPr>
            <a:spLocks noGrp="1"/>
          </p:cNvSpPr>
          <p:nvPr>
            <p:ph type="sldNum" sz="quarter" idx="5"/>
          </p:nvPr>
        </p:nvSpPr>
        <p:spPr/>
        <p:txBody>
          <a:bodyPr/>
          <a:lstStyle/>
          <a:p>
            <a:pPr>
              <a:defRPr/>
            </a:pPr>
            <a:fld id="{1E0D957C-6B5C-4D21-8715-21D3F35EB105}" type="slidenum">
              <a:rPr lang="nl-NL" smtClean="0"/>
              <a:pPr>
                <a:defRPr/>
              </a:pPr>
              <a:t>4</a:t>
            </a:fld>
            <a:endParaRPr lang="nl-NL" dirty="0"/>
          </a:p>
        </p:txBody>
      </p:sp>
    </p:spTree>
    <p:extLst>
      <p:ext uri="{BB962C8B-B14F-4D97-AF65-F5344CB8AC3E}">
        <p14:creationId xmlns:p14="http://schemas.microsoft.com/office/powerpoint/2010/main" val="38895091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9.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voorblad">
    <p:bg>
      <p:bgPr>
        <a:solidFill>
          <a:schemeClr val="bg1"/>
        </a:solidFill>
        <a:effectLst/>
      </p:bgPr>
    </p:bg>
    <p:spTree>
      <p:nvGrpSpPr>
        <p:cNvPr id="1" name=""/>
        <p:cNvGrpSpPr/>
        <p:nvPr/>
      </p:nvGrpSpPr>
      <p:grpSpPr>
        <a:xfrm>
          <a:off x="0" y="0"/>
          <a:ext cx="0" cy="0"/>
          <a:chOff x="0" y="0"/>
          <a:chExt cx="0" cy="0"/>
        </a:xfrm>
      </p:grpSpPr>
      <p:pic>
        <p:nvPicPr>
          <p:cNvPr id="2" name="Picture 16" descr="vrouw_bank"/>
          <p:cNvPicPr>
            <a:picLocks noChangeAspect="1" noChangeArrowheads="1"/>
          </p:cNvPicPr>
          <p:nvPr userDrawn="1"/>
        </p:nvPicPr>
        <p:blipFill>
          <a:blip r:embed="rId2" cstate="print"/>
          <a:stretch>
            <a:fillRect/>
          </a:stretch>
        </p:blipFill>
        <p:spPr bwMode="auto">
          <a:xfrm>
            <a:off x="0" y="0"/>
            <a:ext cx="4572000" cy="6858000"/>
          </a:xfrm>
          <a:prstGeom prst="rect">
            <a:avLst/>
          </a:prstGeom>
          <a:noFill/>
        </p:spPr>
      </p:pic>
      <p:sp>
        <p:nvSpPr>
          <p:cNvPr id="3" name="shpKleurvlak"/>
          <p:cNvSpPr>
            <a:spLocks noChangeArrowheads="1"/>
          </p:cNvSpPr>
          <p:nvPr/>
        </p:nvSpPr>
        <p:spPr bwMode="auto">
          <a:xfrm>
            <a:off x="4572000" y="0"/>
            <a:ext cx="4572000" cy="6858000"/>
          </a:xfrm>
          <a:prstGeom prst="rect">
            <a:avLst/>
          </a:prstGeom>
          <a:solidFill>
            <a:srgbClr val="4E9625">
              <a:alpha val="90000"/>
            </a:srgbClr>
          </a:solidFill>
          <a:ln w="25400" algn="ctr">
            <a:noFill/>
            <a:miter lim="800000"/>
            <a:headEnd/>
            <a:tailEnd/>
          </a:ln>
        </p:spPr>
        <p:txBody>
          <a:bodyPr anchor="ctr"/>
          <a:lstStyle/>
          <a:p>
            <a:pPr algn="ctr" eaLnBrk="1" fontAlgn="auto" hangingPunct="1">
              <a:spcBef>
                <a:spcPts val="0"/>
              </a:spcBef>
              <a:spcAft>
                <a:spcPts val="0"/>
              </a:spcAft>
              <a:defRPr/>
            </a:pPr>
            <a:endParaRPr lang="nl-NL" sz="1800" dirty="0">
              <a:solidFill>
                <a:schemeClr val="lt1"/>
              </a:solidFill>
              <a:latin typeface="+mn-lt"/>
              <a:cs typeface="+mn-cs"/>
            </a:endParaRPr>
          </a:p>
        </p:txBody>
      </p:sp>
      <p:pic>
        <p:nvPicPr>
          <p:cNvPr id="4" name="Picture 14"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titel ict">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0" y="4763"/>
            <a:ext cx="4591048" cy="6886572"/>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titel ict">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2128" y="-2493"/>
            <a:ext cx="4573662" cy="6860494"/>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titel ict">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1659" y="4540"/>
            <a:ext cx="4573662" cy="6860494"/>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titel ict">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1659" y="-2494"/>
            <a:ext cx="4573662" cy="6860494"/>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titel ict">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1659" y="-2494"/>
            <a:ext cx="4573662" cy="6860494"/>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titel ict">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1659" y="-2494"/>
            <a:ext cx="4573662" cy="6860494"/>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titel gebouw">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4078" y="-2494"/>
            <a:ext cx="4568824" cy="6853237"/>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titel gebouw">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2956" y="-2494"/>
            <a:ext cx="4581990" cy="6860494"/>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_titel gebouw">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0" y="-2494"/>
            <a:ext cx="4582355" cy="6860494"/>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titel balie">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0" y="-2494"/>
            <a:ext cx="4582355" cy="6860494"/>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el gebouw">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2508" y="1"/>
            <a:ext cx="4572000" cy="6858000"/>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8"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9"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10"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_titel balie">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0" y="-2494"/>
            <a:ext cx="4582355" cy="6860494"/>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titel balie">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0" y="-2494"/>
            <a:ext cx="4582355" cy="6860494"/>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el cbr">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0" y="0"/>
            <a:ext cx="4591048" cy="6860494"/>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titel cbr">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0" y="-2494"/>
            <a:ext cx="4591048" cy="6860494"/>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titel douane">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0" y="-2494"/>
            <a:ext cx="4582355" cy="6860494"/>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titel douane">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0" y="-2494"/>
            <a:ext cx="4582355" cy="6860494"/>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el douane">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0" y="-2494"/>
            <a:ext cx="4582355" cy="6860494"/>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titel douane">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0" y="-2494"/>
            <a:ext cx="4582355" cy="6860494"/>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8_titel douane">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0" y="-2494"/>
            <a:ext cx="4582355" cy="6860494"/>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_titel wegen">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0" y="-2494"/>
            <a:ext cx="4582355" cy="6860494"/>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el gebouw">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1120" y="-815"/>
            <a:ext cx="4588809" cy="6883214"/>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8"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9"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10"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0_titel gebouw">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0" y="-7257"/>
            <a:ext cx="4582356" cy="6865257"/>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8"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9"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10"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1_titel ">
    <p:spTree>
      <p:nvGrpSpPr>
        <p:cNvPr id="1" name=""/>
        <p:cNvGrpSpPr/>
        <p:nvPr/>
      </p:nvGrpSpPr>
      <p:grpSpPr>
        <a:xfrm>
          <a:off x="0" y="0"/>
          <a:ext cx="0" cy="0"/>
          <a:chOff x="0" y="0"/>
          <a:chExt cx="0" cy="0"/>
        </a:xfrm>
      </p:grpSpPr>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2"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1_ tekstblok">
    <p:spTree>
      <p:nvGrpSpPr>
        <p:cNvPr id="1" name=""/>
        <p:cNvGrpSpPr/>
        <p:nvPr/>
      </p:nvGrpSpPr>
      <p:grpSpPr>
        <a:xfrm>
          <a:off x="0" y="0"/>
          <a:ext cx="0" cy="0"/>
          <a:chOff x="0" y="0"/>
          <a:chExt cx="0" cy="0"/>
        </a:xfrm>
      </p:grpSpPr>
      <p:sp>
        <p:nvSpPr>
          <p:cNvPr id="4" name="shpKleurvlakOnder"/>
          <p:cNvSpPr>
            <a:spLocks noChangeArrowheads="1"/>
          </p:cNvSpPr>
          <p:nvPr/>
        </p:nvSpPr>
        <p:spPr bwMode="auto">
          <a:xfrm>
            <a:off x="0" y="6318250"/>
            <a:ext cx="9144000" cy="539750"/>
          </a:xfrm>
          <a:prstGeom prst="rect">
            <a:avLst/>
          </a:prstGeom>
          <a:solidFill>
            <a:srgbClr val="4E9625"/>
          </a:solidFill>
          <a:ln w="25400" algn="ctr">
            <a:noFill/>
            <a:miter lim="800000"/>
            <a:headEnd/>
            <a:tailEnd/>
          </a:ln>
        </p:spPr>
        <p:txBody>
          <a:bodyPr anchor="ctr"/>
          <a:lstStyle/>
          <a:p>
            <a:pPr algn="ctr" eaLnBrk="1" fontAlgn="auto" hangingPunct="1">
              <a:spcBef>
                <a:spcPts val="0"/>
              </a:spcBef>
              <a:spcAft>
                <a:spcPts val="0"/>
              </a:spcAft>
              <a:defRPr/>
            </a:pPr>
            <a:endParaRPr lang="nl-NL" sz="1800" dirty="0">
              <a:solidFill>
                <a:schemeClr val="lt1"/>
              </a:solidFill>
              <a:latin typeface="+mn-lt"/>
              <a:cs typeface="+mn-cs"/>
            </a:endParaRPr>
          </a:p>
        </p:txBody>
      </p:sp>
      <p:sp>
        <p:nvSpPr>
          <p:cNvPr id="5" name="shpTekst"/>
          <p:cNvSpPr>
            <a:spLocks noChangeArrowheads="1"/>
          </p:cNvSpPr>
          <p:nvPr/>
        </p:nvSpPr>
        <p:spPr bwMode="auto">
          <a:xfrm>
            <a:off x="0" y="0"/>
            <a:ext cx="9144000" cy="1071563"/>
          </a:xfrm>
          <a:prstGeom prst="rect">
            <a:avLst/>
          </a:prstGeom>
          <a:solidFill>
            <a:srgbClr val="4E9625"/>
          </a:solidFill>
          <a:ln w="25400" algn="ctr">
            <a:noFill/>
            <a:miter lim="800000"/>
            <a:headEnd/>
            <a:tailEnd/>
          </a:ln>
        </p:spPr>
        <p:txBody>
          <a:bodyPr anchor="ctr"/>
          <a:lstStyle/>
          <a:p>
            <a:pPr algn="ctr" eaLnBrk="1" fontAlgn="auto" hangingPunct="1">
              <a:spcBef>
                <a:spcPts val="0"/>
              </a:spcBef>
              <a:spcAft>
                <a:spcPts val="0"/>
              </a:spcAft>
              <a:defRPr/>
            </a:pPr>
            <a:endParaRPr lang="nl-NL" sz="1800" dirty="0">
              <a:solidFill>
                <a:schemeClr val="lt1"/>
              </a:solidFill>
              <a:latin typeface="+mn-lt"/>
              <a:cs typeface="+mn-cs"/>
            </a:endParaRPr>
          </a:p>
        </p:txBody>
      </p:sp>
      <p:pic>
        <p:nvPicPr>
          <p:cNvPr id="6" name="shpDatum" descr="RO__vervolgpagina~LPPT.png"/>
          <p:cNvPicPr>
            <a:picLocks noChangeAspect="1"/>
          </p:cNvPicPr>
          <p:nvPr/>
        </p:nvPicPr>
        <p:blipFill>
          <a:blip r:embed="rId2" cstate="print"/>
          <a:srcRect/>
          <a:stretch>
            <a:fillRect/>
          </a:stretch>
        </p:blipFill>
        <p:spPr bwMode="auto">
          <a:xfrm>
            <a:off x="0" y="0"/>
            <a:ext cx="9144000" cy="857250"/>
          </a:xfrm>
          <a:prstGeom prst="rect">
            <a:avLst/>
          </a:prstGeom>
          <a:noFill/>
          <a:ln w="9525">
            <a:noFill/>
            <a:miter lim="800000"/>
            <a:headEnd/>
            <a:tailEnd/>
          </a:ln>
        </p:spPr>
      </p:pic>
      <p:sp>
        <p:nvSpPr>
          <p:cNvPr id="2" name="Titel 1"/>
          <p:cNvSpPr>
            <a:spLocks noGrp="1"/>
          </p:cNvSpPr>
          <p:nvPr>
            <p:ph type="title"/>
          </p:nvPr>
        </p:nvSpPr>
        <p:spPr>
          <a:xfrm>
            <a:off x="368300" y="1233039"/>
            <a:ext cx="7847038" cy="571504"/>
          </a:xfrm>
          <a:prstGeom prst="rect">
            <a:avLst/>
          </a:prstGeom>
        </p:spPr>
        <p:txBody>
          <a:bodyPr>
            <a:normAutofit/>
          </a:bodyPr>
          <a:lstStyle>
            <a:lvl1pPr algn="l">
              <a:defRPr sz="2600" spc="-60" baseline="0">
                <a:solidFill>
                  <a:srgbClr val="2494C5"/>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13" name="Tijdelijke aanduiding voor inhoud 2"/>
          <p:cNvSpPr>
            <a:spLocks noGrp="1"/>
          </p:cNvSpPr>
          <p:nvPr>
            <p:ph idx="1"/>
          </p:nvPr>
        </p:nvSpPr>
        <p:spPr>
          <a:xfrm>
            <a:off x="369858" y="1798626"/>
            <a:ext cx="7858180" cy="4273580"/>
          </a:xfrm>
          <a:prstGeom prst="rect">
            <a:avLst/>
          </a:prstGeom>
        </p:spPr>
        <p:txBody>
          <a:bodyPr>
            <a:normAutofit/>
          </a:bodyPr>
          <a:lstStyle>
            <a:lvl1pPr marL="0" indent="0">
              <a:buNone/>
              <a:defRPr sz="1800">
                <a:latin typeface="Verdana" pitchFamily="34" charset="0"/>
                <a:ea typeface="Verdana" pitchFamily="34" charset="0"/>
                <a:cs typeface="Verdana" pitchFamily="34" charset="0"/>
              </a:defRPr>
            </a:lvl1pPr>
            <a:lvl2pPr marL="179388" indent="-179388">
              <a:buFont typeface="Arial" pitchFamily="34" charset="0"/>
              <a:buChar char="•"/>
              <a:defRPr sz="1800">
                <a:latin typeface="Verdana" pitchFamily="34" charset="0"/>
                <a:ea typeface="Verdana" pitchFamily="34" charset="0"/>
                <a:cs typeface="Verdana" pitchFamily="34" charset="0"/>
              </a:defRPr>
            </a:lvl2pPr>
            <a:lvl3pPr marL="396000" indent="-252000">
              <a:buFontTx/>
              <a:buBlip>
                <a:blip r:embed="rId3"/>
              </a:buBlip>
              <a:defRPr sz="1800">
                <a:latin typeface="Verdana" pitchFamily="34" charset="0"/>
                <a:ea typeface="Verdana" pitchFamily="34" charset="0"/>
                <a:cs typeface="Verdana" pitchFamily="34" charset="0"/>
              </a:defRPr>
            </a:lvl3pPr>
            <a:lvl4pPr marL="539750" indent="-144000">
              <a:buSzPct val="100000"/>
              <a:buFontTx/>
              <a:buBlip>
                <a:blip r:embed="rId4"/>
              </a:buBlip>
              <a:defRPr sz="1800">
                <a:latin typeface="Verdana" pitchFamily="34" charset="0"/>
                <a:ea typeface="Verdana" pitchFamily="34" charset="0"/>
                <a:cs typeface="Verdana" pitchFamily="34" charset="0"/>
              </a:defRPr>
            </a:lvl4pPr>
            <a:lvl5pPr>
              <a:defRPr sz="1800">
                <a:latin typeface="Verdana" pitchFamily="34" charset="0"/>
                <a:ea typeface="Verdana" pitchFamily="34" charset="0"/>
                <a:cs typeface="Verdana"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7" name="shpTitel"/>
          <p:cNvSpPr>
            <a:spLocks noGrp="1" noChangeArrowheads="1"/>
          </p:cNvSpPr>
          <p:nvPr>
            <p:ph type="dt" sz="half" idx="10"/>
          </p:nvPr>
        </p:nvSpPr>
        <p:spPr/>
        <p:txBody>
          <a:bodyPr/>
          <a:lstStyle>
            <a:lvl1pPr>
              <a:defRPr/>
            </a:lvl1pPr>
          </a:lstStyle>
          <a:p>
            <a:fld id="{82EBB28B-2C97-4E57-ABB5-EE9DC7C9D8A2}" type="datetime4">
              <a:rPr lang="nl-NL"/>
              <a:pPr/>
              <a:t>22 december 2021</a:t>
            </a:fld>
            <a:endParaRPr lang="nl-NL"/>
          </a:p>
        </p:txBody>
      </p:sp>
      <p:sp>
        <p:nvSpPr>
          <p:cNvPr id="8" name="shpKleurvlakBoven"/>
          <p:cNvSpPr>
            <a:spLocks noGrp="1" noChangeArrowheads="1"/>
          </p:cNvSpPr>
          <p:nvPr>
            <p:ph type="ftr" sz="quarter" idx="11"/>
          </p:nvPr>
        </p:nvSpPr>
        <p:spPr/>
        <p:txBody>
          <a:bodyPr/>
          <a:lstStyle>
            <a:lvl1pPr>
              <a:defRPr/>
            </a:lvl1pPr>
          </a:lstStyle>
          <a:p>
            <a:r>
              <a:rPr lang="nl-NL"/>
              <a:t>Logius, dienst digitale overheid</a:t>
            </a:r>
          </a:p>
        </p:txBody>
      </p:sp>
      <p:sp>
        <p:nvSpPr>
          <p:cNvPr id="9" name="shpBeeldmerk"/>
          <p:cNvSpPr>
            <a:spLocks noGrp="1" noChangeArrowheads="1"/>
          </p:cNvSpPr>
          <p:nvPr>
            <p:ph type="sldNum" sz="quarter" idx="12"/>
          </p:nvPr>
        </p:nvSpPr>
        <p:spPr/>
        <p:txBody>
          <a:bodyPr/>
          <a:lstStyle>
            <a:lvl1pPr>
              <a:defRPr/>
            </a:lvl1pPr>
          </a:lstStyle>
          <a:p>
            <a:fld id="{CA6238EE-C201-45B8-94B6-AA841511A69E}" type="slidenum">
              <a:rPr lang="nl-NL"/>
              <a:pPr/>
              <a:t>‹#›</a:t>
            </a:fld>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el gebouw">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2902" y="0"/>
            <a:ext cx="4576838" cy="6865258"/>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el gebouw">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3473" y="0"/>
            <a:ext cx="4570033" cy="6855050"/>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el gebouw">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1116" y="-2494"/>
            <a:ext cx="4573662" cy="6860494"/>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el gebouw">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1658" y="-2494"/>
            <a:ext cx="4573662" cy="6860494"/>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itel ict">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2490" y="1"/>
            <a:ext cx="4572000" cy="6858000"/>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el ict">
    <p:spTree>
      <p:nvGrpSpPr>
        <p:cNvPr id="1" name=""/>
        <p:cNvGrpSpPr/>
        <p:nvPr/>
      </p:nvGrpSpPr>
      <p:grpSpPr>
        <a:xfrm>
          <a:off x="0" y="0"/>
          <a:ext cx="0" cy="0"/>
          <a:chOff x="0" y="0"/>
          <a:chExt cx="0" cy="0"/>
        </a:xfrm>
      </p:grpSpPr>
      <p:pic>
        <p:nvPicPr>
          <p:cNvPr id="4" name="Picture 20" descr="man_busje"/>
          <p:cNvPicPr>
            <a:picLocks noChangeAspect="1" noChangeArrowheads="1"/>
          </p:cNvPicPr>
          <p:nvPr userDrawn="1"/>
        </p:nvPicPr>
        <p:blipFill>
          <a:blip r:embed="rId2" cstate="print"/>
          <a:stretch>
            <a:fillRect/>
          </a:stretch>
        </p:blipFill>
        <p:spPr bwMode="auto">
          <a:xfrm>
            <a:off x="1659" y="-2494"/>
            <a:ext cx="4573662" cy="6860494"/>
          </a:xfrm>
          <a:prstGeom prst="rect">
            <a:avLst/>
          </a:prstGeom>
          <a:noFill/>
        </p:spPr>
      </p:pic>
      <p:sp>
        <p:nvSpPr>
          <p:cNvPr id="5" name="shpKleurvlak"/>
          <p:cNvSpPr>
            <a:spLocks noChangeArrowheads="1"/>
          </p:cNvSpPr>
          <p:nvPr/>
        </p:nvSpPr>
        <p:spPr bwMode="auto">
          <a:xfrm>
            <a:off x="4572000" y="0"/>
            <a:ext cx="4572000" cy="6858000"/>
          </a:xfrm>
          <a:prstGeom prst="rect">
            <a:avLst/>
          </a:prstGeom>
          <a:solidFill>
            <a:srgbClr val="4E9625"/>
          </a:solidFill>
          <a:ln w="25400" algn="ctr">
            <a:noFill/>
            <a:miter lim="800000"/>
            <a:headEnd/>
            <a:tailEnd/>
          </a:ln>
        </p:spPr>
        <p:txBody>
          <a:bodyPr anchor="ctr"/>
          <a:lstStyle/>
          <a:p>
            <a:pPr algn="ctr" eaLnBrk="1" hangingPunct="1"/>
            <a:endParaRPr lang="nl-NL" sz="1800">
              <a:solidFill>
                <a:schemeClr val="tx1"/>
              </a:solidFill>
            </a:endParaRPr>
          </a:p>
        </p:txBody>
      </p:sp>
      <p:pic>
        <p:nvPicPr>
          <p:cNvPr id="6" name="Picture 13" descr="RO_BZK_LG_Logo_Powerpoint_diap_nl"/>
          <p:cNvPicPr>
            <a:picLocks noChangeAspect="1" noChangeArrowheads="1"/>
          </p:cNvPicPr>
          <p:nvPr/>
        </p:nvPicPr>
        <p:blipFill>
          <a:blip r:embed="rId3" cstate="print"/>
          <a:srcRect/>
          <a:stretch>
            <a:fillRect/>
          </a:stretch>
        </p:blipFill>
        <p:spPr bwMode="auto">
          <a:xfrm>
            <a:off x="0" y="0"/>
            <a:ext cx="9144000" cy="2001838"/>
          </a:xfrm>
          <a:prstGeom prst="rect">
            <a:avLst/>
          </a:prstGeom>
          <a:noFill/>
        </p:spPr>
      </p:pic>
      <p:sp>
        <p:nvSpPr>
          <p:cNvPr id="2" name="Titel 1"/>
          <p:cNvSpPr>
            <a:spLocks noGrp="1"/>
          </p:cNvSpPr>
          <p:nvPr>
            <p:ph type="ctrTitle"/>
          </p:nvPr>
        </p:nvSpPr>
        <p:spPr>
          <a:xfrm>
            <a:off x="4932000" y="2474907"/>
            <a:ext cx="3715200" cy="941393"/>
          </a:xfrm>
          <a:prstGeom prst="rect">
            <a:avLst/>
          </a:prstGeom>
        </p:spPr>
        <p:txBody>
          <a:bodyPr>
            <a:normAutofit/>
          </a:bodyPr>
          <a:lstStyle>
            <a:lvl1pPr algn="l">
              <a:tabLst/>
              <a:defRPr sz="2600">
                <a:solidFill>
                  <a:schemeClr val="bg1"/>
                </a:solidFill>
                <a:latin typeface="Verdana" pitchFamily="34" charset="0"/>
                <a:ea typeface="Verdana" pitchFamily="34" charset="0"/>
                <a:cs typeface="Verdana"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4932000" y="3513150"/>
            <a:ext cx="3715200" cy="2725872"/>
          </a:xfrm>
          <a:prstGeom prst="rect">
            <a:avLst/>
          </a:prstGeom>
        </p:spPr>
        <p:txBody>
          <a:bodyPr>
            <a:normAutofit/>
          </a:bodyPr>
          <a:lstStyle>
            <a:lvl1pPr marL="0" indent="0" algn="l">
              <a:buNone/>
              <a:tabLst/>
              <a:defRPr sz="18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endParaRPr lang="nl-NL" dirty="0"/>
          </a:p>
        </p:txBody>
      </p:sp>
      <p:sp>
        <p:nvSpPr>
          <p:cNvPr id="7" name="shpDatum"/>
          <p:cNvSpPr>
            <a:spLocks noGrp="1" noChangeArrowheads="1"/>
          </p:cNvSpPr>
          <p:nvPr>
            <p:ph type="dt" sz="half" idx="10"/>
          </p:nvPr>
        </p:nvSpPr>
        <p:spPr>
          <a:xfrm>
            <a:off x="4932000" y="6380163"/>
            <a:ext cx="3714750" cy="363537"/>
          </a:xfrm>
          <a:noFill/>
        </p:spPr>
        <p:txBody>
          <a:bodyPr/>
          <a:lstStyle>
            <a:lvl1pPr>
              <a:defRPr/>
            </a:lvl1pPr>
          </a:lstStyle>
          <a:p>
            <a:fld id="{AADB5C5E-7182-41E0-BD85-9732E85FD29E}" type="datetime4">
              <a:rPr lang="nl-NL"/>
              <a:pPr/>
              <a:t>22 december 2021</a:t>
            </a:fld>
            <a:endParaRPr lang="nl-NL"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45" name="shpVoettekst"/>
          <p:cNvSpPr>
            <a:spLocks noGrp="1" noChangeArrowheads="1"/>
          </p:cNvSpPr>
          <p:nvPr>
            <p:ph type="title"/>
          </p:nvPr>
        </p:nvSpPr>
        <p:spPr bwMode="auto">
          <a:xfrm>
            <a:off x="366713" y="1233488"/>
            <a:ext cx="8169275" cy="571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het opmaakprofiel te bewerken</a:t>
            </a:r>
          </a:p>
        </p:txBody>
      </p:sp>
      <p:sp>
        <p:nvSpPr>
          <p:cNvPr id="10246" name="shpPagina"/>
          <p:cNvSpPr>
            <a:spLocks noGrp="1" noChangeArrowheads="1"/>
          </p:cNvSpPr>
          <p:nvPr>
            <p:ph type="body" idx="1"/>
          </p:nvPr>
        </p:nvSpPr>
        <p:spPr bwMode="auto">
          <a:xfrm>
            <a:off x="366713" y="1798638"/>
            <a:ext cx="8169275" cy="4356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opmaakprofielen van de modeltekst te bewerken</a:t>
            </a:r>
          </a:p>
          <a:p>
            <a:pPr lvl="1"/>
            <a:r>
              <a:rPr lang="nl-NL"/>
              <a:t>Tweede niveau</a:t>
            </a:r>
          </a:p>
          <a:p>
            <a:pPr lvl="2"/>
            <a:r>
              <a:rPr lang="nl-NL"/>
              <a:t>Derde niveau</a:t>
            </a:r>
          </a:p>
          <a:p>
            <a:pPr lvl="3"/>
            <a:r>
              <a:rPr lang="nl-NL"/>
              <a:t>Vierde niveau</a:t>
            </a:r>
          </a:p>
        </p:txBody>
      </p:sp>
      <p:sp>
        <p:nvSpPr>
          <p:cNvPr id="11" name="shpTitel"/>
          <p:cNvSpPr>
            <a:spLocks noGrp="1" noChangeArrowheads="1"/>
          </p:cNvSpPr>
          <p:nvPr>
            <p:ph type="dt" sz="half" idx="2"/>
          </p:nvPr>
        </p:nvSpPr>
        <p:spPr bwMode="auto">
          <a:xfrm>
            <a:off x="4483100" y="6538913"/>
            <a:ext cx="4156075" cy="315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000">
                <a:solidFill>
                  <a:srgbClr val="FFFFFF"/>
                </a:solidFill>
              </a:defRPr>
            </a:lvl1pPr>
          </a:lstStyle>
          <a:p>
            <a:fld id="{98F46988-85D8-488F-9D1C-C2A5803DFE50}" type="datetime4">
              <a:rPr lang="nl-NL"/>
              <a:pPr/>
              <a:t>22 december 2021</a:t>
            </a:fld>
            <a:endParaRPr lang="nl-NL"/>
          </a:p>
        </p:txBody>
      </p:sp>
      <p:sp>
        <p:nvSpPr>
          <p:cNvPr id="12" name="shpKleurvlakBoven"/>
          <p:cNvSpPr>
            <a:spLocks noGrp="1" noChangeArrowheads="1"/>
          </p:cNvSpPr>
          <p:nvPr>
            <p:ph type="ftr" sz="quarter" idx="3"/>
          </p:nvPr>
        </p:nvSpPr>
        <p:spPr bwMode="auto">
          <a:xfrm>
            <a:off x="4476750" y="6369050"/>
            <a:ext cx="4164013" cy="2841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000">
                <a:solidFill>
                  <a:srgbClr val="FFFFFF"/>
                </a:solidFill>
              </a:defRPr>
            </a:lvl1pPr>
          </a:lstStyle>
          <a:p>
            <a:r>
              <a:rPr lang="nl-NL"/>
              <a:t>Logius, dienst digitale overheid</a:t>
            </a:r>
          </a:p>
        </p:txBody>
      </p:sp>
      <p:sp>
        <p:nvSpPr>
          <p:cNvPr id="13" name="shpBeeldmerk"/>
          <p:cNvSpPr>
            <a:spLocks noGrp="1" noChangeArrowheads="1"/>
          </p:cNvSpPr>
          <p:nvPr>
            <p:ph type="sldNum" sz="quarter" idx="4"/>
          </p:nvPr>
        </p:nvSpPr>
        <p:spPr bwMode="auto">
          <a:xfrm>
            <a:off x="387350" y="6362700"/>
            <a:ext cx="712788" cy="36353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000">
                <a:solidFill>
                  <a:srgbClr val="FFFFFF"/>
                </a:solidFill>
              </a:defRPr>
            </a:lvl1pPr>
          </a:lstStyle>
          <a:p>
            <a:fld id="{356723BF-8D34-4167-8C8C-05D1D7844D87}" type="slidenum">
              <a:rPr lang="nl-NL"/>
              <a:pPr/>
              <a:t>‹#›</a:t>
            </a:fld>
            <a:endParaRPr lang="nl-NL"/>
          </a:p>
        </p:txBody>
      </p:sp>
    </p:spTree>
  </p:cSld>
  <p:clrMap bg1="lt1" tx1="dk1" bg2="lt2" tx2="dk2" accent1="accent1" accent2="accent2" accent3="accent3" accent4="accent4" accent5="accent5" accent6="accent6" hlink="hlink" folHlink="folHlink"/>
  <p:sldLayoutIdLst>
    <p:sldLayoutId id="2147484215" r:id="rId1"/>
    <p:sldLayoutId id="2147484246" r:id="rId2"/>
    <p:sldLayoutId id="2147484219" r:id="rId3"/>
    <p:sldLayoutId id="2147484220" r:id="rId4"/>
    <p:sldLayoutId id="2147484243" r:id="rId5"/>
    <p:sldLayoutId id="2147484244" r:id="rId6"/>
    <p:sldLayoutId id="2147484245" r:id="rId7"/>
    <p:sldLayoutId id="2147484223" r:id="rId8"/>
    <p:sldLayoutId id="2147484228" r:id="rId9"/>
    <p:sldLayoutId id="2147484224" r:id="rId10"/>
    <p:sldLayoutId id="2147484222" r:id="rId11"/>
    <p:sldLayoutId id="2147484225" r:id="rId12"/>
    <p:sldLayoutId id="2147484227" r:id="rId13"/>
    <p:sldLayoutId id="2147484226" r:id="rId14"/>
    <p:sldLayoutId id="2147484229" r:id="rId15"/>
    <p:sldLayoutId id="2147484230" r:id="rId16"/>
    <p:sldLayoutId id="2147484231" r:id="rId17"/>
    <p:sldLayoutId id="2147484232" r:id="rId18"/>
    <p:sldLayoutId id="2147484233" r:id="rId19"/>
    <p:sldLayoutId id="2147484234" r:id="rId20"/>
    <p:sldLayoutId id="2147484235" r:id="rId21"/>
    <p:sldLayoutId id="2147484237" r:id="rId22"/>
    <p:sldLayoutId id="2147484236" r:id="rId23"/>
    <p:sldLayoutId id="2147484241" r:id="rId24"/>
    <p:sldLayoutId id="2147484238" r:id="rId25"/>
    <p:sldLayoutId id="2147484239" r:id="rId26"/>
    <p:sldLayoutId id="2147484242" r:id="rId27"/>
    <p:sldLayoutId id="2147484240" r:id="rId28"/>
    <p:sldLayoutId id="2147484247" r:id="rId29"/>
    <p:sldLayoutId id="2147484216" r:id="rId30"/>
    <p:sldLayoutId id="2147484221" r:id="rId31"/>
    <p:sldLayoutId id="2147484218" r:id="rId32"/>
  </p:sldLayoutIdLst>
  <p:hf hdr="0"/>
  <p:txStyles>
    <p:titleStyle>
      <a:lvl1pPr algn="l" rtl="0" eaLnBrk="1" fontAlgn="base" hangingPunct="1">
        <a:spcBef>
          <a:spcPct val="0"/>
        </a:spcBef>
        <a:spcAft>
          <a:spcPct val="0"/>
        </a:spcAft>
        <a:defRPr sz="2600" kern="1200">
          <a:solidFill>
            <a:srgbClr val="046F96"/>
          </a:solidFill>
          <a:latin typeface="+mj-lt"/>
          <a:ea typeface="+mj-ea"/>
          <a:cs typeface="+mj-cs"/>
        </a:defRPr>
      </a:lvl1pPr>
      <a:lvl2pPr algn="l" rtl="0" eaLnBrk="1" fontAlgn="base" hangingPunct="1">
        <a:spcBef>
          <a:spcPct val="0"/>
        </a:spcBef>
        <a:spcAft>
          <a:spcPct val="0"/>
        </a:spcAft>
        <a:defRPr sz="2600">
          <a:solidFill>
            <a:srgbClr val="046F96"/>
          </a:solidFill>
          <a:latin typeface="Verdana" pitchFamily="34" charset="0"/>
          <a:ea typeface="Verdana" pitchFamily="34" charset="0"/>
          <a:cs typeface="Verdana" pitchFamily="34" charset="0"/>
        </a:defRPr>
      </a:lvl2pPr>
      <a:lvl3pPr algn="l" rtl="0" eaLnBrk="1" fontAlgn="base" hangingPunct="1">
        <a:spcBef>
          <a:spcPct val="0"/>
        </a:spcBef>
        <a:spcAft>
          <a:spcPct val="0"/>
        </a:spcAft>
        <a:defRPr sz="2600">
          <a:solidFill>
            <a:srgbClr val="046F96"/>
          </a:solidFill>
          <a:latin typeface="Verdana" pitchFamily="34" charset="0"/>
          <a:ea typeface="Verdana" pitchFamily="34" charset="0"/>
          <a:cs typeface="Verdana" pitchFamily="34" charset="0"/>
        </a:defRPr>
      </a:lvl3pPr>
      <a:lvl4pPr algn="l" rtl="0" eaLnBrk="1" fontAlgn="base" hangingPunct="1">
        <a:spcBef>
          <a:spcPct val="0"/>
        </a:spcBef>
        <a:spcAft>
          <a:spcPct val="0"/>
        </a:spcAft>
        <a:defRPr sz="2600">
          <a:solidFill>
            <a:srgbClr val="046F96"/>
          </a:solidFill>
          <a:latin typeface="Verdana" pitchFamily="34" charset="0"/>
          <a:ea typeface="Verdana" pitchFamily="34" charset="0"/>
          <a:cs typeface="Verdana" pitchFamily="34" charset="0"/>
        </a:defRPr>
      </a:lvl4pPr>
      <a:lvl5pPr algn="l" rtl="0" eaLnBrk="1" fontAlgn="base" hangingPunct="1">
        <a:spcBef>
          <a:spcPct val="0"/>
        </a:spcBef>
        <a:spcAft>
          <a:spcPct val="0"/>
        </a:spcAft>
        <a:defRPr sz="2600">
          <a:solidFill>
            <a:srgbClr val="046F96"/>
          </a:solidFill>
          <a:latin typeface="Verdana" pitchFamily="34" charset="0"/>
          <a:ea typeface="Verdana" pitchFamily="34" charset="0"/>
          <a:cs typeface="Verdana" pitchFamily="34" charset="0"/>
        </a:defRPr>
      </a:lvl5pPr>
      <a:lvl6pPr marL="457200" algn="l" rtl="0" eaLnBrk="1" fontAlgn="base" hangingPunct="1">
        <a:spcBef>
          <a:spcPct val="0"/>
        </a:spcBef>
        <a:spcAft>
          <a:spcPct val="0"/>
        </a:spcAft>
        <a:defRPr sz="2600">
          <a:solidFill>
            <a:schemeClr val="tx1"/>
          </a:solidFill>
          <a:latin typeface="Verdana" pitchFamily="34" charset="0"/>
          <a:ea typeface="Verdana" pitchFamily="34" charset="0"/>
          <a:cs typeface="Verdana" pitchFamily="34" charset="0"/>
        </a:defRPr>
      </a:lvl6pPr>
      <a:lvl7pPr marL="914400" algn="l" rtl="0" eaLnBrk="1" fontAlgn="base" hangingPunct="1">
        <a:spcBef>
          <a:spcPct val="0"/>
        </a:spcBef>
        <a:spcAft>
          <a:spcPct val="0"/>
        </a:spcAft>
        <a:defRPr sz="2600">
          <a:solidFill>
            <a:schemeClr val="tx1"/>
          </a:solidFill>
          <a:latin typeface="Verdana" pitchFamily="34" charset="0"/>
          <a:ea typeface="Verdana" pitchFamily="34" charset="0"/>
          <a:cs typeface="Verdana" pitchFamily="34" charset="0"/>
        </a:defRPr>
      </a:lvl7pPr>
      <a:lvl8pPr marL="1371600" algn="l" rtl="0" eaLnBrk="1" fontAlgn="base" hangingPunct="1">
        <a:spcBef>
          <a:spcPct val="0"/>
        </a:spcBef>
        <a:spcAft>
          <a:spcPct val="0"/>
        </a:spcAft>
        <a:defRPr sz="2600">
          <a:solidFill>
            <a:schemeClr val="tx1"/>
          </a:solidFill>
          <a:latin typeface="Verdana" pitchFamily="34" charset="0"/>
          <a:ea typeface="Verdana" pitchFamily="34" charset="0"/>
          <a:cs typeface="Verdana" pitchFamily="34" charset="0"/>
        </a:defRPr>
      </a:lvl8pPr>
      <a:lvl9pPr marL="1828800" algn="l" rtl="0" eaLnBrk="1" fontAlgn="base" hangingPunct="1">
        <a:spcBef>
          <a:spcPct val="0"/>
        </a:spcBef>
        <a:spcAft>
          <a:spcPct val="0"/>
        </a:spcAft>
        <a:defRPr sz="2600">
          <a:solidFill>
            <a:schemeClr val="tx1"/>
          </a:solidFill>
          <a:latin typeface="Verdana" pitchFamily="34" charset="0"/>
          <a:ea typeface="Verdana" pitchFamily="34" charset="0"/>
          <a:cs typeface="Verdana" pitchFamily="34" charset="0"/>
        </a:defRPr>
      </a:lvl9pPr>
    </p:titleStyle>
    <p:bodyStyle>
      <a:lvl1pPr algn="l" rtl="0" eaLnBrk="1" fontAlgn="base" hangingPunct="1">
        <a:spcBef>
          <a:spcPct val="20000"/>
        </a:spcBef>
        <a:spcAft>
          <a:spcPct val="0"/>
        </a:spcAft>
        <a:buFont typeface="Arial" charset="0"/>
        <a:defRPr kern="1200">
          <a:solidFill>
            <a:srgbClr val="000000"/>
          </a:solidFill>
          <a:latin typeface="+mn-lt"/>
          <a:ea typeface="+mn-ea"/>
          <a:cs typeface="+mn-cs"/>
        </a:defRPr>
      </a:lvl1pPr>
      <a:lvl2pPr marL="152400" indent="-150813" algn="l" rtl="0" eaLnBrk="1" fontAlgn="base" hangingPunct="1">
        <a:spcBef>
          <a:spcPct val="20000"/>
        </a:spcBef>
        <a:spcAft>
          <a:spcPct val="0"/>
        </a:spcAft>
        <a:buFont typeface="Arial" charset="0"/>
        <a:buBlip>
          <a:blip r:embed="rId34"/>
        </a:buBlip>
        <a:defRPr kern="1200">
          <a:solidFill>
            <a:srgbClr val="000000"/>
          </a:solidFill>
          <a:latin typeface="+mn-lt"/>
          <a:ea typeface="+mn-ea"/>
          <a:cs typeface="+mn-cs"/>
        </a:defRPr>
      </a:lvl2pPr>
      <a:lvl3pPr marL="406400" indent="-252413" algn="l" rtl="0" eaLnBrk="1" fontAlgn="base" hangingPunct="1">
        <a:spcBef>
          <a:spcPct val="20000"/>
        </a:spcBef>
        <a:spcAft>
          <a:spcPct val="0"/>
        </a:spcAft>
        <a:buFont typeface="Arial" charset="0"/>
        <a:buBlip>
          <a:blip r:embed="rId35"/>
        </a:buBlip>
        <a:defRPr kern="1200">
          <a:solidFill>
            <a:srgbClr val="000000"/>
          </a:solidFill>
          <a:latin typeface="+mn-lt"/>
          <a:ea typeface="+mn-ea"/>
          <a:cs typeface="+mn-cs"/>
        </a:defRPr>
      </a:lvl3pPr>
      <a:lvl4pPr marL="633413" indent="-225425" algn="l" rtl="0" eaLnBrk="1" fontAlgn="base" hangingPunct="1">
        <a:spcBef>
          <a:spcPct val="20000"/>
        </a:spcBef>
        <a:spcAft>
          <a:spcPct val="0"/>
        </a:spcAft>
        <a:buFont typeface="Arial" charset="0"/>
        <a:buBlip>
          <a:blip r:embed="rId36"/>
        </a:buBlip>
        <a:defRPr kern="1200">
          <a:solidFill>
            <a:srgbClr val="000000"/>
          </a:solidFill>
          <a:latin typeface="+mn-lt"/>
          <a:ea typeface="+mn-ea"/>
          <a:cs typeface="+mn-cs"/>
        </a:defRPr>
      </a:lvl4pPr>
      <a:lvl5pPr marL="811213" indent="-176213" algn="l" rtl="0" eaLnBrk="1" fontAlgn="base" hangingPunct="1">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Logius-standaarden/OAuth-NL-profiel/issues" TargetMode="External"/><Relationship Id="rId2" Type="http://schemas.openxmlformats.org/officeDocument/2006/relationships/hyperlink" Target="https://github.com/Geonovum/KP-APIs/issues" TargetMode="Externa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hyperlink" Target="mailto:api@logius.nl" TargetMode="External"/><Relationship Id="rId2" Type="http://schemas.openxmlformats.org/officeDocument/2006/relationships/hyperlink" Target="https://github.com/Logius-standaarden/OAuth-NL-profiel/issues" TargetMode="Externa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hyperlink" Target="https://www.forumstandaardisatie.nl/open-standaarden/nl-gov-assurance-profile-oauth-20" TargetMode="External"/><Relationship Id="rId2" Type="http://schemas.openxmlformats.org/officeDocument/2006/relationships/hyperlink" Target="https://openid.net/specs/openid-igov-oauth2-1_0.html" TargetMode="Externa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hyperlink" Target="https://www.forumstandaardisatie.nl/node/229" TargetMode="Externa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hyperlink" Target="https://beslisboom.forumstandaardisatie.nl/thema/ontwikkelen-en-beheren-van-open-standaarden" TargetMode="Externa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a:t>Beheermodel Oauth-NL</a:t>
            </a:r>
            <a:br>
              <a:rPr lang="nl-NL" dirty="0"/>
            </a:br>
            <a:endParaRPr lang="nl-NL" dirty="0"/>
          </a:p>
        </p:txBody>
      </p:sp>
      <p:sp>
        <p:nvSpPr>
          <p:cNvPr id="3" name="Ondertitel 2"/>
          <p:cNvSpPr>
            <a:spLocks noGrp="1"/>
          </p:cNvSpPr>
          <p:nvPr>
            <p:ph type="subTitle" idx="1"/>
          </p:nvPr>
        </p:nvSpPr>
        <p:spPr/>
        <p:txBody>
          <a:bodyPr/>
          <a:lstStyle/>
          <a:p>
            <a:r>
              <a:rPr lang="nl-NL" dirty="0"/>
              <a:t>Martin van der Plas</a:t>
            </a:r>
          </a:p>
          <a:p>
            <a:r>
              <a:rPr lang="nl-NL" dirty="0"/>
              <a:t>concept</a:t>
            </a:r>
          </a:p>
          <a:p>
            <a:endParaRPr lang="nl-NL" dirty="0"/>
          </a:p>
          <a:p>
            <a:endParaRPr lang="nl-NL" dirty="0"/>
          </a:p>
          <a:p>
            <a:endParaRPr lang="nl-NL" dirty="0"/>
          </a:p>
        </p:txBody>
      </p:sp>
      <p:sp>
        <p:nvSpPr>
          <p:cNvPr id="4" name="Tijdelijke aanduiding voor datum 3"/>
          <p:cNvSpPr>
            <a:spLocks noGrp="1"/>
          </p:cNvSpPr>
          <p:nvPr>
            <p:ph type="dt" sz="half" idx="10"/>
          </p:nvPr>
        </p:nvSpPr>
        <p:spPr/>
        <p:txBody>
          <a:bodyPr/>
          <a:lstStyle/>
          <a:p>
            <a:fld id="{AADB5C5E-7182-41E0-BD85-9732E85FD29E}" type="datetime4">
              <a:rPr lang="nl-NL" smtClean="0"/>
              <a:pPr/>
              <a:t>22 december 2021</a:t>
            </a:fld>
            <a:endParaRPr lang="nl-N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8FEB-1581-2A4B-BC34-5A5DAB0CA4A2}"/>
              </a:ext>
            </a:extLst>
          </p:cNvPr>
          <p:cNvSpPr>
            <a:spLocks noGrp="1"/>
          </p:cNvSpPr>
          <p:nvPr>
            <p:ph type="title"/>
          </p:nvPr>
        </p:nvSpPr>
        <p:spPr/>
        <p:txBody>
          <a:bodyPr/>
          <a:lstStyle/>
          <a:p>
            <a:r>
              <a:rPr lang="nl-NL" dirty="0"/>
              <a:t>Operationeel</a:t>
            </a:r>
          </a:p>
        </p:txBody>
      </p:sp>
      <p:sp>
        <p:nvSpPr>
          <p:cNvPr id="3" name="Content Placeholder 2">
            <a:extLst>
              <a:ext uri="{FF2B5EF4-FFF2-40B4-BE49-F238E27FC236}">
                <a16:creationId xmlns:a16="http://schemas.microsoft.com/office/drawing/2014/main" id="{8034DA7F-8CFC-C246-B309-A4172ACE203F}"/>
              </a:ext>
            </a:extLst>
          </p:cNvPr>
          <p:cNvSpPr>
            <a:spLocks noGrp="1"/>
          </p:cNvSpPr>
          <p:nvPr>
            <p:ph idx="1"/>
          </p:nvPr>
        </p:nvSpPr>
        <p:spPr/>
        <p:txBody>
          <a:bodyPr>
            <a:normAutofit/>
          </a:bodyPr>
          <a:lstStyle/>
          <a:p>
            <a:r>
              <a:rPr lang="en-GB" sz="1400" dirty="0"/>
              <a:t>RFC's </a:t>
            </a:r>
            <a:r>
              <a:rPr lang="en-GB" sz="1400" dirty="0" err="1"/>
              <a:t>kunnen</a:t>
            </a:r>
            <a:r>
              <a:rPr lang="en-GB" sz="1400" dirty="0"/>
              <a:t> </a:t>
            </a:r>
            <a:r>
              <a:rPr lang="en-GB" sz="1400" dirty="0" err="1"/>
              <a:t>binnen</a:t>
            </a:r>
            <a:r>
              <a:rPr lang="en-GB" sz="1400" dirty="0"/>
              <a:t> </a:t>
            </a:r>
            <a:r>
              <a:rPr lang="en-GB" sz="1400" dirty="0" err="1"/>
              <a:t>komen</a:t>
            </a:r>
            <a:r>
              <a:rPr lang="en-GB" sz="1400" dirty="0"/>
              <a:t> via </a:t>
            </a:r>
            <a:r>
              <a:rPr lang="en-GB" sz="1400" dirty="0" err="1"/>
              <a:t>verschillende</a:t>
            </a:r>
            <a:r>
              <a:rPr lang="en-GB" sz="1400" dirty="0"/>
              <a:t> </a:t>
            </a:r>
            <a:r>
              <a:rPr lang="en-GB" sz="1400" dirty="0" err="1"/>
              <a:t>kanalen</a:t>
            </a:r>
            <a:r>
              <a:rPr lang="en-GB" sz="1400" dirty="0"/>
              <a:t>:</a:t>
            </a:r>
          </a:p>
          <a:p>
            <a:pPr marL="342900" indent="-342900">
              <a:buFont typeface="+mj-lt"/>
              <a:buAutoNum type="arabicPeriod"/>
            </a:pPr>
            <a:r>
              <a:rPr lang="en-GB" sz="1400" dirty="0" err="1"/>
              <a:t>Rechtstreeks</a:t>
            </a:r>
            <a:r>
              <a:rPr lang="en-GB" sz="1400" dirty="0"/>
              <a:t> </a:t>
            </a:r>
            <a:r>
              <a:rPr lang="en-GB" sz="1400" dirty="0" err="1"/>
              <a:t>bij</a:t>
            </a:r>
            <a:r>
              <a:rPr lang="en-GB" sz="1400" dirty="0"/>
              <a:t> </a:t>
            </a:r>
            <a:r>
              <a:rPr lang="en-GB" sz="1400" dirty="0" err="1"/>
              <a:t>Logius</a:t>
            </a:r>
            <a:r>
              <a:rPr lang="en-GB" sz="1400" dirty="0"/>
              <a:t>, </a:t>
            </a:r>
            <a:r>
              <a:rPr lang="en-GB" sz="1400" dirty="0" err="1"/>
              <a:t>tijdens</a:t>
            </a:r>
            <a:r>
              <a:rPr lang="en-GB" sz="1400" dirty="0"/>
              <a:t> </a:t>
            </a:r>
            <a:r>
              <a:rPr lang="en-GB" sz="1400" dirty="0" err="1"/>
              <a:t>overleggen</a:t>
            </a:r>
            <a:r>
              <a:rPr lang="en-GB" sz="1400" dirty="0"/>
              <a:t>, via de website of mail</a:t>
            </a:r>
          </a:p>
          <a:p>
            <a:pPr marL="342900" indent="-342900">
              <a:buFont typeface="+mj-lt"/>
              <a:buAutoNum type="arabicPeriod"/>
            </a:pPr>
            <a:r>
              <a:rPr lang="en-GB" sz="1400" dirty="0" err="1"/>
              <a:t>Bij</a:t>
            </a:r>
            <a:r>
              <a:rPr lang="en-GB" sz="1400" dirty="0"/>
              <a:t> de </a:t>
            </a:r>
            <a:r>
              <a:rPr lang="en-GB" sz="1400" dirty="0" err="1"/>
              <a:t>werkgroepen</a:t>
            </a:r>
            <a:r>
              <a:rPr lang="en-GB" sz="1400" dirty="0"/>
              <a:t>, </a:t>
            </a:r>
            <a:r>
              <a:rPr lang="en-GB" sz="1400" dirty="0" err="1"/>
              <a:t>tijdens</a:t>
            </a:r>
            <a:r>
              <a:rPr lang="en-GB" sz="1400" dirty="0"/>
              <a:t> </a:t>
            </a:r>
            <a:r>
              <a:rPr lang="en-GB" sz="1400" dirty="0" err="1"/>
              <a:t>overleggen</a:t>
            </a:r>
            <a:r>
              <a:rPr lang="en-GB" sz="1400" dirty="0"/>
              <a:t>, via de website of mail</a:t>
            </a:r>
          </a:p>
          <a:p>
            <a:endParaRPr lang="en-GB" sz="1400" dirty="0"/>
          </a:p>
          <a:p>
            <a:r>
              <a:rPr lang="en-GB" sz="1400" dirty="0"/>
              <a:t>RFC's </a:t>
            </a:r>
            <a:r>
              <a:rPr lang="en-GB" sz="1400" dirty="0" err="1"/>
              <a:t>worden</a:t>
            </a:r>
            <a:r>
              <a:rPr lang="en-GB" sz="1400" dirty="0"/>
              <a:t> </a:t>
            </a:r>
            <a:r>
              <a:rPr lang="en-GB" sz="1400" dirty="0" err="1"/>
              <a:t>als</a:t>
            </a:r>
            <a:r>
              <a:rPr lang="en-GB" sz="1400" dirty="0"/>
              <a:t> issue's </a:t>
            </a:r>
            <a:r>
              <a:rPr lang="en-GB" sz="1400" dirty="0" err="1"/>
              <a:t>geregistreerd</a:t>
            </a:r>
            <a:r>
              <a:rPr lang="en-GB" sz="1400" dirty="0"/>
              <a:t> in de repository van de OAuth-NL </a:t>
            </a:r>
            <a:r>
              <a:rPr lang="en-GB" sz="1400" dirty="0" err="1"/>
              <a:t>standaard</a:t>
            </a:r>
            <a:r>
              <a:rPr lang="en-GB" sz="1400" dirty="0"/>
              <a:t> op Github. </a:t>
            </a:r>
            <a:r>
              <a:rPr lang="en-GB" sz="1400" dirty="0">
                <a:hlinkClick r:id="rId2"/>
              </a:rPr>
              <a:t>https://github.com/Geonovum/KP-APIs/issues</a:t>
            </a:r>
            <a:r>
              <a:rPr lang="en-GB" sz="1400" dirty="0"/>
              <a:t> of direct in de repository van de OAuth-NL </a:t>
            </a:r>
            <a:r>
              <a:rPr lang="en-GB" sz="1400" dirty="0" err="1"/>
              <a:t>standaard</a:t>
            </a:r>
            <a:r>
              <a:rPr lang="en-GB" sz="1400" dirty="0"/>
              <a:t> op Github </a:t>
            </a:r>
            <a:r>
              <a:rPr lang="en-GB" sz="1400" dirty="0">
                <a:hlinkClick r:id="rId3"/>
              </a:rPr>
              <a:t>https://github.com/Logius-standaarden/OAuth-NL-profiel/issues</a:t>
            </a:r>
            <a:endParaRPr lang="en-GB" sz="1400" dirty="0"/>
          </a:p>
          <a:p>
            <a:endParaRPr lang="nl-NL" sz="1400" dirty="0"/>
          </a:p>
        </p:txBody>
      </p:sp>
      <p:sp>
        <p:nvSpPr>
          <p:cNvPr id="4" name="Date Placeholder 3">
            <a:extLst>
              <a:ext uri="{FF2B5EF4-FFF2-40B4-BE49-F238E27FC236}">
                <a16:creationId xmlns:a16="http://schemas.microsoft.com/office/drawing/2014/main" id="{F5F0398B-D302-0D43-9DDF-72458981639B}"/>
              </a:ext>
            </a:extLst>
          </p:cNvPr>
          <p:cNvSpPr>
            <a:spLocks noGrp="1"/>
          </p:cNvSpPr>
          <p:nvPr>
            <p:ph type="dt" sz="half" idx="10"/>
          </p:nvPr>
        </p:nvSpPr>
        <p:spPr/>
        <p:txBody>
          <a:bodyPr/>
          <a:lstStyle/>
          <a:p>
            <a:fld id="{82EBB28B-2C97-4E57-ABB5-EE9DC7C9D8A2}" type="datetime4">
              <a:rPr lang="nl-NL" smtClean="0"/>
              <a:pPr/>
              <a:t>22 december 2021</a:t>
            </a:fld>
            <a:endParaRPr lang="nl-NL"/>
          </a:p>
        </p:txBody>
      </p:sp>
      <p:sp>
        <p:nvSpPr>
          <p:cNvPr id="5" name="Footer Placeholder 4">
            <a:extLst>
              <a:ext uri="{FF2B5EF4-FFF2-40B4-BE49-F238E27FC236}">
                <a16:creationId xmlns:a16="http://schemas.microsoft.com/office/drawing/2014/main" id="{C902F730-BE65-A94D-8F9B-548C88BF06C2}"/>
              </a:ext>
            </a:extLst>
          </p:cNvPr>
          <p:cNvSpPr>
            <a:spLocks noGrp="1"/>
          </p:cNvSpPr>
          <p:nvPr>
            <p:ph type="ftr" sz="quarter" idx="11"/>
          </p:nvPr>
        </p:nvSpPr>
        <p:spPr/>
        <p:txBody>
          <a:bodyPr/>
          <a:lstStyle/>
          <a:p>
            <a:r>
              <a:rPr lang="nl-NL"/>
              <a:t>Logius, dienst digitale overheid</a:t>
            </a:r>
          </a:p>
        </p:txBody>
      </p:sp>
      <p:sp>
        <p:nvSpPr>
          <p:cNvPr id="6" name="Slide Number Placeholder 5">
            <a:extLst>
              <a:ext uri="{FF2B5EF4-FFF2-40B4-BE49-F238E27FC236}">
                <a16:creationId xmlns:a16="http://schemas.microsoft.com/office/drawing/2014/main" id="{C1F23A81-1905-D94C-9B1E-3697385261AB}"/>
              </a:ext>
            </a:extLst>
          </p:cNvPr>
          <p:cNvSpPr>
            <a:spLocks noGrp="1"/>
          </p:cNvSpPr>
          <p:nvPr>
            <p:ph type="sldNum" sz="quarter" idx="12"/>
          </p:nvPr>
        </p:nvSpPr>
        <p:spPr/>
        <p:txBody>
          <a:bodyPr/>
          <a:lstStyle/>
          <a:p>
            <a:fld id="{CA6238EE-C201-45B8-94B6-AA841511A69E}" type="slidenum">
              <a:rPr lang="nl-NL" smtClean="0"/>
              <a:pPr/>
              <a:t>10</a:t>
            </a:fld>
            <a:endParaRPr lang="nl-NL"/>
          </a:p>
        </p:txBody>
      </p:sp>
    </p:spTree>
    <p:extLst>
      <p:ext uri="{BB962C8B-B14F-4D97-AF65-F5344CB8AC3E}">
        <p14:creationId xmlns:p14="http://schemas.microsoft.com/office/powerpoint/2010/main" val="2171223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0859-BEFA-4645-8066-C10145D37B8B}"/>
              </a:ext>
            </a:extLst>
          </p:cNvPr>
          <p:cNvSpPr>
            <a:spLocks noGrp="1"/>
          </p:cNvSpPr>
          <p:nvPr>
            <p:ph type="title"/>
          </p:nvPr>
        </p:nvSpPr>
        <p:spPr/>
        <p:txBody>
          <a:bodyPr/>
          <a:lstStyle/>
          <a:p>
            <a:r>
              <a:rPr lang="nl-NL" dirty="0"/>
              <a:t>RFC procesmodel</a:t>
            </a:r>
          </a:p>
        </p:txBody>
      </p:sp>
      <p:pic>
        <p:nvPicPr>
          <p:cNvPr id="10" name="Content Placeholder 9" descr="Graphical user interface, text&#10;&#10;Description automatically generated">
            <a:extLst>
              <a:ext uri="{FF2B5EF4-FFF2-40B4-BE49-F238E27FC236}">
                <a16:creationId xmlns:a16="http://schemas.microsoft.com/office/drawing/2014/main" id="{87A5FD85-2718-EB40-9D06-BFFE99DE4B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450" y="2506663"/>
            <a:ext cx="7239000" cy="2857500"/>
          </a:xfrm>
        </p:spPr>
      </p:pic>
      <p:sp>
        <p:nvSpPr>
          <p:cNvPr id="4" name="Date Placeholder 3">
            <a:extLst>
              <a:ext uri="{FF2B5EF4-FFF2-40B4-BE49-F238E27FC236}">
                <a16:creationId xmlns:a16="http://schemas.microsoft.com/office/drawing/2014/main" id="{0344BE4B-D477-7F40-814E-2FD3811E6F15}"/>
              </a:ext>
            </a:extLst>
          </p:cNvPr>
          <p:cNvSpPr>
            <a:spLocks noGrp="1"/>
          </p:cNvSpPr>
          <p:nvPr>
            <p:ph type="dt" sz="half" idx="10"/>
          </p:nvPr>
        </p:nvSpPr>
        <p:spPr/>
        <p:txBody>
          <a:bodyPr/>
          <a:lstStyle/>
          <a:p>
            <a:fld id="{82EBB28B-2C97-4E57-ABB5-EE9DC7C9D8A2}" type="datetime4">
              <a:rPr lang="nl-NL" smtClean="0"/>
              <a:pPr/>
              <a:t>22 december 2021</a:t>
            </a:fld>
            <a:endParaRPr lang="nl-NL"/>
          </a:p>
        </p:txBody>
      </p:sp>
      <p:sp>
        <p:nvSpPr>
          <p:cNvPr id="5" name="Footer Placeholder 4">
            <a:extLst>
              <a:ext uri="{FF2B5EF4-FFF2-40B4-BE49-F238E27FC236}">
                <a16:creationId xmlns:a16="http://schemas.microsoft.com/office/drawing/2014/main" id="{75528FA8-DB62-B84B-8787-EB684A4CF506}"/>
              </a:ext>
            </a:extLst>
          </p:cNvPr>
          <p:cNvSpPr>
            <a:spLocks noGrp="1"/>
          </p:cNvSpPr>
          <p:nvPr>
            <p:ph type="ftr" sz="quarter" idx="11"/>
          </p:nvPr>
        </p:nvSpPr>
        <p:spPr/>
        <p:txBody>
          <a:bodyPr/>
          <a:lstStyle/>
          <a:p>
            <a:r>
              <a:rPr lang="nl-NL"/>
              <a:t>Logius, dienst digitale overheid</a:t>
            </a:r>
          </a:p>
        </p:txBody>
      </p:sp>
      <p:sp>
        <p:nvSpPr>
          <p:cNvPr id="6" name="Slide Number Placeholder 5">
            <a:extLst>
              <a:ext uri="{FF2B5EF4-FFF2-40B4-BE49-F238E27FC236}">
                <a16:creationId xmlns:a16="http://schemas.microsoft.com/office/drawing/2014/main" id="{108CAB7D-EB72-AF4C-A953-399598E196EC}"/>
              </a:ext>
            </a:extLst>
          </p:cNvPr>
          <p:cNvSpPr>
            <a:spLocks noGrp="1"/>
          </p:cNvSpPr>
          <p:nvPr>
            <p:ph type="sldNum" sz="quarter" idx="12"/>
          </p:nvPr>
        </p:nvSpPr>
        <p:spPr/>
        <p:txBody>
          <a:bodyPr/>
          <a:lstStyle/>
          <a:p>
            <a:fld id="{CA6238EE-C201-45B8-94B6-AA841511A69E}" type="slidenum">
              <a:rPr lang="nl-NL" smtClean="0"/>
              <a:pPr/>
              <a:t>11</a:t>
            </a:fld>
            <a:endParaRPr lang="nl-NL"/>
          </a:p>
        </p:txBody>
      </p:sp>
    </p:spTree>
    <p:extLst>
      <p:ext uri="{BB962C8B-B14F-4D97-AF65-F5344CB8AC3E}">
        <p14:creationId xmlns:p14="http://schemas.microsoft.com/office/powerpoint/2010/main" val="629739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BD37C-EC2E-3C45-A266-B649237679C7}"/>
              </a:ext>
            </a:extLst>
          </p:cNvPr>
          <p:cNvSpPr>
            <a:spLocks noGrp="1"/>
          </p:cNvSpPr>
          <p:nvPr>
            <p:ph type="title"/>
          </p:nvPr>
        </p:nvSpPr>
        <p:spPr/>
        <p:txBody>
          <a:bodyPr/>
          <a:lstStyle/>
          <a:p>
            <a:r>
              <a:rPr lang="nl-NL" dirty="0"/>
              <a:t>Wijzigingsproces</a:t>
            </a:r>
          </a:p>
        </p:txBody>
      </p:sp>
      <p:pic>
        <p:nvPicPr>
          <p:cNvPr id="8" name="Content Placeholder 7" descr="Diagram&#10;&#10;Description automatically generated">
            <a:extLst>
              <a:ext uri="{FF2B5EF4-FFF2-40B4-BE49-F238E27FC236}">
                <a16:creationId xmlns:a16="http://schemas.microsoft.com/office/drawing/2014/main" id="{28D2D7FA-2391-E045-911F-7885C47178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988" y="1974406"/>
            <a:ext cx="4164012" cy="3685390"/>
          </a:xfrm>
        </p:spPr>
      </p:pic>
      <p:sp>
        <p:nvSpPr>
          <p:cNvPr id="4" name="Date Placeholder 3">
            <a:extLst>
              <a:ext uri="{FF2B5EF4-FFF2-40B4-BE49-F238E27FC236}">
                <a16:creationId xmlns:a16="http://schemas.microsoft.com/office/drawing/2014/main" id="{BA40CE40-F487-204C-B9A7-A54E1D63A8C2}"/>
              </a:ext>
            </a:extLst>
          </p:cNvPr>
          <p:cNvSpPr>
            <a:spLocks noGrp="1"/>
          </p:cNvSpPr>
          <p:nvPr>
            <p:ph type="dt" sz="half" idx="10"/>
          </p:nvPr>
        </p:nvSpPr>
        <p:spPr/>
        <p:txBody>
          <a:bodyPr/>
          <a:lstStyle/>
          <a:p>
            <a:fld id="{82EBB28B-2C97-4E57-ABB5-EE9DC7C9D8A2}" type="datetime4">
              <a:rPr lang="nl-NL" smtClean="0"/>
              <a:pPr/>
              <a:t>22 december 2021</a:t>
            </a:fld>
            <a:endParaRPr lang="nl-NL"/>
          </a:p>
        </p:txBody>
      </p:sp>
      <p:sp>
        <p:nvSpPr>
          <p:cNvPr id="5" name="Footer Placeholder 4">
            <a:extLst>
              <a:ext uri="{FF2B5EF4-FFF2-40B4-BE49-F238E27FC236}">
                <a16:creationId xmlns:a16="http://schemas.microsoft.com/office/drawing/2014/main" id="{3F5A998B-9755-CC41-8EC4-8AE4394F3851}"/>
              </a:ext>
            </a:extLst>
          </p:cNvPr>
          <p:cNvSpPr>
            <a:spLocks noGrp="1"/>
          </p:cNvSpPr>
          <p:nvPr>
            <p:ph type="ftr" sz="quarter" idx="11"/>
          </p:nvPr>
        </p:nvSpPr>
        <p:spPr/>
        <p:txBody>
          <a:bodyPr/>
          <a:lstStyle/>
          <a:p>
            <a:r>
              <a:rPr lang="nl-NL"/>
              <a:t>Logius, dienst digitale overheid</a:t>
            </a:r>
          </a:p>
        </p:txBody>
      </p:sp>
      <p:sp>
        <p:nvSpPr>
          <p:cNvPr id="6" name="Slide Number Placeholder 5">
            <a:extLst>
              <a:ext uri="{FF2B5EF4-FFF2-40B4-BE49-F238E27FC236}">
                <a16:creationId xmlns:a16="http://schemas.microsoft.com/office/drawing/2014/main" id="{E1FF95E2-BCE9-9645-9393-F76D91514B0C}"/>
              </a:ext>
            </a:extLst>
          </p:cNvPr>
          <p:cNvSpPr>
            <a:spLocks noGrp="1"/>
          </p:cNvSpPr>
          <p:nvPr>
            <p:ph type="sldNum" sz="quarter" idx="12"/>
          </p:nvPr>
        </p:nvSpPr>
        <p:spPr/>
        <p:txBody>
          <a:bodyPr/>
          <a:lstStyle/>
          <a:p>
            <a:fld id="{CA6238EE-C201-45B8-94B6-AA841511A69E}" type="slidenum">
              <a:rPr lang="nl-NL" smtClean="0"/>
              <a:pPr/>
              <a:t>12</a:t>
            </a:fld>
            <a:endParaRPr lang="nl-NL"/>
          </a:p>
        </p:txBody>
      </p:sp>
      <p:sp>
        <p:nvSpPr>
          <p:cNvPr id="9" name="TextBox 8">
            <a:extLst>
              <a:ext uri="{FF2B5EF4-FFF2-40B4-BE49-F238E27FC236}">
                <a16:creationId xmlns:a16="http://schemas.microsoft.com/office/drawing/2014/main" id="{C32EEEE9-4ADA-4B46-8F20-3049964C0F63}"/>
              </a:ext>
            </a:extLst>
          </p:cNvPr>
          <p:cNvSpPr txBox="1"/>
          <p:nvPr/>
        </p:nvSpPr>
        <p:spPr>
          <a:xfrm>
            <a:off x="4849091" y="1974406"/>
            <a:ext cx="3657600" cy="3108543"/>
          </a:xfrm>
          <a:prstGeom prst="rect">
            <a:avLst/>
          </a:prstGeom>
          <a:noFill/>
        </p:spPr>
        <p:txBody>
          <a:bodyPr wrap="square" rtlCol="0">
            <a:spAutoFit/>
          </a:bodyPr>
          <a:lstStyle/>
          <a:p>
            <a:r>
              <a:rPr lang="nl-NL" sz="1400" dirty="0"/>
              <a:t>De procedure van RCF naar daadwerkelijke wijziging ziet er als volgt uit:</a:t>
            </a:r>
          </a:p>
          <a:p>
            <a:pPr marL="285750" indent="-285750">
              <a:buFont typeface="Arial" panose="020B0604020202020204" pitchFamily="34" charset="0"/>
              <a:buChar char="•"/>
            </a:pPr>
            <a:r>
              <a:rPr lang="nl-NL" sz="1400" dirty="0"/>
              <a:t>Issues die in behandeling worden genomen worden als RFC gelabeld.</a:t>
            </a:r>
          </a:p>
          <a:p>
            <a:pPr marL="285750" indent="-285750">
              <a:buFont typeface="Arial" panose="020B0604020202020204" pitchFamily="34" charset="0"/>
              <a:buChar char="•"/>
            </a:pPr>
            <a:r>
              <a:rPr lang="nl-NL" sz="1400" dirty="0" err="1"/>
              <a:t>RFC's</a:t>
            </a:r>
            <a:r>
              <a:rPr lang="nl-NL" sz="1400" dirty="0"/>
              <a:t> worden besproken en uitgewerkt in de Werkgroep.</a:t>
            </a:r>
          </a:p>
          <a:p>
            <a:pPr marL="285750" indent="-285750">
              <a:buFont typeface="Arial" panose="020B0604020202020204" pitchFamily="34" charset="0"/>
              <a:buChar char="•"/>
            </a:pPr>
            <a:r>
              <a:rPr lang="nl-NL" sz="1400" dirty="0" err="1"/>
              <a:t>RFC's</a:t>
            </a:r>
            <a:r>
              <a:rPr lang="nl-NL" sz="1400" dirty="0"/>
              <a:t> worden vastgesteld in Technisch </a:t>
            </a:r>
            <a:r>
              <a:rPr lang="nl-NL" sz="1400" dirty="0" err="1"/>
              <a:t>Overleg's</a:t>
            </a:r>
            <a:r>
              <a:rPr lang="nl-NL" sz="1400" dirty="0"/>
              <a:t> (TO).</a:t>
            </a:r>
          </a:p>
          <a:p>
            <a:pPr marL="285750" indent="-285750">
              <a:buFont typeface="Arial" panose="020B0604020202020204" pitchFamily="34" charset="0"/>
              <a:buChar char="•"/>
            </a:pPr>
            <a:r>
              <a:rPr lang="nl-NL" sz="1400" dirty="0"/>
              <a:t>RFC worden na vaststelling in het TO Openbaar geconsulteerd</a:t>
            </a:r>
          </a:p>
          <a:p>
            <a:pPr marL="285750" indent="-285750">
              <a:buFont typeface="Arial" panose="020B0604020202020204" pitchFamily="34" charset="0"/>
              <a:buChar char="•"/>
            </a:pPr>
            <a:r>
              <a:rPr lang="nl-NL" sz="1400" dirty="0"/>
              <a:t>Na vaststelling volgt publicatie van de nieuwe versie van standaard</a:t>
            </a:r>
          </a:p>
          <a:p>
            <a:endParaRPr lang="nl-NL" sz="1400" dirty="0"/>
          </a:p>
        </p:txBody>
      </p:sp>
    </p:spTree>
    <p:extLst>
      <p:ext uri="{BB962C8B-B14F-4D97-AF65-F5344CB8AC3E}">
        <p14:creationId xmlns:p14="http://schemas.microsoft.com/office/powerpoint/2010/main" val="856067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D84D-0172-B644-BC9C-5E3CA8CA482E}"/>
              </a:ext>
            </a:extLst>
          </p:cNvPr>
          <p:cNvSpPr>
            <a:spLocks noGrp="1"/>
          </p:cNvSpPr>
          <p:nvPr>
            <p:ph type="title"/>
          </p:nvPr>
        </p:nvSpPr>
        <p:spPr/>
        <p:txBody>
          <a:bodyPr/>
          <a:lstStyle/>
          <a:p>
            <a:r>
              <a:rPr lang="nl-NL" dirty="0"/>
              <a:t>Implementatieondersteuning</a:t>
            </a:r>
          </a:p>
        </p:txBody>
      </p:sp>
      <p:sp>
        <p:nvSpPr>
          <p:cNvPr id="3" name="Content Placeholder 2">
            <a:extLst>
              <a:ext uri="{FF2B5EF4-FFF2-40B4-BE49-F238E27FC236}">
                <a16:creationId xmlns:a16="http://schemas.microsoft.com/office/drawing/2014/main" id="{30692A03-542F-EC43-A70E-741A41E0FB8E}"/>
              </a:ext>
            </a:extLst>
          </p:cNvPr>
          <p:cNvSpPr>
            <a:spLocks noGrp="1"/>
          </p:cNvSpPr>
          <p:nvPr>
            <p:ph idx="1"/>
          </p:nvPr>
        </p:nvSpPr>
        <p:spPr/>
        <p:txBody>
          <a:bodyPr>
            <a:normAutofit/>
          </a:bodyPr>
          <a:lstStyle/>
          <a:p>
            <a:r>
              <a:rPr lang="en-GB" sz="1400" dirty="0" err="1"/>
              <a:t>Logius</a:t>
            </a:r>
            <a:r>
              <a:rPr lang="en-GB" sz="1400" dirty="0"/>
              <a:t> </a:t>
            </a:r>
            <a:r>
              <a:rPr lang="en-GB" sz="1400" dirty="0" err="1"/>
              <a:t>biedt</a:t>
            </a:r>
            <a:r>
              <a:rPr lang="en-GB" sz="1400" dirty="0"/>
              <a:t> </a:t>
            </a:r>
            <a:r>
              <a:rPr lang="en-GB" sz="1400" dirty="0" err="1"/>
              <a:t>ondersteuning</a:t>
            </a:r>
            <a:r>
              <a:rPr lang="en-GB" sz="1400" dirty="0"/>
              <a:t> </a:t>
            </a:r>
            <a:r>
              <a:rPr lang="en-GB" sz="1400" dirty="0" err="1"/>
              <a:t>en</a:t>
            </a:r>
            <a:r>
              <a:rPr lang="en-GB" sz="1400" dirty="0"/>
              <a:t> </a:t>
            </a:r>
            <a:r>
              <a:rPr lang="en-GB" sz="1400" dirty="0" err="1"/>
              <a:t>advies</a:t>
            </a:r>
            <a:r>
              <a:rPr lang="en-GB" sz="1400" dirty="0"/>
              <a:t> via </a:t>
            </a:r>
            <a:r>
              <a:rPr lang="en-GB" sz="1400" dirty="0" err="1"/>
              <a:t>verschillende</a:t>
            </a:r>
            <a:r>
              <a:rPr lang="en-GB" sz="1400" dirty="0"/>
              <a:t> </a:t>
            </a:r>
            <a:r>
              <a:rPr lang="en-GB" sz="1400" dirty="0" err="1"/>
              <a:t>kanalen</a:t>
            </a:r>
            <a:r>
              <a:rPr lang="en-GB" sz="1400" dirty="0"/>
              <a:t>:</a:t>
            </a:r>
          </a:p>
          <a:p>
            <a:pPr marL="285750" indent="-285750">
              <a:buFont typeface="Arial" panose="020B0604020202020204" pitchFamily="34" charset="0"/>
              <a:buChar char="•"/>
            </a:pPr>
            <a:r>
              <a:rPr lang="en-GB" sz="1400" dirty="0"/>
              <a:t>Online: </a:t>
            </a:r>
            <a:r>
              <a:rPr lang="en-GB" sz="1400" dirty="0" err="1"/>
              <a:t>als</a:t>
            </a:r>
            <a:r>
              <a:rPr lang="en-GB" sz="1400" dirty="0"/>
              <a:t> </a:t>
            </a:r>
            <a:r>
              <a:rPr lang="en-GB" sz="1400" dirty="0" err="1"/>
              <a:t>reactie</a:t>
            </a:r>
            <a:r>
              <a:rPr lang="en-GB" sz="1400" dirty="0"/>
              <a:t> op issue's in de Github van de </a:t>
            </a:r>
            <a:r>
              <a:rPr lang="en-GB" sz="1400" dirty="0" err="1"/>
              <a:t>standaard</a:t>
            </a:r>
            <a:r>
              <a:rPr lang="en-GB" sz="1400" dirty="0"/>
              <a:t>: </a:t>
            </a:r>
            <a:r>
              <a:rPr lang="en-GB" sz="1400" dirty="0">
                <a:hlinkClick r:id="rId2"/>
              </a:rPr>
              <a:t>Issues · Logius-standaarden/OAuth-NL-profiel (github.com)</a:t>
            </a:r>
            <a:endParaRPr lang="en-GB" sz="1400" dirty="0"/>
          </a:p>
          <a:p>
            <a:pPr marL="285750" indent="-285750">
              <a:buFont typeface="Arial" panose="020B0604020202020204" pitchFamily="34" charset="0"/>
              <a:buChar char="•"/>
            </a:pPr>
            <a:r>
              <a:rPr lang="en-GB" sz="1400" dirty="0"/>
              <a:t>Per mail: </a:t>
            </a:r>
            <a:r>
              <a:rPr lang="en-GB" sz="1400" dirty="0">
                <a:hlinkClick r:id="rId3"/>
              </a:rPr>
              <a:t>api@logius.nl</a:t>
            </a:r>
            <a:endParaRPr lang="en-GB" sz="1400" dirty="0"/>
          </a:p>
          <a:p>
            <a:pPr marL="285750" indent="-285750">
              <a:buFont typeface="Arial" panose="020B0604020202020204" pitchFamily="34" charset="0"/>
              <a:buChar char="•"/>
            </a:pPr>
            <a:r>
              <a:rPr lang="en-GB" sz="1400" dirty="0" err="1"/>
              <a:t>Telefonisch</a:t>
            </a:r>
            <a:r>
              <a:rPr lang="en-GB" sz="1400" dirty="0"/>
              <a:t>: 0900 - 555 45 55</a:t>
            </a:r>
          </a:p>
          <a:p>
            <a:pPr marL="285750" indent="-285750">
              <a:buFont typeface="Arial" panose="020B0604020202020204" pitchFamily="34" charset="0"/>
              <a:buChar char="•"/>
            </a:pPr>
            <a:r>
              <a:rPr lang="en-GB" sz="1400" dirty="0"/>
              <a:t>Per post: </a:t>
            </a:r>
            <a:r>
              <a:rPr lang="en-GB" sz="1400" dirty="0" err="1"/>
              <a:t>Logius</a:t>
            </a:r>
            <a:r>
              <a:rPr lang="en-GB" sz="1400" dirty="0"/>
              <a:t>, Postbus 96810; 2509 JE Den Haag, (</a:t>
            </a:r>
            <a:r>
              <a:rPr lang="en-GB" sz="1400" dirty="0" err="1"/>
              <a:t>t.a.v</a:t>
            </a:r>
            <a:r>
              <a:rPr lang="en-GB" sz="1400" dirty="0"/>
              <a:t>. </a:t>
            </a:r>
            <a:r>
              <a:rPr lang="en-GB" sz="1400" dirty="0" err="1"/>
              <a:t>CvS</a:t>
            </a:r>
            <a:r>
              <a:rPr lang="en-GB" sz="1400" dirty="0"/>
              <a:t>).</a:t>
            </a:r>
          </a:p>
          <a:p>
            <a:endParaRPr lang="nl-NL" sz="1400" dirty="0"/>
          </a:p>
        </p:txBody>
      </p:sp>
      <p:sp>
        <p:nvSpPr>
          <p:cNvPr id="4" name="Date Placeholder 3">
            <a:extLst>
              <a:ext uri="{FF2B5EF4-FFF2-40B4-BE49-F238E27FC236}">
                <a16:creationId xmlns:a16="http://schemas.microsoft.com/office/drawing/2014/main" id="{F5991919-8EC4-074D-90EA-AD5F6E96339B}"/>
              </a:ext>
            </a:extLst>
          </p:cNvPr>
          <p:cNvSpPr>
            <a:spLocks noGrp="1"/>
          </p:cNvSpPr>
          <p:nvPr>
            <p:ph type="dt" sz="half" idx="10"/>
          </p:nvPr>
        </p:nvSpPr>
        <p:spPr/>
        <p:txBody>
          <a:bodyPr/>
          <a:lstStyle/>
          <a:p>
            <a:fld id="{82EBB28B-2C97-4E57-ABB5-EE9DC7C9D8A2}" type="datetime4">
              <a:rPr lang="nl-NL" smtClean="0"/>
              <a:pPr/>
              <a:t>22 december 2021</a:t>
            </a:fld>
            <a:endParaRPr lang="nl-NL"/>
          </a:p>
        </p:txBody>
      </p:sp>
      <p:sp>
        <p:nvSpPr>
          <p:cNvPr id="5" name="Footer Placeholder 4">
            <a:extLst>
              <a:ext uri="{FF2B5EF4-FFF2-40B4-BE49-F238E27FC236}">
                <a16:creationId xmlns:a16="http://schemas.microsoft.com/office/drawing/2014/main" id="{4693BC98-A890-1F44-AAEF-02D7EB66D2FB}"/>
              </a:ext>
            </a:extLst>
          </p:cNvPr>
          <p:cNvSpPr>
            <a:spLocks noGrp="1"/>
          </p:cNvSpPr>
          <p:nvPr>
            <p:ph type="ftr" sz="quarter" idx="11"/>
          </p:nvPr>
        </p:nvSpPr>
        <p:spPr/>
        <p:txBody>
          <a:bodyPr/>
          <a:lstStyle/>
          <a:p>
            <a:r>
              <a:rPr lang="nl-NL"/>
              <a:t>Logius, dienst digitale overheid</a:t>
            </a:r>
          </a:p>
        </p:txBody>
      </p:sp>
      <p:sp>
        <p:nvSpPr>
          <p:cNvPr id="6" name="Slide Number Placeholder 5">
            <a:extLst>
              <a:ext uri="{FF2B5EF4-FFF2-40B4-BE49-F238E27FC236}">
                <a16:creationId xmlns:a16="http://schemas.microsoft.com/office/drawing/2014/main" id="{E7E5F3AA-D45A-1C41-BA4E-79B7FAF64E72}"/>
              </a:ext>
            </a:extLst>
          </p:cNvPr>
          <p:cNvSpPr>
            <a:spLocks noGrp="1"/>
          </p:cNvSpPr>
          <p:nvPr>
            <p:ph type="sldNum" sz="quarter" idx="12"/>
          </p:nvPr>
        </p:nvSpPr>
        <p:spPr/>
        <p:txBody>
          <a:bodyPr/>
          <a:lstStyle/>
          <a:p>
            <a:fld id="{CA6238EE-C201-45B8-94B6-AA841511A69E}" type="slidenum">
              <a:rPr lang="nl-NL" smtClean="0"/>
              <a:pPr/>
              <a:t>13</a:t>
            </a:fld>
            <a:endParaRPr lang="nl-NL"/>
          </a:p>
        </p:txBody>
      </p:sp>
    </p:spTree>
    <p:extLst>
      <p:ext uri="{BB962C8B-B14F-4D97-AF65-F5344CB8AC3E}">
        <p14:creationId xmlns:p14="http://schemas.microsoft.com/office/powerpoint/2010/main" val="1232463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Inleiding</a:t>
            </a:r>
          </a:p>
        </p:txBody>
      </p:sp>
      <p:sp>
        <p:nvSpPr>
          <p:cNvPr id="3" name="Tijdelijke aanduiding voor inhoud 2"/>
          <p:cNvSpPr>
            <a:spLocks noGrp="1"/>
          </p:cNvSpPr>
          <p:nvPr>
            <p:ph idx="1"/>
          </p:nvPr>
        </p:nvSpPr>
        <p:spPr>
          <a:xfrm>
            <a:off x="369858" y="1798626"/>
            <a:ext cx="8621742" cy="4273580"/>
          </a:xfrm>
        </p:spPr>
        <p:txBody>
          <a:bodyPr>
            <a:normAutofit/>
          </a:bodyPr>
          <a:lstStyle/>
          <a:p>
            <a:r>
              <a:rPr lang="en-GB" sz="1400" b="1" dirty="0"/>
              <a:t>De NL GOV Assurance profile for OAuth 2.0 </a:t>
            </a:r>
            <a:r>
              <a:rPr lang="en-GB" sz="1400" b="1" dirty="0" err="1"/>
              <a:t>standaard</a:t>
            </a:r>
            <a:r>
              <a:rPr lang="en-GB" sz="1400" b="1" dirty="0"/>
              <a:t> (OAuth-NL)</a:t>
            </a:r>
          </a:p>
          <a:p>
            <a:r>
              <a:rPr lang="en-GB" sz="1400" dirty="0"/>
              <a:t>De OAuth-NL </a:t>
            </a:r>
            <a:r>
              <a:rPr lang="en-GB" sz="1400" dirty="0" err="1"/>
              <a:t>standaard</a:t>
            </a:r>
            <a:r>
              <a:rPr lang="en-GB" sz="1400" dirty="0"/>
              <a:t> </a:t>
            </a:r>
            <a:r>
              <a:rPr lang="en-GB" sz="1400" dirty="0" err="1"/>
              <a:t>omvat</a:t>
            </a:r>
            <a:r>
              <a:rPr lang="en-GB" sz="1400" dirty="0"/>
              <a:t> </a:t>
            </a:r>
            <a:r>
              <a:rPr lang="en-GB" sz="1400" dirty="0" err="1"/>
              <a:t>een</a:t>
            </a:r>
            <a:r>
              <a:rPr lang="en-GB" sz="1400" dirty="0"/>
              <a:t> </a:t>
            </a:r>
            <a:r>
              <a:rPr lang="en-GB" sz="1400" dirty="0" err="1"/>
              <a:t>specifiek</a:t>
            </a:r>
            <a:r>
              <a:rPr lang="en-GB" sz="1400" dirty="0"/>
              <a:t> </a:t>
            </a:r>
            <a:r>
              <a:rPr lang="en-GB" sz="1400" dirty="0" err="1"/>
              <a:t>profiel</a:t>
            </a:r>
            <a:r>
              <a:rPr lang="en-GB" sz="1400" dirty="0"/>
              <a:t> </a:t>
            </a:r>
            <a:r>
              <a:rPr lang="en-GB" sz="1400" dirty="0" err="1"/>
              <a:t>voor</a:t>
            </a:r>
            <a:r>
              <a:rPr lang="en-GB" sz="1400" dirty="0"/>
              <a:t> het OAuth 2.0 </a:t>
            </a:r>
            <a:r>
              <a:rPr lang="en-GB" sz="1400" dirty="0" err="1"/>
              <a:t>profiel</a:t>
            </a:r>
            <a:r>
              <a:rPr lang="en-GB" sz="1400" dirty="0"/>
              <a:t> </a:t>
            </a:r>
            <a:r>
              <a:rPr lang="en-GB" sz="1400" dirty="0" err="1"/>
              <a:t>en</a:t>
            </a:r>
            <a:r>
              <a:rPr lang="en-GB" sz="1400" dirty="0"/>
              <a:t> is </a:t>
            </a:r>
            <a:r>
              <a:rPr lang="en-GB" sz="1400" dirty="0" err="1"/>
              <a:t>bedoeld</a:t>
            </a:r>
            <a:r>
              <a:rPr lang="en-GB" sz="1400" dirty="0"/>
              <a:t> om de </a:t>
            </a:r>
            <a:r>
              <a:rPr lang="en-GB" sz="1400" dirty="0" err="1"/>
              <a:t>beveiliging</a:t>
            </a:r>
            <a:r>
              <a:rPr lang="en-GB" sz="1400" dirty="0"/>
              <a:t> </a:t>
            </a:r>
            <a:r>
              <a:rPr lang="en-GB" sz="1400" dirty="0" err="1"/>
              <a:t>te</a:t>
            </a:r>
            <a:r>
              <a:rPr lang="en-GB" sz="1400" dirty="0"/>
              <a:t> </a:t>
            </a:r>
            <a:r>
              <a:rPr lang="en-GB" sz="1400" dirty="0" err="1"/>
              <a:t>verbeteren</a:t>
            </a:r>
            <a:r>
              <a:rPr lang="en-GB" sz="1400" dirty="0"/>
              <a:t>, </a:t>
            </a:r>
            <a:r>
              <a:rPr lang="en-GB" sz="1400" dirty="0" err="1"/>
              <a:t>grotere</a:t>
            </a:r>
            <a:r>
              <a:rPr lang="en-GB" sz="1400" dirty="0"/>
              <a:t> </a:t>
            </a:r>
            <a:r>
              <a:rPr lang="en-GB" sz="1400" dirty="0" err="1"/>
              <a:t>interoperabiliteit</a:t>
            </a:r>
            <a:r>
              <a:rPr lang="en-GB" sz="1400" dirty="0"/>
              <a:t> </a:t>
            </a:r>
            <a:r>
              <a:rPr lang="en-GB" sz="1400" dirty="0" err="1"/>
              <a:t>te</a:t>
            </a:r>
            <a:r>
              <a:rPr lang="en-GB" sz="1400" dirty="0"/>
              <a:t> </a:t>
            </a:r>
            <a:r>
              <a:rPr lang="en-GB" sz="1400" dirty="0" err="1"/>
              <a:t>waarborgen</a:t>
            </a:r>
            <a:r>
              <a:rPr lang="en-GB" sz="1400" dirty="0"/>
              <a:t> </a:t>
            </a:r>
            <a:r>
              <a:rPr lang="en-GB" sz="1400" dirty="0" err="1"/>
              <a:t>en</a:t>
            </a:r>
            <a:r>
              <a:rPr lang="en-GB" sz="1400" dirty="0"/>
              <a:t> </a:t>
            </a:r>
            <a:r>
              <a:rPr lang="en-GB" sz="1400" dirty="0" err="1"/>
              <a:t>bij</a:t>
            </a:r>
            <a:r>
              <a:rPr lang="en-GB" sz="1400" dirty="0"/>
              <a:t> </a:t>
            </a:r>
            <a:r>
              <a:rPr lang="en-GB" sz="1400" dirty="0" err="1"/>
              <a:t>te</a:t>
            </a:r>
            <a:r>
              <a:rPr lang="en-GB" sz="1400" dirty="0"/>
              <a:t> </a:t>
            </a:r>
            <a:r>
              <a:rPr lang="en-GB" sz="1400" dirty="0" err="1"/>
              <a:t>dragen</a:t>
            </a:r>
            <a:r>
              <a:rPr lang="en-GB" sz="1400" dirty="0"/>
              <a:t> </a:t>
            </a:r>
            <a:r>
              <a:rPr lang="en-GB" sz="1400" dirty="0" err="1"/>
              <a:t>aan</a:t>
            </a:r>
            <a:r>
              <a:rPr lang="en-GB" sz="1400" dirty="0"/>
              <a:t> </a:t>
            </a:r>
            <a:r>
              <a:rPr lang="en-GB" sz="1400" dirty="0" err="1"/>
              <a:t>een</a:t>
            </a:r>
            <a:r>
              <a:rPr lang="en-GB" sz="1400" dirty="0"/>
              <a:t> </a:t>
            </a:r>
            <a:r>
              <a:rPr lang="en-GB" sz="1400" dirty="0" err="1"/>
              <a:t>gestructureerde</a:t>
            </a:r>
            <a:r>
              <a:rPr lang="en-GB" sz="1400" dirty="0"/>
              <a:t> </a:t>
            </a:r>
            <a:r>
              <a:rPr lang="en-GB" sz="1400" dirty="0" err="1"/>
              <a:t>toepassing</a:t>
            </a:r>
            <a:r>
              <a:rPr lang="en-GB" sz="1400" dirty="0"/>
              <a:t> door </a:t>
            </a:r>
            <a:r>
              <a:rPr lang="en-GB" sz="1400" dirty="0" err="1"/>
              <a:t>Nederlandse</a:t>
            </a:r>
            <a:r>
              <a:rPr lang="en-GB" sz="1400" dirty="0"/>
              <a:t> </a:t>
            </a:r>
            <a:r>
              <a:rPr lang="en-GB" sz="1400" dirty="0" err="1"/>
              <a:t>Overheids</a:t>
            </a:r>
            <a:r>
              <a:rPr lang="en-GB" sz="1400" dirty="0"/>
              <a:t> </a:t>
            </a:r>
            <a:r>
              <a:rPr lang="en-GB" sz="1400" dirty="0" err="1"/>
              <a:t>organisaties</a:t>
            </a:r>
            <a:r>
              <a:rPr lang="en-GB" sz="1400" dirty="0"/>
              <a:t>.</a:t>
            </a:r>
          </a:p>
          <a:p>
            <a:endParaRPr lang="en-GB" sz="1400" dirty="0"/>
          </a:p>
          <a:p>
            <a:r>
              <a:rPr lang="en-GB" sz="1400" dirty="0"/>
              <a:t>De OAuth-NL is </a:t>
            </a:r>
            <a:r>
              <a:rPr lang="en-GB" sz="1400" dirty="0" err="1"/>
              <a:t>gebaseerd</a:t>
            </a:r>
            <a:r>
              <a:rPr lang="en-GB" sz="1400" dirty="0"/>
              <a:t> op het </a:t>
            </a:r>
            <a:r>
              <a:rPr lang="en-GB" sz="1400" dirty="0">
                <a:hlinkClick r:id="rId2"/>
              </a:rPr>
              <a:t>International Government Assurance Profile (iGov) for OAuth 2.0 - Draft 03’ (Kortweg: het iGov-profile)</a:t>
            </a:r>
            <a:r>
              <a:rPr lang="en-GB" sz="1400" dirty="0"/>
              <a:t> van de "OpenID Foundation". </a:t>
            </a:r>
          </a:p>
          <a:p>
            <a:endParaRPr lang="en-GB" sz="1400" dirty="0"/>
          </a:p>
          <a:p>
            <a:r>
              <a:rPr lang="en-GB" sz="1400" dirty="0"/>
              <a:t>Het nut </a:t>
            </a:r>
            <a:r>
              <a:rPr lang="en-GB" sz="1400" dirty="0" err="1"/>
              <a:t>en</a:t>
            </a:r>
            <a:r>
              <a:rPr lang="en-GB" sz="1400" dirty="0"/>
              <a:t> de </a:t>
            </a:r>
            <a:r>
              <a:rPr lang="en-GB" sz="1400" dirty="0" err="1"/>
              <a:t>werking</a:t>
            </a:r>
            <a:r>
              <a:rPr lang="en-GB" sz="1400" dirty="0"/>
              <a:t> van de </a:t>
            </a:r>
            <a:r>
              <a:rPr lang="en-GB" sz="1400" dirty="0" err="1"/>
              <a:t>standaard</a:t>
            </a:r>
            <a:r>
              <a:rPr lang="en-GB" sz="1400" dirty="0"/>
              <a:t> </a:t>
            </a:r>
            <a:r>
              <a:rPr lang="en-GB" sz="1400" dirty="0" err="1"/>
              <a:t>zijn</a:t>
            </a:r>
            <a:r>
              <a:rPr lang="en-GB" sz="1400" dirty="0"/>
              <a:t> </a:t>
            </a:r>
            <a:r>
              <a:rPr lang="en-GB" sz="1400" dirty="0" err="1"/>
              <a:t>duidelijk</a:t>
            </a:r>
            <a:r>
              <a:rPr lang="en-GB" sz="1400" dirty="0"/>
              <a:t> </a:t>
            </a:r>
            <a:r>
              <a:rPr lang="en-GB" sz="1400" dirty="0" err="1"/>
              <a:t>berschreven</a:t>
            </a:r>
            <a:r>
              <a:rPr lang="en-GB" sz="1400" dirty="0"/>
              <a:t> op de website van het Forum </a:t>
            </a:r>
            <a:r>
              <a:rPr lang="en-GB" sz="1400" dirty="0" err="1"/>
              <a:t>standaardisatie</a:t>
            </a:r>
            <a:endParaRPr lang="en-GB" sz="1400" dirty="0"/>
          </a:p>
          <a:p>
            <a:endParaRPr lang="en-GB" sz="1400" dirty="0"/>
          </a:p>
          <a:p>
            <a:r>
              <a:rPr lang="en-GB" sz="1400" dirty="0"/>
              <a:t>Nut: </a:t>
            </a:r>
            <a:r>
              <a:rPr lang="en-GB" sz="1400" dirty="0">
                <a:hlinkClick r:id="rId3"/>
              </a:rPr>
              <a:t>Bron: Forum standaardisatie</a:t>
            </a:r>
            <a:endParaRPr lang="en-GB" sz="1400" dirty="0"/>
          </a:p>
          <a:p>
            <a:r>
              <a:rPr lang="en-GB" sz="1400" dirty="0" err="1"/>
              <a:t>Werking</a:t>
            </a:r>
            <a:r>
              <a:rPr lang="en-GB" sz="1400" dirty="0"/>
              <a:t>: </a:t>
            </a:r>
            <a:r>
              <a:rPr lang="en-GB" sz="1400" dirty="0">
                <a:hlinkClick r:id="rId3"/>
              </a:rPr>
              <a:t>Bron: Forum standaardisatie</a:t>
            </a:r>
            <a:endParaRPr lang="en-GB" sz="1400" dirty="0"/>
          </a:p>
          <a:p>
            <a:endParaRPr lang="nl-NL" sz="1400" dirty="0"/>
          </a:p>
        </p:txBody>
      </p:sp>
      <p:sp>
        <p:nvSpPr>
          <p:cNvPr id="4" name="Tijdelijke aanduiding voor datum 3"/>
          <p:cNvSpPr>
            <a:spLocks noGrp="1"/>
          </p:cNvSpPr>
          <p:nvPr>
            <p:ph type="dt" sz="half" idx="10"/>
          </p:nvPr>
        </p:nvSpPr>
        <p:spPr/>
        <p:txBody>
          <a:bodyPr/>
          <a:lstStyle/>
          <a:p>
            <a:fld id="{82EBB28B-2C97-4E57-ABB5-EE9DC7C9D8A2}" type="datetime4">
              <a:rPr lang="nl-NL" smtClean="0"/>
              <a:pPr/>
              <a:t>22 december 2021</a:t>
            </a:fld>
            <a:endParaRPr lang="nl-NL"/>
          </a:p>
        </p:txBody>
      </p:sp>
      <p:sp>
        <p:nvSpPr>
          <p:cNvPr id="5" name="Tijdelijke aanduiding voor voettekst 4"/>
          <p:cNvSpPr>
            <a:spLocks noGrp="1"/>
          </p:cNvSpPr>
          <p:nvPr>
            <p:ph type="ftr" sz="quarter" idx="11"/>
          </p:nvPr>
        </p:nvSpPr>
        <p:spPr/>
        <p:txBody>
          <a:bodyPr/>
          <a:lstStyle/>
          <a:p>
            <a:r>
              <a:rPr lang="nl-NL"/>
              <a:t>Logius, dienst digitale overheid</a:t>
            </a:r>
          </a:p>
        </p:txBody>
      </p:sp>
      <p:sp>
        <p:nvSpPr>
          <p:cNvPr id="6" name="Tijdelijke aanduiding voor dianummer 5"/>
          <p:cNvSpPr>
            <a:spLocks noGrp="1"/>
          </p:cNvSpPr>
          <p:nvPr>
            <p:ph type="sldNum" sz="quarter" idx="12"/>
          </p:nvPr>
        </p:nvSpPr>
        <p:spPr/>
        <p:txBody>
          <a:bodyPr/>
          <a:lstStyle/>
          <a:p>
            <a:fld id="{CA6238EE-C201-45B8-94B6-AA841511A69E}" type="slidenum">
              <a:rPr lang="nl-NL" smtClean="0"/>
              <a:pPr/>
              <a:t>2</a:t>
            </a:fld>
            <a:endParaRPr lang="nl-NL"/>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7C3B3-58D5-E04C-B1D2-76FF74FB528F}"/>
              </a:ext>
            </a:extLst>
          </p:cNvPr>
          <p:cNvSpPr>
            <a:spLocks noGrp="1"/>
          </p:cNvSpPr>
          <p:nvPr>
            <p:ph type="title"/>
          </p:nvPr>
        </p:nvSpPr>
        <p:spPr/>
        <p:txBody>
          <a:bodyPr/>
          <a:lstStyle/>
          <a:p>
            <a:r>
              <a:rPr lang="nl-NL" dirty="0"/>
              <a:t>Status</a:t>
            </a:r>
          </a:p>
        </p:txBody>
      </p:sp>
      <p:sp>
        <p:nvSpPr>
          <p:cNvPr id="3" name="Content Placeholder 2">
            <a:extLst>
              <a:ext uri="{FF2B5EF4-FFF2-40B4-BE49-F238E27FC236}">
                <a16:creationId xmlns:a16="http://schemas.microsoft.com/office/drawing/2014/main" id="{8170E545-261C-444D-8AD6-373F42B20D51}"/>
              </a:ext>
            </a:extLst>
          </p:cNvPr>
          <p:cNvSpPr>
            <a:spLocks noGrp="1"/>
          </p:cNvSpPr>
          <p:nvPr>
            <p:ph idx="1"/>
          </p:nvPr>
        </p:nvSpPr>
        <p:spPr/>
        <p:txBody>
          <a:bodyPr>
            <a:normAutofit/>
          </a:bodyPr>
          <a:lstStyle/>
          <a:p>
            <a:r>
              <a:rPr lang="en-GB" sz="1400" dirty="0"/>
              <a:t>De </a:t>
            </a:r>
            <a:r>
              <a:rPr lang="en-GB" sz="1400" dirty="0" err="1"/>
              <a:t>actuele</a:t>
            </a:r>
            <a:r>
              <a:rPr lang="en-GB" sz="1400" dirty="0"/>
              <a:t> </a:t>
            </a:r>
            <a:r>
              <a:rPr lang="en-GB" sz="1400" dirty="0" err="1"/>
              <a:t>versie</a:t>
            </a:r>
            <a:r>
              <a:rPr lang="en-GB" sz="1400" dirty="0"/>
              <a:t> van de OAuth-NL is v1.0. </a:t>
            </a:r>
            <a:r>
              <a:rPr lang="en-GB" sz="1400" dirty="0" err="1"/>
              <a:t>Deze</a:t>
            </a:r>
            <a:r>
              <a:rPr lang="en-GB" sz="1400" dirty="0"/>
              <a:t> </a:t>
            </a:r>
            <a:r>
              <a:rPr lang="en-GB" sz="1400" dirty="0" err="1"/>
              <a:t>versie</a:t>
            </a:r>
            <a:r>
              <a:rPr lang="en-GB" sz="1400" dirty="0"/>
              <a:t> is op 09-07-2020 door het OBDO </a:t>
            </a:r>
            <a:r>
              <a:rPr lang="en-GB" sz="1400" dirty="0" err="1"/>
              <a:t>vastgesteld</a:t>
            </a:r>
            <a:r>
              <a:rPr lang="en-GB" sz="1400" dirty="0"/>
              <a:t> op </a:t>
            </a:r>
            <a:r>
              <a:rPr lang="en-GB" sz="1400" dirty="0" err="1"/>
              <a:t>advies</a:t>
            </a:r>
            <a:r>
              <a:rPr lang="en-GB" sz="1400" dirty="0"/>
              <a:t> van het Forum </a:t>
            </a:r>
            <a:r>
              <a:rPr lang="en-GB" sz="1400" dirty="0" err="1"/>
              <a:t>Standaardisatie</a:t>
            </a:r>
            <a:r>
              <a:rPr lang="en-GB" sz="1400" dirty="0"/>
              <a:t>. De status van de </a:t>
            </a:r>
            <a:r>
              <a:rPr lang="en-GB" sz="1400" dirty="0" err="1"/>
              <a:t>standaard</a:t>
            </a:r>
            <a:r>
              <a:rPr lang="en-GB" sz="1400" dirty="0"/>
              <a:t> is ‘</a:t>
            </a:r>
            <a:r>
              <a:rPr lang="en-GB" sz="1400" dirty="0" err="1"/>
              <a:t>Verplicht</a:t>
            </a:r>
            <a:r>
              <a:rPr lang="en-GB" sz="1400" dirty="0"/>
              <a:t> (pas toe leg </a:t>
            </a:r>
            <a:r>
              <a:rPr lang="en-GB" sz="1400" dirty="0" err="1"/>
              <a:t>uit</a:t>
            </a:r>
            <a:r>
              <a:rPr lang="en-GB" sz="1400" dirty="0"/>
              <a:t>)’. </a:t>
            </a:r>
          </a:p>
          <a:p>
            <a:r>
              <a:rPr lang="en-GB" sz="1400" dirty="0" err="1"/>
              <a:t>Dit</a:t>
            </a:r>
            <a:r>
              <a:rPr lang="en-GB" sz="1400" dirty="0"/>
              <a:t> </a:t>
            </a:r>
            <a:r>
              <a:rPr lang="en-GB" sz="1400" dirty="0" err="1"/>
              <a:t>houdt</a:t>
            </a:r>
            <a:r>
              <a:rPr lang="en-GB" sz="1400" dirty="0"/>
              <a:t> </a:t>
            </a:r>
            <a:r>
              <a:rPr lang="en-GB" sz="1400" dirty="0" err="1"/>
              <a:t>kort</a:t>
            </a:r>
            <a:r>
              <a:rPr lang="en-GB" sz="1400" dirty="0"/>
              <a:t> </a:t>
            </a:r>
            <a:r>
              <a:rPr lang="en-GB" sz="1400" dirty="0" err="1"/>
              <a:t>gezegd</a:t>
            </a:r>
            <a:r>
              <a:rPr lang="en-GB" sz="1400" dirty="0"/>
              <a:t> in </a:t>
            </a:r>
            <a:r>
              <a:rPr lang="en-GB" sz="1400" dirty="0" err="1"/>
              <a:t>dat</a:t>
            </a:r>
            <a:r>
              <a:rPr lang="en-GB" sz="1400" dirty="0"/>
              <a:t> </a:t>
            </a:r>
            <a:r>
              <a:rPr lang="en-GB" sz="1400" dirty="0" err="1"/>
              <a:t>Nederlandse</a:t>
            </a:r>
            <a:r>
              <a:rPr lang="en-GB" sz="1400" dirty="0"/>
              <a:t> </a:t>
            </a:r>
            <a:r>
              <a:rPr lang="en-GB" sz="1400" dirty="0" err="1"/>
              <a:t>overheden</a:t>
            </a:r>
            <a:r>
              <a:rPr lang="en-GB" sz="1400" dirty="0"/>
              <a:t> </a:t>
            </a:r>
            <a:r>
              <a:rPr lang="en-GB" sz="1400" dirty="0" err="1"/>
              <a:t>en</a:t>
            </a:r>
            <a:r>
              <a:rPr lang="en-GB" sz="1400" dirty="0"/>
              <a:t> </a:t>
            </a:r>
            <a:r>
              <a:rPr lang="en-GB" sz="1400" dirty="0" err="1"/>
              <a:t>instellingen</a:t>
            </a:r>
            <a:r>
              <a:rPr lang="en-GB" sz="1400" dirty="0"/>
              <a:t> </a:t>
            </a:r>
            <a:r>
              <a:rPr lang="en-GB" sz="1400" dirty="0" err="1"/>
              <a:t>uit</a:t>
            </a:r>
            <a:r>
              <a:rPr lang="en-GB" sz="1400" dirty="0"/>
              <a:t> de (semi) </a:t>
            </a:r>
            <a:r>
              <a:rPr lang="en-GB" sz="1400" dirty="0" err="1"/>
              <a:t>publieke</a:t>
            </a:r>
            <a:r>
              <a:rPr lang="en-GB" sz="1400" dirty="0"/>
              <a:t> sector </a:t>
            </a:r>
            <a:r>
              <a:rPr lang="en-GB" sz="1400" dirty="0" err="1"/>
              <a:t>verplicht</a:t>
            </a:r>
            <a:r>
              <a:rPr lang="en-GB" sz="1400" dirty="0"/>
              <a:t> </a:t>
            </a:r>
            <a:r>
              <a:rPr lang="en-GB" sz="1400" dirty="0" err="1"/>
              <a:t>zijn</a:t>
            </a:r>
            <a:r>
              <a:rPr lang="en-GB" sz="1400" dirty="0"/>
              <a:t> </a:t>
            </a:r>
            <a:r>
              <a:rPr lang="en-GB" sz="1400" dirty="0" err="1"/>
              <a:t>deze</a:t>
            </a:r>
            <a:r>
              <a:rPr lang="en-GB" sz="1400" dirty="0"/>
              <a:t> </a:t>
            </a:r>
            <a:r>
              <a:rPr lang="en-GB" sz="1400" dirty="0" err="1"/>
              <a:t>standaard</a:t>
            </a:r>
            <a:r>
              <a:rPr lang="en-GB" sz="1400" dirty="0"/>
              <a:t> toe </a:t>
            </a:r>
            <a:r>
              <a:rPr lang="en-GB" sz="1400" dirty="0" err="1"/>
              <a:t>te</a:t>
            </a:r>
            <a:r>
              <a:rPr lang="en-GB" sz="1400" dirty="0"/>
              <a:t> </a:t>
            </a:r>
            <a:r>
              <a:rPr lang="en-GB" sz="1400" dirty="0" err="1"/>
              <a:t>passen</a:t>
            </a:r>
            <a:r>
              <a:rPr lang="en-GB" sz="1400" dirty="0"/>
              <a:t> op het moment </a:t>
            </a:r>
            <a:r>
              <a:rPr lang="en-GB" sz="1400" dirty="0" err="1"/>
              <a:t>dat</a:t>
            </a:r>
            <a:r>
              <a:rPr lang="en-GB" sz="1400" dirty="0"/>
              <a:t> </a:t>
            </a:r>
            <a:r>
              <a:rPr lang="en-GB" sz="1400" dirty="0" err="1"/>
              <a:t>zij</a:t>
            </a:r>
            <a:r>
              <a:rPr lang="en-GB" sz="1400" dirty="0"/>
              <a:t> REST API’s </a:t>
            </a:r>
            <a:r>
              <a:rPr lang="en-GB" sz="1400" dirty="0" err="1"/>
              <a:t>gaan</a:t>
            </a:r>
            <a:r>
              <a:rPr lang="en-GB" sz="1400" dirty="0"/>
              <a:t> </a:t>
            </a:r>
            <a:r>
              <a:rPr lang="en-GB" sz="1400" dirty="0" err="1"/>
              <a:t>gebruiken</a:t>
            </a:r>
            <a:r>
              <a:rPr lang="en-GB" sz="1400" dirty="0"/>
              <a:t> </a:t>
            </a:r>
            <a:r>
              <a:rPr lang="en-GB" sz="1400" dirty="0" err="1"/>
              <a:t>voor</a:t>
            </a:r>
            <a:r>
              <a:rPr lang="en-GB" sz="1400" dirty="0"/>
              <a:t> het </a:t>
            </a:r>
            <a:r>
              <a:rPr lang="en-GB" sz="1400" dirty="0" err="1"/>
              <a:t>ontsluiten</a:t>
            </a:r>
            <a:r>
              <a:rPr lang="en-GB" sz="1400" dirty="0"/>
              <a:t> van </a:t>
            </a:r>
            <a:r>
              <a:rPr lang="en-GB" sz="1400" dirty="0" err="1"/>
              <a:t>overheidsinformatie</a:t>
            </a:r>
            <a:r>
              <a:rPr lang="en-GB" sz="1400" dirty="0"/>
              <a:t> </a:t>
            </a:r>
            <a:r>
              <a:rPr lang="en-GB" sz="1400" dirty="0" err="1"/>
              <a:t>en</a:t>
            </a:r>
            <a:r>
              <a:rPr lang="en-GB" sz="1400" dirty="0"/>
              <a:t>/of </a:t>
            </a:r>
            <a:r>
              <a:rPr lang="en-GB" sz="1400" dirty="0" err="1"/>
              <a:t>functionaliteit</a:t>
            </a:r>
            <a:r>
              <a:rPr lang="en-GB" sz="1400" dirty="0"/>
              <a:t> </a:t>
            </a:r>
            <a:r>
              <a:rPr lang="en-GB" sz="1400" dirty="0" err="1"/>
              <a:t>naar</a:t>
            </a:r>
            <a:r>
              <a:rPr lang="en-GB" sz="1400" dirty="0"/>
              <a:t> </a:t>
            </a:r>
            <a:r>
              <a:rPr lang="en-GB" sz="1400" dirty="0" err="1"/>
              <a:t>gebruikers</a:t>
            </a:r>
            <a:r>
              <a:rPr lang="en-GB" sz="1400" dirty="0"/>
              <a:t> van websites, apps of </a:t>
            </a:r>
            <a:r>
              <a:rPr lang="en-GB" sz="1400" dirty="0" err="1"/>
              <a:t>webapplicaties</a:t>
            </a:r>
            <a:r>
              <a:rPr lang="en-GB" sz="1400" dirty="0"/>
              <a:t>. </a:t>
            </a:r>
          </a:p>
          <a:p>
            <a:endParaRPr lang="en-GB" sz="1400" dirty="0"/>
          </a:p>
          <a:p>
            <a:r>
              <a:rPr lang="en-GB" sz="1400" dirty="0" err="1"/>
              <a:t>Dit</a:t>
            </a:r>
            <a:r>
              <a:rPr lang="en-GB" sz="1400" dirty="0"/>
              <a:t> is </a:t>
            </a:r>
            <a:r>
              <a:rPr lang="en-GB" sz="1400" dirty="0" err="1"/>
              <a:t>ook</a:t>
            </a:r>
            <a:r>
              <a:rPr lang="en-GB" sz="1400" dirty="0"/>
              <a:t> </a:t>
            </a:r>
            <a:r>
              <a:rPr lang="en-GB" sz="1400" dirty="0" err="1"/>
              <a:t>specifiek</a:t>
            </a:r>
            <a:r>
              <a:rPr lang="en-GB" sz="1400" dirty="0"/>
              <a:t> </a:t>
            </a:r>
            <a:r>
              <a:rPr lang="en-GB" sz="1400" dirty="0" err="1"/>
              <a:t>beschreven</a:t>
            </a:r>
            <a:r>
              <a:rPr lang="en-GB" sz="1400" dirty="0"/>
              <a:t> in het </a:t>
            </a:r>
            <a:r>
              <a:rPr lang="en-GB" sz="1400" dirty="0" err="1"/>
              <a:t>toepassingsgebied</a:t>
            </a:r>
            <a:r>
              <a:rPr lang="en-GB" sz="1400" dirty="0"/>
              <a:t> van de </a:t>
            </a:r>
            <a:r>
              <a:rPr lang="en-GB" sz="1400" dirty="0" err="1"/>
              <a:t>standaard</a:t>
            </a:r>
            <a:r>
              <a:rPr lang="en-GB" sz="1400" dirty="0"/>
              <a:t>:</a:t>
            </a:r>
          </a:p>
          <a:p>
            <a:endParaRPr lang="en-GB" sz="1400" dirty="0"/>
          </a:p>
          <a:p>
            <a:pPr lvl="1"/>
            <a:r>
              <a:rPr lang="en-GB" sz="1400" i="1" dirty="0"/>
              <a:t>NL GOV Assurance Profile for OAuth 2.0 </a:t>
            </a:r>
            <a:r>
              <a:rPr lang="en-GB" sz="1400" i="1" dirty="0" err="1"/>
              <a:t>moet</a:t>
            </a:r>
            <a:r>
              <a:rPr lang="en-GB" sz="1400" i="1" dirty="0"/>
              <a:t> </a:t>
            </a:r>
            <a:r>
              <a:rPr lang="en-GB" sz="1400" i="1" dirty="0" err="1"/>
              <a:t>worden</a:t>
            </a:r>
            <a:r>
              <a:rPr lang="en-GB" sz="1400" i="1" dirty="0"/>
              <a:t> </a:t>
            </a:r>
            <a:r>
              <a:rPr lang="en-GB" sz="1400" i="1" dirty="0" err="1"/>
              <a:t>toegepast</a:t>
            </a:r>
            <a:r>
              <a:rPr lang="en-GB" sz="1400" i="1" dirty="0"/>
              <a:t> </a:t>
            </a:r>
            <a:r>
              <a:rPr lang="en-GB" sz="1400" i="1" dirty="0" err="1"/>
              <a:t>bij</a:t>
            </a:r>
            <a:r>
              <a:rPr lang="en-GB" sz="1400" i="1" dirty="0"/>
              <a:t> </a:t>
            </a:r>
            <a:r>
              <a:rPr lang="en-GB" sz="1400" i="1" dirty="0" err="1"/>
              <a:t>applicaties</a:t>
            </a:r>
            <a:r>
              <a:rPr lang="en-GB" sz="1400" i="1" dirty="0"/>
              <a:t> </a:t>
            </a:r>
            <a:r>
              <a:rPr lang="en-GB" sz="1400" i="1" dirty="0" err="1"/>
              <a:t>waarbij</a:t>
            </a:r>
            <a:r>
              <a:rPr lang="en-GB" sz="1400" i="1" dirty="0"/>
              <a:t> </a:t>
            </a:r>
            <a:r>
              <a:rPr lang="en-GB" sz="1400" i="1" dirty="0" err="1"/>
              <a:t>gebruikers</a:t>
            </a:r>
            <a:r>
              <a:rPr lang="en-GB" sz="1400" i="1" dirty="0"/>
              <a:t> of ‘resource owners’ </a:t>
            </a:r>
            <a:r>
              <a:rPr lang="en-GB" sz="1400" i="1" dirty="0" err="1"/>
              <a:t>impliciet</a:t>
            </a:r>
            <a:r>
              <a:rPr lang="en-GB" sz="1400" i="1" dirty="0"/>
              <a:t> of </a:t>
            </a:r>
            <a:r>
              <a:rPr lang="en-GB" sz="1400" i="1" dirty="0" err="1"/>
              <a:t>expliciet</a:t>
            </a:r>
            <a:r>
              <a:rPr lang="en-GB" sz="1400" i="1" dirty="0"/>
              <a:t> </a:t>
            </a:r>
            <a:r>
              <a:rPr lang="en-GB" sz="1400" i="1" dirty="0" err="1"/>
              <a:t>toestemming</a:t>
            </a:r>
            <a:r>
              <a:rPr lang="en-GB" sz="1400" i="1" dirty="0"/>
              <a:t> </a:t>
            </a:r>
            <a:r>
              <a:rPr lang="en-GB" sz="1400" i="1" dirty="0" err="1"/>
              <a:t>geven</a:t>
            </a:r>
            <a:r>
              <a:rPr lang="en-GB" sz="1400" i="1" dirty="0"/>
              <a:t> </a:t>
            </a:r>
            <a:r>
              <a:rPr lang="en-GB" sz="1400" i="1" dirty="0" err="1"/>
              <a:t>aan</a:t>
            </a:r>
            <a:r>
              <a:rPr lang="en-GB" sz="1400" i="1" dirty="0"/>
              <a:t> </a:t>
            </a:r>
            <a:r>
              <a:rPr lang="en-GB" sz="1400" i="1" dirty="0" err="1"/>
              <a:t>een</a:t>
            </a:r>
            <a:r>
              <a:rPr lang="en-GB" sz="1400" i="1" dirty="0"/>
              <a:t> </a:t>
            </a:r>
            <a:r>
              <a:rPr lang="en-GB" sz="1400" i="1" dirty="0" err="1"/>
              <a:t>dienst</a:t>
            </a:r>
            <a:r>
              <a:rPr lang="en-GB" sz="1400" i="1" dirty="0"/>
              <a:t> van </a:t>
            </a:r>
            <a:r>
              <a:rPr lang="en-GB" sz="1400" i="1" dirty="0" err="1"/>
              <a:t>een</a:t>
            </a:r>
            <a:r>
              <a:rPr lang="en-GB" sz="1400" i="1" dirty="0"/>
              <a:t> </a:t>
            </a:r>
            <a:r>
              <a:rPr lang="en-GB" sz="1400" i="1" dirty="0" err="1"/>
              <a:t>derde</a:t>
            </a:r>
            <a:r>
              <a:rPr lang="en-GB" sz="1400" i="1" dirty="0"/>
              <a:t> om </a:t>
            </a:r>
            <a:r>
              <a:rPr lang="en-GB" sz="1400" i="1" dirty="0" err="1"/>
              <a:t>namens</a:t>
            </a:r>
            <a:r>
              <a:rPr lang="en-GB" sz="1400" i="1" dirty="0"/>
              <a:t> </a:t>
            </a:r>
            <a:r>
              <a:rPr lang="en-GB" sz="1400" i="1" dirty="0" err="1"/>
              <a:t>deze</a:t>
            </a:r>
            <a:r>
              <a:rPr lang="en-GB" sz="1400" i="1" dirty="0"/>
              <a:t> </a:t>
            </a:r>
            <a:r>
              <a:rPr lang="en-GB" sz="1400" i="1" dirty="0" err="1"/>
              <a:t>toegang</a:t>
            </a:r>
            <a:r>
              <a:rPr lang="en-GB" sz="1400" i="1" dirty="0"/>
              <a:t> </a:t>
            </a:r>
            <a:r>
              <a:rPr lang="en-GB" sz="1400" i="1" dirty="0" err="1"/>
              <a:t>te</a:t>
            </a:r>
            <a:r>
              <a:rPr lang="en-GB" sz="1400" i="1" dirty="0"/>
              <a:t> </a:t>
            </a:r>
            <a:r>
              <a:rPr lang="en-GB" sz="1400" i="1" dirty="0" err="1"/>
              <a:t>krijgen</a:t>
            </a:r>
            <a:r>
              <a:rPr lang="en-GB" sz="1400" i="1" dirty="0"/>
              <a:t> tot </a:t>
            </a:r>
            <a:r>
              <a:rPr lang="en-GB" sz="1400" i="1" dirty="0" err="1"/>
              <a:t>gegevens</a:t>
            </a:r>
            <a:r>
              <a:rPr lang="en-GB" sz="1400" i="1" dirty="0"/>
              <a:t> via </a:t>
            </a:r>
            <a:r>
              <a:rPr lang="en-GB" sz="1400" i="1" dirty="0" err="1"/>
              <a:t>een</a:t>
            </a:r>
            <a:r>
              <a:rPr lang="en-GB" sz="1400" i="1" dirty="0"/>
              <a:t> REST API </a:t>
            </a:r>
            <a:r>
              <a:rPr lang="en-GB" sz="1400" i="1" dirty="0" err="1"/>
              <a:t>waarvoor</a:t>
            </a:r>
            <a:r>
              <a:rPr lang="en-GB" sz="1400" i="1" dirty="0"/>
              <a:t> </a:t>
            </a:r>
            <a:r>
              <a:rPr lang="en-GB" sz="1400" i="1" dirty="0" err="1"/>
              <a:t>ze</a:t>
            </a:r>
            <a:r>
              <a:rPr lang="en-GB" sz="1400" i="1" dirty="0"/>
              <a:t> </a:t>
            </a:r>
            <a:r>
              <a:rPr lang="en-GB" sz="1400" i="1" dirty="0" err="1"/>
              <a:t>recht</a:t>
            </a:r>
            <a:r>
              <a:rPr lang="en-GB" sz="1400" i="1" dirty="0"/>
              <a:t> van </a:t>
            </a:r>
            <a:r>
              <a:rPr lang="en-GB" sz="1400" i="1" dirty="0" err="1"/>
              <a:t>toegang</a:t>
            </a:r>
            <a:r>
              <a:rPr lang="en-GB" sz="1400" i="1" dirty="0"/>
              <a:t> </a:t>
            </a:r>
            <a:r>
              <a:rPr lang="en-GB" sz="1400" i="1" dirty="0" err="1"/>
              <a:t>hebben</a:t>
            </a:r>
            <a:r>
              <a:rPr lang="en-GB" sz="1400" i="1" dirty="0"/>
              <a:t>. </a:t>
            </a:r>
            <a:r>
              <a:rPr lang="en-GB" sz="1400" i="1" dirty="0" err="1"/>
              <a:t>Zie</a:t>
            </a:r>
            <a:r>
              <a:rPr lang="en-GB" sz="1400" i="1" dirty="0"/>
              <a:t> </a:t>
            </a:r>
            <a:r>
              <a:rPr lang="en-GB" sz="1400" i="1" dirty="0" err="1"/>
              <a:t>voor</a:t>
            </a:r>
            <a:r>
              <a:rPr lang="en-GB" sz="1400" i="1" dirty="0"/>
              <a:t> </a:t>
            </a:r>
            <a:r>
              <a:rPr lang="en-GB" sz="1400" i="1" dirty="0" err="1"/>
              <a:t>meer</a:t>
            </a:r>
            <a:r>
              <a:rPr lang="en-GB" sz="1400" i="1" dirty="0"/>
              <a:t> </a:t>
            </a:r>
            <a:r>
              <a:rPr lang="en-GB" sz="1400" i="1" dirty="0" err="1"/>
              <a:t>informatie</a:t>
            </a:r>
            <a:r>
              <a:rPr lang="en-GB" sz="1400" i="1" dirty="0"/>
              <a:t> over het </a:t>
            </a:r>
            <a:r>
              <a:rPr lang="en-GB" sz="1400" i="1" dirty="0">
                <a:hlinkClick r:id="rId2"/>
              </a:rPr>
              <a:t>pas toe of leg uit beleid.</a:t>
            </a:r>
            <a:endParaRPr lang="en-GB" sz="1400" i="1" dirty="0"/>
          </a:p>
          <a:p>
            <a:endParaRPr lang="nl-NL" sz="1400" dirty="0"/>
          </a:p>
        </p:txBody>
      </p:sp>
      <p:sp>
        <p:nvSpPr>
          <p:cNvPr id="4" name="Date Placeholder 3">
            <a:extLst>
              <a:ext uri="{FF2B5EF4-FFF2-40B4-BE49-F238E27FC236}">
                <a16:creationId xmlns:a16="http://schemas.microsoft.com/office/drawing/2014/main" id="{325A3CE1-B088-8547-9423-CF66D6805078}"/>
              </a:ext>
            </a:extLst>
          </p:cNvPr>
          <p:cNvSpPr>
            <a:spLocks noGrp="1"/>
          </p:cNvSpPr>
          <p:nvPr>
            <p:ph type="dt" sz="half" idx="10"/>
          </p:nvPr>
        </p:nvSpPr>
        <p:spPr/>
        <p:txBody>
          <a:bodyPr/>
          <a:lstStyle/>
          <a:p>
            <a:fld id="{82EBB28B-2C97-4E57-ABB5-EE9DC7C9D8A2}" type="datetime4">
              <a:rPr lang="nl-NL" smtClean="0"/>
              <a:pPr/>
              <a:t>22 december 2021</a:t>
            </a:fld>
            <a:endParaRPr lang="nl-NL"/>
          </a:p>
        </p:txBody>
      </p:sp>
      <p:sp>
        <p:nvSpPr>
          <p:cNvPr id="5" name="Footer Placeholder 4">
            <a:extLst>
              <a:ext uri="{FF2B5EF4-FFF2-40B4-BE49-F238E27FC236}">
                <a16:creationId xmlns:a16="http://schemas.microsoft.com/office/drawing/2014/main" id="{1DEB1895-BCC0-5D4B-9D1D-16BA8C44247B}"/>
              </a:ext>
            </a:extLst>
          </p:cNvPr>
          <p:cNvSpPr>
            <a:spLocks noGrp="1"/>
          </p:cNvSpPr>
          <p:nvPr>
            <p:ph type="ftr" sz="quarter" idx="11"/>
          </p:nvPr>
        </p:nvSpPr>
        <p:spPr/>
        <p:txBody>
          <a:bodyPr/>
          <a:lstStyle/>
          <a:p>
            <a:r>
              <a:rPr lang="nl-NL"/>
              <a:t>Logius, dienst digitale overheid</a:t>
            </a:r>
          </a:p>
        </p:txBody>
      </p:sp>
      <p:sp>
        <p:nvSpPr>
          <p:cNvPr id="6" name="Slide Number Placeholder 5">
            <a:extLst>
              <a:ext uri="{FF2B5EF4-FFF2-40B4-BE49-F238E27FC236}">
                <a16:creationId xmlns:a16="http://schemas.microsoft.com/office/drawing/2014/main" id="{C5F2A7D1-73F7-CC45-82A0-89CEC9A346B6}"/>
              </a:ext>
            </a:extLst>
          </p:cNvPr>
          <p:cNvSpPr>
            <a:spLocks noGrp="1"/>
          </p:cNvSpPr>
          <p:nvPr>
            <p:ph type="sldNum" sz="quarter" idx="12"/>
          </p:nvPr>
        </p:nvSpPr>
        <p:spPr/>
        <p:txBody>
          <a:bodyPr/>
          <a:lstStyle/>
          <a:p>
            <a:fld id="{CA6238EE-C201-45B8-94B6-AA841511A69E}" type="slidenum">
              <a:rPr lang="nl-NL" smtClean="0"/>
              <a:pPr/>
              <a:t>3</a:t>
            </a:fld>
            <a:endParaRPr lang="nl-NL"/>
          </a:p>
        </p:txBody>
      </p:sp>
    </p:spTree>
    <p:extLst>
      <p:ext uri="{BB962C8B-B14F-4D97-AF65-F5344CB8AC3E}">
        <p14:creationId xmlns:p14="http://schemas.microsoft.com/office/powerpoint/2010/main" val="117324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E7ADF-7FD7-D945-A480-14BB64DBE6D9}"/>
              </a:ext>
            </a:extLst>
          </p:cNvPr>
          <p:cNvSpPr>
            <a:spLocks noGrp="1"/>
          </p:cNvSpPr>
          <p:nvPr>
            <p:ph type="title"/>
          </p:nvPr>
        </p:nvSpPr>
        <p:spPr/>
        <p:txBody>
          <a:bodyPr/>
          <a:lstStyle/>
          <a:p>
            <a:r>
              <a:rPr lang="nl-NL" dirty="0" err="1"/>
              <a:t>Bomos</a:t>
            </a:r>
            <a:endParaRPr lang="nl-NL" dirty="0"/>
          </a:p>
        </p:txBody>
      </p:sp>
      <p:pic>
        <p:nvPicPr>
          <p:cNvPr id="12" name="Content Placeholder 11" descr="Graphical user interface, website&#10;&#10;Description automatically generated">
            <a:extLst>
              <a:ext uri="{FF2B5EF4-FFF2-40B4-BE49-F238E27FC236}">
                <a16:creationId xmlns:a16="http://schemas.microsoft.com/office/drawing/2014/main" id="{4053BC2B-D828-154A-AB14-4ABD31F8AB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8850" y="1858963"/>
            <a:ext cx="6680200" cy="4152900"/>
          </a:xfrm>
        </p:spPr>
      </p:pic>
      <p:sp>
        <p:nvSpPr>
          <p:cNvPr id="4" name="Date Placeholder 3">
            <a:extLst>
              <a:ext uri="{FF2B5EF4-FFF2-40B4-BE49-F238E27FC236}">
                <a16:creationId xmlns:a16="http://schemas.microsoft.com/office/drawing/2014/main" id="{DC882237-525C-C341-A58E-D37201DF99E6}"/>
              </a:ext>
            </a:extLst>
          </p:cNvPr>
          <p:cNvSpPr>
            <a:spLocks noGrp="1"/>
          </p:cNvSpPr>
          <p:nvPr>
            <p:ph type="dt" sz="half" idx="10"/>
          </p:nvPr>
        </p:nvSpPr>
        <p:spPr/>
        <p:txBody>
          <a:bodyPr/>
          <a:lstStyle/>
          <a:p>
            <a:fld id="{82EBB28B-2C97-4E57-ABB5-EE9DC7C9D8A2}" type="datetime4">
              <a:rPr lang="nl-NL" smtClean="0"/>
              <a:pPr/>
              <a:t>22 december 2021</a:t>
            </a:fld>
            <a:endParaRPr lang="nl-NL"/>
          </a:p>
        </p:txBody>
      </p:sp>
      <p:sp>
        <p:nvSpPr>
          <p:cNvPr id="5" name="Footer Placeholder 4">
            <a:extLst>
              <a:ext uri="{FF2B5EF4-FFF2-40B4-BE49-F238E27FC236}">
                <a16:creationId xmlns:a16="http://schemas.microsoft.com/office/drawing/2014/main" id="{8E2320ED-BB63-4246-8636-CA2AB78DDD46}"/>
              </a:ext>
            </a:extLst>
          </p:cNvPr>
          <p:cNvSpPr>
            <a:spLocks noGrp="1"/>
          </p:cNvSpPr>
          <p:nvPr>
            <p:ph type="ftr" sz="quarter" idx="11"/>
          </p:nvPr>
        </p:nvSpPr>
        <p:spPr/>
        <p:txBody>
          <a:bodyPr/>
          <a:lstStyle/>
          <a:p>
            <a:r>
              <a:rPr lang="nl-NL"/>
              <a:t>Logius, dienst digitale overheid</a:t>
            </a:r>
          </a:p>
        </p:txBody>
      </p:sp>
      <p:sp>
        <p:nvSpPr>
          <p:cNvPr id="6" name="Slide Number Placeholder 5">
            <a:extLst>
              <a:ext uri="{FF2B5EF4-FFF2-40B4-BE49-F238E27FC236}">
                <a16:creationId xmlns:a16="http://schemas.microsoft.com/office/drawing/2014/main" id="{751EC170-5FA0-B84C-8C70-A3C475AED197}"/>
              </a:ext>
            </a:extLst>
          </p:cNvPr>
          <p:cNvSpPr>
            <a:spLocks noGrp="1"/>
          </p:cNvSpPr>
          <p:nvPr>
            <p:ph type="sldNum" sz="quarter" idx="12"/>
          </p:nvPr>
        </p:nvSpPr>
        <p:spPr/>
        <p:txBody>
          <a:bodyPr/>
          <a:lstStyle/>
          <a:p>
            <a:fld id="{CA6238EE-C201-45B8-94B6-AA841511A69E}" type="slidenum">
              <a:rPr lang="nl-NL" smtClean="0"/>
              <a:pPr/>
              <a:t>4</a:t>
            </a:fld>
            <a:endParaRPr lang="nl-NL"/>
          </a:p>
        </p:txBody>
      </p:sp>
    </p:spTree>
    <p:extLst>
      <p:ext uri="{BB962C8B-B14F-4D97-AF65-F5344CB8AC3E}">
        <p14:creationId xmlns:p14="http://schemas.microsoft.com/office/powerpoint/2010/main" val="2816485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BDD-4145-B84B-8E83-81CEBE932DFC}"/>
              </a:ext>
            </a:extLst>
          </p:cNvPr>
          <p:cNvSpPr>
            <a:spLocks noGrp="1"/>
          </p:cNvSpPr>
          <p:nvPr>
            <p:ph type="title"/>
          </p:nvPr>
        </p:nvSpPr>
        <p:spPr/>
        <p:txBody>
          <a:bodyPr/>
          <a:lstStyle/>
          <a:p>
            <a:r>
              <a:rPr lang="nl-NL" dirty="0"/>
              <a:t>Toepassing van BOMOS</a:t>
            </a:r>
          </a:p>
        </p:txBody>
      </p:sp>
      <p:sp>
        <p:nvSpPr>
          <p:cNvPr id="3" name="Content Placeholder 2">
            <a:extLst>
              <a:ext uri="{FF2B5EF4-FFF2-40B4-BE49-F238E27FC236}">
                <a16:creationId xmlns:a16="http://schemas.microsoft.com/office/drawing/2014/main" id="{D497B89F-DAFF-C846-9618-761840B8FA17}"/>
              </a:ext>
            </a:extLst>
          </p:cNvPr>
          <p:cNvSpPr>
            <a:spLocks noGrp="1"/>
          </p:cNvSpPr>
          <p:nvPr>
            <p:ph idx="1"/>
          </p:nvPr>
        </p:nvSpPr>
        <p:spPr>
          <a:xfrm>
            <a:off x="369858" y="1798626"/>
            <a:ext cx="8405842" cy="4273580"/>
          </a:xfrm>
        </p:spPr>
        <p:txBody>
          <a:bodyPr>
            <a:normAutofit lnSpcReduction="10000"/>
          </a:bodyPr>
          <a:lstStyle/>
          <a:p>
            <a:r>
              <a:rPr lang="en-GB" sz="1400" dirty="0" err="1"/>
              <a:t>Logius</a:t>
            </a:r>
            <a:r>
              <a:rPr lang="en-GB" sz="1400" dirty="0"/>
              <a:t> </a:t>
            </a:r>
            <a:r>
              <a:rPr lang="en-GB" sz="1400" dirty="0" err="1"/>
              <a:t>richt</a:t>
            </a:r>
            <a:r>
              <a:rPr lang="en-GB" sz="1400" dirty="0"/>
              <a:t> de </a:t>
            </a:r>
            <a:r>
              <a:rPr lang="en-GB" sz="1400" dirty="0" err="1"/>
              <a:t>beheerorganisatie</a:t>
            </a:r>
            <a:r>
              <a:rPr lang="en-GB" sz="1400" dirty="0"/>
              <a:t> in conform het </a:t>
            </a:r>
            <a:r>
              <a:rPr lang="en-GB" sz="1400" dirty="0" err="1"/>
              <a:t>Beheer</a:t>
            </a:r>
            <a:r>
              <a:rPr lang="en-GB" sz="1400" dirty="0"/>
              <a:t> </a:t>
            </a:r>
            <a:r>
              <a:rPr lang="en-GB" sz="1400" dirty="0" err="1"/>
              <a:t>en</a:t>
            </a:r>
            <a:r>
              <a:rPr lang="en-GB" sz="1400" dirty="0"/>
              <a:t> </a:t>
            </a:r>
            <a:r>
              <a:rPr lang="en-GB" sz="1400" dirty="0" err="1"/>
              <a:t>OntwikkelModel</a:t>
            </a:r>
            <a:r>
              <a:rPr lang="en-GB" sz="1400" dirty="0"/>
              <a:t> </a:t>
            </a:r>
            <a:r>
              <a:rPr lang="en-GB" sz="1400" dirty="0" err="1"/>
              <a:t>voor</a:t>
            </a:r>
            <a:r>
              <a:rPr lang="en-GB" sz="1400" dirty="0"/>
              <a:t> Open </a:t>
            </a:r>
            <a:r>
              <a:rPr lang="en-GB" sz="1400" dirty="0" err="1"/>
              <a:t>Standaarden</a:t>
            </a:r>
            <a:r>
              <a:rPr lang="en-GB" sz="1400" dirty="0"/>
              <a:t> (BOMOS). Ook het </a:t>
            </a:r>
            <a:r>
              <a:rPr lang="en-GB" sz="1400" dirty="0" err="1"/>
              <a:t>beheer</a:t>
            </a:r>
            <a:r>
              <a:rPr lang="en-GB" sz="1400" dirty="0"/>
              <a:t> van de OAuth-NL </a:t>
            </a:r>
            <a:r>
              <a:rPr lang="en-GB" sz="1400" dirty="0" err="1"/>
              <a:t>standaard</a:t>
            </a:r>
            <a:r>
              <a:rPr lang="en-GB" sz="1400" dirty="0"/>
              <a:t> is op basis van BOMOS </a:t>
            </a:r>
            <a:r>
              <a:rPr lang="en-GB" sz="1400" dirty="0" err="1"/>
              <a:t>ingericht</a:t>
            </a:r>
            <a:r>
              <a:rPr lang="en-GB" sz="1400" dirty="0"/>
              <a:t>. </a:t>
            </a:r>
            <a:r>
              <a:rPr lang="en-GB" sz="1400" dirty="0" err="1"/>
              <a:t>Voor</a:t>
            </a:r>
            <a:r>
              <a:rPr lang="en-GB" sz="1400" dirty="0"/>
              <a:t> de </a:t>
            </a:r>
            <a:r>
              <a:rPr lang="en-GB" sz="1400" dirty="0" err="1"/>
              <a:t>beheerorganisatie</a:t>
            </a:r>
            <a:r>
              <a:rPr lang="en-GB" sz="1400" dirty="0"/>
              <a:t> </a:t>
            </a:r>
            <a:r>
              <a:rPr lang="en-GB" sz="1400" dirty="0" err="1"/>
              <a:t>heeft</a:t>
            </a:r>
            <a:r>
              <a:rPr lang="en-GB" sz="1400" dirty="0"/>
              <a:t> </a:t>
            </a:r>
            <a:r>
              <a:rPr lang="en-GB" sz="1400" dirty="0" err="1"/>
              <a:t>Logius</a:t>
            </a:r>
            <a:r>
              <a:rPr lang="en-GB" sz="1400" dirty="0"/>
              <a:t> </a:t>
            </a:r>
            <a:r>
              <a:rPr lang="en-GB" sz="1400" dirty="0" err="1"/>
              <a:t>een</a:t>
            </a:r>
            <a:r>
              <a:rPr lang="en-GB" sz="1400" dirty="0"/>
              <a:t> </a:t>
            </a:r>
            <a:r>
              <a:rPr lang="en-GB" sz="1400" dirty="0" err="1"/>
              <a:t>generiek</a:t>
            </a:r>
            <a:r>
              <a:rPr lang="en-GB" sz="1400" dirty="0"/>
              <a:t> </a:t>
            </a:r>
            <a:r>
              <a:rPr lang="en-GB" sz="1400" dirty="0" err="1"/>
              <a:t>beheermodel</a:t>
            </a:r>
            <a:r>
              <a:rPr lang="en-GB" sz="1400" dirty="0"/>
              <a:t> </a:t>
            </a:r>
            <a:r>
              <a:rPr lang="en-GB" sz="1400" dirty="0" err="1"/>
              <a:t>opgezet</a:t>
            </a:r>
            <a:r>
              <a:rPr lang="en-GB" sz="1400" dirty="0"/>
              <a:t>, </a:t>
            </a:r>
            <a:r>
              <a:rPr lang="en-GB" sz="1400" dirty="0" err="1"/>
              <a:t>waar</a:t>
            </a:r>
            <a:r>
              <a:rPr lang="en-GB" sz="1400" dirty="0"/>
              <a:t> het </a:t>
            </a:r>
            <a:r>
              <a:rPr lang="en-GB" sz="1400" dirty="0" err="1"/>
              <a:t>beheerplan</a:t>
            </a:r>
            <a:r>
              <a:rPr lang="en-GB" sz="1400" dirty="0"/>
              <a:t> van de OAuth-NL </a:t>
            </a:r>
            <a:r>
              <a:rPr lang="en-GB" sz="1400" dirty="0" err="1"/>
              <a:t>standaard</a:t>
            </a:r>
            <a:r>
              <a:rPr lang="en-GB" sz="1400" dirty="0"/>
              <a:t> is </a:t>
            </a:r>
            <a:r>
              <a:rPr lang="en-GB" sz="1400" dirty="0" err="1"/>
              <a:t>afgeleid</a:t>
            </a:r>
            <a:r>
              <a:rPr lang="en-GB" sz="1400" dirty="0"/>
              <a:t>. </a:t>
            </a:r>
          </a:p>
          <a:p>
            <a:endParaRPr lang="en-GB" sz="1400" dirty="0"/>
          </a:p>
          <a:p>
            <a:r>
              <a:rPr lang="en-GB" sz="1400" dirty="0" err="1"/>
              <a:t>Voor</a:t>
            </a:r>
            <a:r>
              <a:rPr lang="en-GB" sz="1400" dirty="0"/>
              <a:t> </a:t>
            </a:r>
            <a:r>
              <a:rPr lang="en-GB" sz="1400" dirty="0" err="1"/>
              <a:t>meer</a:t>
            </a:r>
            <a:r>
              <a:rPr lang="en-GB" sz="1400" dirty="0"/>
              <a:t> </a:t>
            </a:r>
            <a:r>
              <a:rPr lang="en-GB" sz="1400" dirty="0" err="1"/>
              <a:t>informatie</a:t>
            </a:r>
            <a:r>
              <a:rPr lang="en-GB" sz="1400" dirty="0"/>
              <a:t> over BOMOS </a:t>
            </a:r>
            <a:r>
              <a:rPr lang="en-GB" sz="1400" dirty="0" err="1"/>
              <a:t>zie</a:t>
            </a:r>
            <a:r>
              <a:rPr lang="en-GB" sz="1400" dirty="0"/>
              <a:t> </a:t>
            </a:r>
            <a:r>
              <a:rPr lang="en-GB" sz="1400" dirty="0" err="1"/>
              <a:t>ook</a:t>
            </a:r>
            <a:r>
              <a:rPr lang="en-GB" sz="1400" dirty="0"/>
              <a:t> </a:t>
            </a:r>
            <a:r>
              <a:rPr lang="en-GB" sz="1400" dirty="0">
                <a:hlinkClick r:id="rId2"/>
              </a:rPr>
              <a:t>de beslisboom van het forumstandaardisatie</a:t>
            </a:r>
            <a:r>
              <a:rPr lang="en-GB" sz="1400" dirty="0"/>
              <a:t>. BOMOS </a:t>
            </a:r>
            <a:r>
              <a:rPr lang="en-GB" sz="1400" dirty="0" err="1"/>
              <a:t>onderscheidt</a:t>
            </a:r>
            <a:r>
              <a:rPr lang="en-GB" sz="1400" dirty="0"/>
              <a:t> </a:t>
            </a:r>
            <a:r>
              <a:rPr lang="en-GB" sz="1400" dirty="0" err="1"/>
              <a:t>verschillende</a:t>
            </a:r>
            <a:r>
              <a:rPr lang="en-GB" sz="1400" dirty="0"/>
              <a:t> </a:t>
            </a:r>
            <a:r>
              <a:rPr lang="en-GB" sz="1400" dirty="0" err="1"/>
              <a:t>levenscyclusfases</a:t>
            </a:r>
            <a:r>
              <a:rPr lang="en-GB" sz="1400" dirty="0"/>
              <a:t> </a:t>
            </a:r>
            <a:r>
              <a:rPr lang="en-GB" sz="1400" dirty="0" err="1"/>
              <a:t>waarin</a:t>
            </a:r>
            <a:r>
              <a:rPr lang="en-GB" sz="1400" dirty="0"/>
              <a:t> </a:t>
            </a:r>
            <a:r>
              <a:rPr lang="en-GB" sz="1400" dirty="0" err="1"/>
              <a:t>een</a:t>
            </a:r>
            <a:r>
              <a:rPr lang="en-GB" sz="1400" dirty="0"/>
              <a:t> </a:t>
            </a:r>
            <a:r>
              <a:rPr lang="en-GB" sz="1400" dirty="0" err="1"/>
              <a:t>standaard</a:t>
            </a:r>
            <a:r>
              <a:rPr lang="en-GB" sz="1400" dirty="0"/>
              <a:t> </a:t>
            </a:r>
            <a:r>
              <a:rPr lang="en-GB" sz="1400" dirty="0" err="1"/>
              <a:t>zich</a:t>
            </a:r>
            <a:r>
              <a:rPr lang="en-GB" sz="1400" dirty="0"/>
              <a:t> </a:t>
            </a:r>
            <a:r>
              <a:rPr lang="en-GB" sz="1400" dirty="0" err="1"/>
              <a:t>kan</a:t>
            </a:r>
            <a:r>
              <a:rPr lang="en-GB" sz="1400" dirty="0"/>
              <a:t> </a:t>
            </a:r>
            <a:r>
              <a:rPr lang="en-GB" sz="1400" dirty="0" err="1"/>
              <a:t>bevinden</a:t>
            </a:r>
            <a:r>
              <a:rPr lang="en-GB" sz="1400" dirty="0"/>
              <a:t>. </a:t>
            </a:r>
          </a:p>
          <a:p>
            <a:r>
              <a:rPr lang="en-GB" sz="1400" dirty="0" err="1"/>
              <a:t>Deze</a:t>
            </a:r>
            <a:r>
              <a:rPr lang="en-GB" sz="1400" dirty="0"/>
              <a:t> </a:t>
            </a:r>
            <a:r>
              <a:rPr lang="en-GB" sz="1400" dirty="0" err="1"/>
              <a:t>fase</a:t>
            </a:r>
            <a:r>
              <a:rPr lang="en-GB" sz="1400" dirty="0"/>
              <a:t> </a:t>
            </a:r>
            <a:r>
              <a:rPr lang="en-GB" sz="1400" dirty="0" err="1"/>
              <a:t>bepaalt</a:t>
            </a:r>
            <a:r>
              <a:rPr lang="en-GB" sz="1400" dirty="0"/>
              <a:t> </a:t>
            </a:r>
            <a:r>
              <a:rPr lang="en-GB" sz="1400" dirty="0" err="1"/>
              <a:t>mede</a:t>
            </a:r>
            <a:r>
              <a:rPr lang="en-GB" sz="1400" dirty="0"/>
              <a:t> op </a:t>
            </a:r>
            <a:r>
              <a:rPr lang="en-GB" sz="1400" dirty="0" err="1"/>
              <a:t>welke</a:t>
            </a:r>
            <a:r>
              <a:rPr lang="en-GB" sz="1400" dirty="0"/>
              <a:t> </a:t>
            </a:r>
            <a:r>
              <a:rPr lang="en-GB" sz="1400" dirty="0" err="1"/>
              <a:t>beheeronderdelen</a:t>
            </a:r>
            <a:r>
              <a:rPr lang="en-GB" sz="1400" dirty="0"/>
              <a:t> </a:t>
            </a:r>
            <a:r>
              <a:rPr lang="en-GB" sz="1400" dirty="0" err="1"/>
              <a:t>meer</a:t>
            </a:r>
            <a:r>
              <a:rPr lang="en-GB" sz="1400" dirty="0"/>
              <a:t> of minder </a:t>
            </a:r>
            <a:r>
              <a:rPr lang="en-GB" sz="1400" dirty="0" err="1"/>
              <a:t>wordt</a:t>
            </a:r>
            <a:r>
              <a:rPr lang="en-GB" sz="1400" dirty="0"/>
              <a:t> </a:t>
            </a:r>
            <a:r>
              <a:rPr lang="en-GB" sz="1400" dirty="0" err="1"/>
              <a:t>ingezet</a:t>
            </a:r>
            <a:r>
              <a:rPr lang="en-GB" sz="1400" dirty="0"/>
              <a:t>. De </a:t>
            </a:r>
            <a:r>
              <a:rPr lang="en-GB" sz="1400" dirty="0" err="1"/>
              <a:t>verschillende</a:t>
            </a:r>
            <a:r>
              <a:rPr lang="en-GB" sz="1400" dirty="0"/>
              <a:t> </a:t>
            </a:r>
            <a:r>
              <a:rPr lang="en-GB" sz="1400" dirty="0" err="1"/>
              <a:t>fases</a:t>
            </a:r>
            <a:r>
              <a:rPr lang="en-GB" sz="1400" dirty="0"/>
              <a:t> </a:t>
            </a:r>
            <a:r>
              <a:rPr lang="en-GB" sz="1400" dirty="0" err="1"/>
              <a:t>zijn</a:t>
            </a:r>
            <a:r>
              <a:rPr lang="en-GB" sz="1400" dirty="0"/>
              <a:t>: </a:t>
            </a:r>
          </a:p>
          <a:p>
            <a:pPr marL="342900" indent="-342900">
              <a:buFont typeface="+mj-lt"/>
              <a:buAutoNum type="arabicPeriod"/>
            </a:pPr>
            <a:r>
              <a:rPr lang="en-GB" sz="1400" dirty="0" err="1"/>
              <a:t>Creatie</a:t>
            </a:r>
            <a:r>
              <a:rPr lang="en-GB" sz="1400" dirty="0"/>
              <a:t>/</a:t>
            </a:r>
            <a:r>
              <a:rPr lang="en-GB" sz="1400" dirty="0" err="1"/>
              <a:t>ontwikkeling</a:t>
            </a:r>
            <a:endParaRPr lang="en-GB" sz="1400" dirty="0"/>
          </a:p>
          <a:p>
            <a:pPr marL="342900" indent="-342900">
              <a:buFont typeface="+mj-lt"/>
              <a:buAutoNum type="arabicPeriod"/>
            </a:pPr>
            <a:r>
              <a:rPr lang="en-GB" sz="1400" dirty="0" err="1"/>
              <a:t>Introductiefase</a:t>
            </a:r>
            <a:endParaRPr lang="en-GB" sz="1400" dirty="0"/>
          </a:p>
          <a:p>
            <a:pPr marL="342900" indent="-342900">
              <a:buFont typeface="+mj-lt"/>
              <a:buAutoNum type="arabicPeriod"/>
            </a:pPr>
            <a:r>
              <a:rPr lang="en-GB" sz="1400" dirty="0" err="1"/>
              <a:t>Implementatie</a:t>
            </a:r>
            <a:r>
              <a:rPr lang="en-GB" sz="1400" dirty="0"/>
              <a:t>/</a:t>
            </a:r>
            <a:r>
              <a:rPr lang="en-GB" sz="1400" dirty="0" err="1"/>
              <a:t>groei</a:t>
            </a:r>
            <a:endParaRPr lang="en-GB" sz="1400" dirty="0"/>
          </a:p>
          <a:p>
            <a:pPr marL="342900" indent="-342900">
              <a:buFont typeface="+mj-lt"/>
              <a:buAutoNum type="arabicPeriod"/>
            </a:pPr>
            <a:r>
              <a:rPr lang="en-GB" sz="1400" dirty="0" err="1"/>
              <a:t>Volwaardige</a:t>
            </a:r>
            <a:r>
              <a:rPr lang="en-GB" sz="1400" dirty="0"/>
              <a:t> </a:t>
            </a:r>
            <a:r>
              <a:rPr lang="en-GB" sz="1400" dirty="0" err="1"/>
              <a:t>toepassing</a:t>
            </a:r>
            <a:endParaRPr lang="en-GB" sz="1400" dirty="0"/>
          </a:p>
          <a:p>
            <a:pPr marL="342900" indent="-342900">
              <a:buFont typeface="+mj-lt"/>
              <a:buAutoNum type="arabicPeriod"/>
            </a:pPr>
            <a:r>
              <a:rPr lang="en-GB" sz="1400" dirty="0" err="1"/>
              <a:t>Uitfaseren</a:t>
            </a:r>
            <a:endParaRPr lang="en-GB" sz="1400" dirty="0"/>
          </a:p>
          <a:p>
            <a:endParaRPr lang="nl-NL" sz="1400" dirty="0"/>
          </a:p>
          <a:p>
            <a:r>
              <a:rPr lang="nl-NL" sz="1400" dirty="0"/>
              <a:t>De OAuth-NL standaard bevindt zich in de implementatie/groei fase. De eerste versie van de standaard is 16-03-2016 aangemeld bij het Forum Standaardisatie en op 09-07-2020 op de lijst van verplichte standaarden opgenomen. </a:t>
            </a:r>
          </a:p>
        </p:txBody>
      </p:sp>
      <p:sp>
        <p:nvSpPr>
          <p:cNvPr id="4" name="Date Placeholder 3">
            <a:extLst>
              <a:ext uri="{FF2B5EF4-FFF2-40B4-BE49-F238E27FC236}">
                <a16:creationId xmlns:a16="http://schemas.microsoft.com/office/drawing/2014/main" id="{673B640C-B872-7B42-98DD-79BC9956A748}"/>
              </a:ext>
            </a:extLst>
          </p:cNvPr>
          <p:cNvSpPr>
            <a:spLocks noGrp="1"/>
          </p:cNvSpPr>
          <p:nvPr>
            <p:ph type="dt" sz="half" idx="10"/>
          </p:nvPr>
        </p:nvSpPr>
        <p:spPr/>
        <p:txBody>
          <a:bodyPr/>
          <a:lstStyle/>
          <a:p>
            <a:fld id="{82EBB28B-2C97-4E57-ABB5-EE9DC7C9D8A2}" type="datetime4">
              <a:rPr lang="nl-NL" smtClean="0"/>
              <a:pPr/>
              <a:t>22 december 2021</a:t>
            </a:fld>
            <a:endParaRPr lang="nl-NL"/>
          </a:p>
        </p:txBody>
      </p:sp>
      <p:sp>
        <p:nvSpPr>
          <p:cNvPr id="5" name="Footer Placeholder 4">
            <a:extLst>
              <a:ext uri="{FF2B5EF4-FFF2-40B4-BE49-F238E27FC236}">
                <a16:creationId xmlns:a16="http://schemas.microsoft.com/office/drawing/2014/main" id="{C550F00F-034F-6D42-8BC3-4A8D9D32F464}"/>
              </a:ext>
            </a:extLst>
          </p:cNvPr>
          <p:cNvSpPr>
            <a:spLocks noGrp="1"/>
          </p:cNvSpPr>
          <p:nvPr>
            <p:ph type="ftr" sz="quarter" idx="11"/>
          </p:nvPr>
        </p:nvSpPr>
        <p:spPr/>
        <p:txBody>
          <a:bodyPr/>
          <a:lstStyle/>
          <a:p>
            <a:r>
              <a:rPr lang="nl-NL"/>
              <a:t>Logius, dienst digitale overheid</a:t>
            </a:r>
          </a:p>
        </p:txBody>
      </p:sp>
      <p:sp>
        <p:nvSpPr>
          <p:cNvPr id="6" name="Slide Number Placeholder 5">
            <a:extLst>
              <a:ext uri="{FF2B5EF4-FFF2-40B4-BE49-F238E27FC236}">
                <a16:creationId xmlns:a16="http://schemas.microsoft.com/office/drawing/2014/main" id="{CDD6970E-A1AB-534D-9203-E997CFF86FC8}"/>
              </a:ext>
            </a:extLst>
          </p:cNvPr>
          <p:cNvSpPr>
            <a:spLocks noGrp="1"/>
          </p:cNvSpPr>
          <p:nvPr>
            <p:ph type="sldNum" sz="quarter" idx="12"/>
          </p:nvPr>
        </p:nvSpPr>
        <p:spPr/>
        <p:txBody>
          <a:bodyPr/>
          <a:lstStyle/>
          <a:p>
            <a:fld id="{CA6238EE-C201-45B8-94B6-AA841511A69E}" type="slidenum">
              <a:rPr lang="nl-NL" smtClean="0"/>
              <a:pPr/>
              <a:t>5</a:t>
            </a:fld>
            <a:endParaRPr lang="nl-NL"/>
          </a:p>
        </p:txBody>
      </p:sp>
    </p:spTree>
    <p:extLst>
      <p:ext uri="{BB962C8B-B14F-4D97-AF65-F5344CB8AC3E}">
        <p14:creationId xmlns:p14="http://schemas.microsoft.com/office/powerpoint/2010/main" val="1558849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2D27-2B51-BC4C-BEA8-584E5CC18120}"/>
              </a:ext>
            </a:extLst>
          </p:cNvPr>
          <p:cNvSpPr>
            <a:spLocks noGrp="1"/>
          </p:cNvSpPr>
          <p:nvPr>
            <p:ph type="title"/>
          </p:nvPr>
        </p:nvSpPr>
        <p:spPr/>
        <p:txBody>
          <a:bodyPr/>
          <a:lstStyle/>
          <a:p>
            <a:r>
              <a:rPr lang="nl-NL" dirty="0"/>
              <a:t>BOMOS levenscyclus</a:t>
            </a:r>
          </a:p>
        </p:txBody>
      </p:sp>
      <p:pic>
        <p:nvPicPr>
          <p:cNvPr id="8" name="Content Placeholder 7" descr="Diagram&#10;&#10;Description automatically generated">
            <a:extLst>
              <a:ext uri="{FF2B5EF4-FFF2-40B4-BE49-F238E27FC236}">
                <a16:creationId xmlns:a16="http://schemas.microsoft.com/office/drawing/2014/main" id="{104FA614-36D8-564D-A971-6644591328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1450" y="2493963"/>
            <a:ext cx="5715000" cy="2882900"/>
          </a:xfrm>
        </p:spPr>
      </p:pic>
      <p:sp>
        <p:nvSpPr>
          <p:cNvPr id="4" name="Date Placeholder 3">
            <a:extLst>
              <a:ext uri="{FF2B5EF4-FFF2-40B4-BE49-F238E27FC236}">
                <a16:creationId xmlns:a16="http://schemas.microsoft.com/office/drawing/2014/main" id="{484794DF-635D-2A45-BD6E-1B06184AB442}"/>
              </a:ext>
            </a:extLst>
          </p:cNvPr>
          <p:cNvSpPr>
            <a:spLocks noGrp="1"/>
          </p:cNvSpPr>
          <p:nvPr>
            <p:ph type="dt" sz="half" idx="10"/>
          </p:nvPr>
        </p:nvSpPr>
        <p:spPr/>
        <p:txBody>
          <a:bodyPr/>
          <a:lstStyle/>
          <a:p>
            <a:fld id="{82EBB28B-2C97-4E57-ABB5-EE9DC7C9D8A2}" type="datetime4">
              <a:rPr lang="nl-NL" smtClean="0"/>
              <a:pPr/>
              <a:t>22 december 2021</a:t>
            </a:fld>
            <a:endParaRPr lang="nl-NL"/>
          </a:p>
        </p:txBody>
      </p:sp>
      <p:sp>
        <p:nvSpPr>
          <p:cNvPr id="5" name="Footer Placeholder 4">
            <a:extLst>
              <a:ext uri="{FF2B5EF4-FFF2-40B4-BE49-F238E27FC236}">
                <a16:creationId xmlns:a16="http://schemas.microsoft.com/office/drawing/2014/main" id="{6ED68F63-F0C8-9C41-BFB6-D11BA6B2569A}"/>
              </a:ext>
            </a:extLst>
          </p:cNvPr>
          <p:cNvSpPr>
            <a:spLocks noGrp="1"/>
          </p:cNvSpPr>
          <p:nvPr>
            <p:ph type="ftr" sz="quarter" idx="11"/>
          </p:nvPr>
        </p:nvSpPr>
        <p:spPr/>
        <p:txBody>
          <a:bodyPr/>
          <a:lstStyle/>
          <a:p>
            <a:r>
              <a:rPr lang="nl-NL"/>
              <a:t>Logius, dienst digitale overheid</a:t>
            </a:r>
          </a:p>
        </p:txBody>
      </p:sp>
      <p:sp>
        <p:nvSpPr>
          <p:cNvPr id="6" name="Slide Number Placeholder 5">
            <a:extLst>
              <a:ext uri="{FF2B5EF4-FFF2-40B4-BE49-F238E27FC236}">
                <a16:creationId xmlns:a16="http://schemas.microsoft.com/office/drawing/2014/main" id="{3D688A42-EEF1-2649-92F4-A569331FA955}"/>
              </a:ext>
            </a:extLst>
          </p:cNvPr>
          <p:cNvSpPr>
            <a:spLocks noGrp="1"/>
          </p:cNvSpPr>
          <p:nvPr>
            <p:ph type="sldNum" sz="quarter" idx="12"/>
          </p:nvPr>
        </p:nvSpPr>
        <p:spPr/>
        <p:txBody>
          <a:bodyPr/>
          <a:lstStyle/>
          <a:p>
            <a:fld id="{CA6238EE-C201-45B8-94B6-AA841511A69E}" type="slidenum">
              <a:rPr lang="nl-NL" smtClean="0"/>
              <a:pPr/>
              <a:t>6</a:t>
            </a:fld>
            <a:endParaRPr lang="nl-NL"/>
          </a:p>
        </p:txBody>
      </p:sp>
    </p:spTree>
    <p:extLst>
      <p:ext uri="{BB962C8B-B14F-4D97-AF65-F5344CB8AC3E}">
        <p14:creationId xmlns:p14="http://schemas.microsoft.com/office/powerpoint/2010/main" val="3572912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A7DB-CA6A-0D43-A467-E97F4751FDE5}"/>
              </a:ext>
            </a:extLst>
          </p:cNvPr>
          <p:cNvSpPr>
            <a:spLocks noGrp="1"/>
          </p:cNvSpPr>
          <p:nvPr>
            <p:ph type="title"/>
          </p:nvPr>
        </p:nvSpPr>
        <p:spPr/>
        <p:txBody>
          <a:bodyPr/>
          <a:lstStyle/>
          <a:p>
            <a:r>
              <a:rPr lang="nl-NL" dirty="0"/>
              <a:t>Strategie</a:t>
            </a:r>
          </a:p>
        </p:txBody>
      </p:sp>
      <p:sp>
        <p:nvSpPr>
          <p:cNvPr id="3" name="Content Placeholder 2">
            <a:extLst>
              <a:ext uri="{FF2B5EF4-FFF2-40B4-BE49-F238E27FC236}">
                <a16:creationId xmlns:a16="http://schemas.microsoft.com/office/drawing/2014/main" id="{E0244D15-E2F6-074C-A2C0-E301478EA392}"/>
              </a:ext>
            </a:extLst>
          </p:cNvPr>
          <p:cNvSpPr>
            <a:spLocks noGrp="1"/>
          </p:cNvSpPr>
          <p:nvPr>
            <p:ph idx="1"/>
          </p:nvPr>
        </p:nvSpPr>
        <p:spPr>
          <a:xfrm>
            <a:off x="369858" y="1798626"/>
            <a:ext cx="8561706" cy="4273580"/>
          </a:xfrm>
        </p:spPr>
        <p:txBody>
          <a:bodyPr>
            <a:normAutofit/>
          </a:bodyPr>
          <a:lstStyle/>
          <a:p>
            <a:r>
              <a:rPr lang="nl-NL" sz="1400" b="1" dirty="0"/>
              <a:t>Visie</a:t>
            </a:r>
            <a:endParaRPr lang="nl-NL" sz="1400" dirty="0"/>
          </a:p>
          <a:p>
            <a:pPr marL="285750" indent="-285750">
              <a:buFontTx/>
              <a:buChar char="-"/>
            </a:pPr>
            <a:r>
              <a:rPr lang="en-GB" sz="1400" dirty="0"/>
              <a:t>Met de OAuth-NL </a:t>
            </a:r>
            <a:r>
              <a:rPr lang="en-GB" sz="1400" dirty="0" err="1"/>
              <a:t>standaard</a:t>
            </a:r>
            <a:r>
              <a:rPr lang="en-GB" sz="1400" dirty="0"/>
              <a:t> </a:t>
            </a:r>
            <a:r>
              <a:rPr lang="en-GB" sz="1400" dirty="0" err="1"/>
              <a:t>wil</a:t>
            </a:r>
            <a:r>
              <a:rPr lang="en-GB" sz="1400" dirty="0"/>
              <a:t> de </a:t>
            </a:r>
            <a:r>
              <a:rPr lang="en-GB" sz="1400" dirty="0" err="1"/>
              <a:t>Nederlandse</a:t>
            </a:r>
            <a:r>
              <a:rPr lang="en-GB" sz="1400" dirty="0"/>
              <a:t> </a:t>
            </a:r>
            <a:r>
              <a:rPr lang="en-GB" sz="1400" dirty="0" err="1"/>
              <a:t>overheid</a:t>
            </a:r>
            <a:r>
              <a:rPr lang="en-GB" sz="1400" dirty="0"/>
              <a:t> de </a:t>
            </a:r>
            <a:r>
              <a:rPr lang="en-GB" sz="1400" dirty="0" err="1"/>
              <a:t>veiligheid</a:t>
            </a:r>
            <a:r>
              <a:rPr lang="en-GB" sz="1400" dirty="0"/>
              <a:t> </a:t>
            </a:r>
            <a:r>
              <a:rPr lang="en-GB" sz="1400" dirty="0" err="1"/>
              <a:t>en</a:t>
            </a:r>
            <a:r>
              <a:rPr lang="en-GB" sz="1400" dirty="0"/>
              <a:t> </a:t>
            </a:r>
            <a:r>
              <a:rPr lang="en-GB" sz="1400" dirty="0" err="1"/>
              <a:t>interoperabiliteit</a:t>
            </a:r>
            <a:r>
              <a:rPr lang="en-GB" sz="1400" dirty="0"/>
              <a:t> </a:t>
            </a:r>
            <a:r>
              <a:rPr lang="en-GB" sz="1400" dirty="0" err="1"/>
              <a:t>bevorderen</a:t>
            </a:r>
            <a:r>
              <a:rPr lang="en-GB" sz="1400" dirty="0"/>
              <a:t>.</a:t>
            </a:r>
          </a:p>
          <a:p>
            <a:r>
              <a:rPr lang="en-GB" sz="1400" b="1" dirty="0"/>
              <a:t>Governance</a:t>
            </a:r>
          </a:p>
          <a:p>
            <a:pPr marL="285750" indent="-285750">
              <a:buFontTx/>
              <a:buChar char="-"/>
            </a:pPr>
            <a:r>
              <a:rPr lang="nl-NL" sz="1400" dirty="0"/>
              <a:t> zie volgende sheet</a:t>
            </a:r>
          </a:p>
          <a:p>
            <a:r>
              <a:rPr lang="nl-NL" sz="1400" b="1" dirty="0"/>
              <a:t>Besluitvorming</a:t>
            </a:r>
          </a:p>
          <a:p>
            <a:pPr marL="285750" indent="-285750">
              <a:buFontTx/>
              <a:buChar char="-"/>
            </a:pPr>
            <a:r>
              <a:rPr lang="en-GB" sz="1400" dirty="0"/>
              <a:t>In alle </a:t>
            </a:r>
            <a:r>
              <a:rPr lang="en-GB" sz="1400" dirty="0" err="1"/>
              <a:t>overleggremia</a:t>
            </a:r>
            <a:r>
              <a:rPr lang="en-GB" sz="1400" dirty="0"/>
              <a:t> </a:t>
            </a:r>
            <a:r>
              <a:rPr lang="en-GB" sz="1400" dirty="0" err="1"/>
              <a:t>vindt</a:t>
            </a:r>
            <a:r>
              <a:rPr lang="en-GB" sz="1400" dirty="0"/>
              <a:t> </a:t>
            </a:r>
            <a:r>
              <a:rPr lang="en-GB" sz="1400" dirty="0" err="1"/>
              <a:t>besluitvorming</a:t>
            </a:r>
            <a:r>
              <a:rPr lang="en-GB" sz="1400" dirty="0"/>
              <a:t> </a:t>
            </a:r>
            <a:r>
              <a:rPr lang="en-GB" sz="1400" dirty="0" err="1"/>
              <a:t>plaats</a:t>
            </a:r>
            <a:r>
              <a:rPr lang="en-GB" sz="1400" dirty="0"/>
              <a:t> op basis van consensus. </a:t>
            </a:r>
            <a:r>
              <a:rPr lang="en-GB" sz="1400" dirty="0" err="1"/>
              <a:t>Mocht</a:t>
            </a:r>
            <a:r>
              <a:rPr lang="en-GB" sz="1400" dirty="0"/>
              <a:t> consensus </a:t>
            </a:r>
            <a:r>
              <a:rPr lang="en-GB" sz="1400" dirty="0" err="1"/>
              <a:t>niet</a:t>
            </a:r>
            <a:r>
              <a:rPr lang="en-GB" sz="1400" dirty="0"/>
              <a:t> </a:t>
            </a:r>
            <a:r>
              <a:rPr lang="en-GB" sz="1400" dirty="0" err="1"/>
              <a:t>mogelijk</a:t>
            </a:r>
            <a:r>
              <a:rPr lang="en-GB" sz="1400" dirty="0"/>
              <a:t> </a:t>
            </a:r>
            <a:r>
              <a:rPr lang="en-GB" sz="1400" dirty="0" err="1"/>
              <a:t>zijn</a:t>
            </a:r>
            <a:r>
              <a:rPr lang="en-GB" sz="1400" dirty="0"/>
              <a:t>, dan </a:t>
            </a:r>
            <a:r>
              <a:rPr lang="en-GB" sz="1400" dirty="0" err="1"/>
              <a:t>gaat</a:t>
            </a:r>
            <a:r>
              <a:rPr lang="en-GB" sz="1400" dirty="0"/>
              <a:t> het </a:t>
            </a:r>
            <a:r>
              <a:rPr lang="en-GB" sz="1400" dirty="0" err="1"/>
              <a:t>vraagstuk</a:t>
            </a:r>
            <a:r>
              <a:rPr lang="en-GB" sz="1400" dirty="0"/>
              <a:t> met </a:t>
            </a:r>
            <a:r>
              <a:rPr lang="en-GB" sz="1400" dirty="0" err="1"/>
              <a:t>een</a:t>
            </a:r>
            <a:r>
              <a:rPr lang="en-GB" sz="1400" dirty="0"/>
              <a:t> </a:t>
            </a:r>
            <a:r>
              <a:rPr lang="en-GB" sz="1400" dirty="0" err="1"/>
              <a:t>weergave</a:t>
            </a:r>
            <a:r>
              <a:rPr lang="en-GB" sz="1400" dirty="0"/>
              <a:t> van de </a:t>
            </a:r>
            <a:r>
              <a:rPr lang="en-GB" sz="1400" dirty="0" err="1"/>
              <a:t>verschillende</a:t>
            </a:r>
            <a:r>
              <a:rPr lang="en-GB" sz="1400" dirty="0"/>
              <a:t> </a:t>
            </a:r>
            <a:r>
              <a:rPr lang="en-GB" sz="1400" dirty="0" err="1"/>
              <a:t>standpunten</a:t>
            </a:r>
            <a:r>
              <a:rPr lang="en-GB" sz="1400" dirty="0"/>
              <a:t> door </a:t>
            </a:r>
            <a:r>
              <a:rPr lang="en-GB" sz="1400" dirty="0" err="1"/>
              <a:t>naar</a:t>
            </a:r>
            <a:r>
              <a:rPr lang="en-GB" sz="1400" dirty="0"/>
              <a:t> het </a:t>
            </a:r>
            <a:r>
              <a:rPr lang="en-GB" sz="1400" dirty="0" err="1"/>
              <a:t>eerstvolgend-hoger</a:t>
            </a:r>
            <a:r>
              <a:rPr lang="en-GB" sz="1400" dirty="0"/>
              <a:t> </a:t>
            </a:r>
            <a:r>
              <a:rPr lang="en-GB" sz="1400" dirty="0" err="1"/>
              <a:t>gelegen-gremium</a:t>
            </a:r>
            <a:r>
              <a:rPr lang="en-GB" sz="1400" dirty="0"/>
              <a:t>. </a:t>
            </a:r>
            <a:r>
              <a:rPr lang="en-GB" sz="1400" dirty="0" err="1"/>
              <a:t>Indien</a:t>
            </a:r>
            <a:r>
              <a:rPr lang="en-GB" sz="1400" dirty="0"/>
              <a:t> in het </a:t>
            </a:r>
            <a:r>
              <a:rPr lang="en-GB" sz="1400" dirty="0" err="1"/>
              <a:t>hoogste</a:t>
            </a:r>
            <a:r>
              <a:rPr lang="en-GB" sz="1400" dirty="0"/>
              <a:t> </a:t>
            </a:r>
            <a:r>
              <a:rPr lang="en-GB" sz="1400" dirty="0" err="1"/>
              <a:t>gremium</a:t>
            </a:r>
            <a:r>
              <a:rPr lang="en-GB" sz="1400" dirty="0"/>
              <a:t> (het OBDO) </a:t>
            </a:r>
            <a:r>
              <a:rPr lang="en-GB" sz="1400" dirty="0" err="1"/>
              <a:t>geen</a:t>
            </a:r>
            <a:r>
              <a:rPr lang="en-GB" sz="1400" dirty="0"/>
              <a:t> consensus </a:t>
            </a:r>
            <a:r>
              <a:rPr lang="en-GB" sz="1400" dirty="0" err="1"/>
              <a:t>bereikt</a:t>
            </a:r>
            <a:r>
              <a:rPr lang="en-GB" sz="1400" dirty="0"/>
              <a:t> </a:t>
            </a:r>
            <a:r>
              <a:rPr lang="en-GB" sz="1400" dirty="0" err="1"/>
              <a:t>kan</a:t>
            </a:r>
            <a:r>
              <a:rPr lang="en-GB" sz="1400" dirty="0"/>
              <a:t> </a:t>
            </a:r>
            <a:r>
              <a:rPr lang="en-GB" sz="1400" dirty="0" err="1"/>
              <a:t>worden</a:t>
            </a:r>
            <a:r>
              <a:rPr lang="en-GB" sz="1400" dirty="0"/>
              <a:t>, </a:t>
            </a:r>
            <a:r>
              <a:rPr lang="en-GB" sz="1400" dirty="0" err="1"/>
              <a:t>heeft</a:t>
            </a:r>
            <a:r>
              <a:rPr lang="en-GB" sz="1400" dirty="0"/>
              <a:t> de </a:t>
            </a:r>
            <a:r>
              <a:rPr lang="en-GB" sz="1400" dirty="0" err="1"/>
              <a:t>voorzitter</a:t>
            </a:r>
            <a:r>
              <a:rPr lang="en-GB" sz="1400" dirty="0"/>
              <a:t> van het OBDO (min. BZK) de </a:t>
            </a:r>
            <a:r>
              <a:rPr lang="en-GB" sz="1400" dirty="0" err="1"/>
              <a:t>beslissende</a:t>
            </a:r>
            <a:r>
              <a:rPr lang="en-GB" sz="1400" dirty="0"/>
              <a:t> stem. </a:t>
            </a:r>
          </a:p>
          <a:p>
            <a:r>
              <a:rPr lang="en-GB" sz="1400" b="1" dirty="0"/>
              <a:t>Financiering</a:t>
            </a:r>
          </a:p>
          <a:p>
            <a:pPr marL="285750" indent="-285750">
              <a:buFontTx/>
              <a:buChar char="-"/>
            </a:pPr>
            <a:r>
              <a:rPr lang="en-GB" sz="1400" dirty="0"/>
              <a:t>Het </a:t>
            </a:r>
            <a:r>
              <a:rPr lang="en-GB" sz="1400" dirty="0" err="1"/>
              <a:t>beheer</a:t>
            </a:r>
            <a:r>
              <a:rPr lang="en-GB" sz="1400" dirty="0"/>
              <a:t> van de </a:t>
            </a:r>
            <a:r>
              <a:rPr lang="en-GB" sz="1400" dirty="0" err="1"/>
              <a:t>standaard</a:t>
            </a:r>
            <a:r>
              <a:rPr lang="en-GB" sz="1400" dirty="0"/>
              <a:t> </a:t>
            </a:r>
            <a:r>
              <a:rPr lang="en-GB" sz="1400" dirty="0" err="1"/>
              <a:t>wordt</a:t>
            </a:r>
            <a:r>
              <a:rPr lang="en-GB" sz="1400" dirty="0"/>
              <a:t> </a:t>
            </a:r>
            <a:r>
              <a:rPr lang="en-GB" sz="1400" dirty="0" err="1"/>
              <a:t>gefinancierd</a:t>
            </a:r>
            <a:r>
              <a:rPr lang="en-GB" sz="1400" dirty="0"/>
              <a:t> door min. BZK </a:t>
            </a:r>
            <a:r>
              <a:rPr lang="en-GB" sz="1400" dirty="0" err="1"/>
              <a:t>voor</a:t>
            </a:r>
            <a:r>
              <a:rPr lang="en-GB" sz="1400" dirty="0"/>
              <a:t> </a:t>
            </a:r>
            <a:r>
              <a:rPr lang="en-GB" sz="1400" dirty="0" err="1"/>
              <a:t>een</a:t>
            </a:r>
            <a:r>
              <a:rPr lang="en-GB" sz="1400" dirty="0"/>
              <a:t> </a:t>
            </a:r>
            <a:r>
              <a:rPr lang="en-GB" sz="1400" dirty="0" err="1"/>
              <a:t>initiële</a:t>
            </a:r>
            <a:r>
              <a:rPr lang="en-GB" sz="1400" dirty="0"/>
              <a:t> </a:t>
            </a:r>
            <a:r>
              <a:rPr lang="en-GB" sz="1400" dirty="0" err="1"/>
              <a:t>periode</a:t>
            </a:r>
            <a:r>
              <a:rPr lang="en-GB" sz="1400" dirty="0"/>
              <a:t> van </a:t>
            </a:r>
            <a:r>
              <a:rPr lang="en-GB" sz="1400" dirty="0" err="1"/>
              <a:t>tenminste</a:t>
            </a:r>
            <a:r>
              <a:rPr lang="en-GB" sz="1400" dirty="0"/>
              <a:t> </a:t>
            </a:r>
            <a:r>
              <a:rPr lang="en-GB" sz="1400" dirty="0" err="1"/>
              <a:t>drie</a:t>
            </a:r>
            <a:r>
              <a:rPr lang="en-GB" sz="1400" dirty="0"/>
              <a:t> </a:t>
            </a:r>
            <a:r>
              <a:rPr lang="en-GB" sz="1400" dirty="0" err="1"/>
              <a:t>jaar</a:t>
            </a:r>
            <a:r>
              <a:rPr lang="en-GB" sz="1400" dirty="0"/>
              <a:t> (2020-2023) om </a:t>
            </a:r>
            <a:r>
              <a:rPr lang="en-GB" sz="1400" dirty="0" err="1"/>
              <a:t>gebruikers</a:t>
            </a:r>
            <a:r>
              <a:rPr lang="en-GB" sz="1400" dirty="0"/>
              <a:t> het </a:t>
            </a:r>
            <a:r>
              <a:rPr lang="en-GB" sz="1400" dirty="0" err="1"/>
              <a:t>vertrouwen</a:t>
            </a:r>
            <a:r>
              <a:rPr lang="en-GB" sz="1400" dirty="0"/>
              <a:t> </a:t>
            </a:r>
            <a:r>
              <a:rPr lang="en-GB" sz="1400" dirty="0" err="1"/>
              <a:t>te</a:t>
            </a:r>
            <a:r>
              <a:rPr lang="en-GB" sz="1400" dirty="0"/>
              <a:t> </a:t>
            </a:r>
            <a:r>
              <a:rPr lang="en-GB" sz="1400" dirty="0" err="1"/>
              <a:t>geven</a:t>
            </a:r>
            <a:r>
              <a:rPr lang="en-GB" sz="1400" dirty="0"/>
              <a:t> </a:t>
            </a:r>
            <a:r>
              <a:rPr lang="en-GB" sz="1400" dirty="0" err="1"/>
              <a:t>dat</a:t>
            </a:r>
            <a:r>
              <a:rPr lang="en-GB" sz="1400" dirty="0"/>
              <a:t> er </a:t>
            </a:r>
            <a:r>
              <a:rPr lang="en-GB" sz="1400" dirty="0" err="1"/>
              <a:t>geen</a:t>
            </a:r>
            <a:r>
              <a:rPr lang="en-GB" sz="1400" dirty="0"/>
              <a:t> </a:t>
            </a:r>
            <a:r>
              <a:rPr lang="en-GB" sz="1400" dirty="0" err="1"/>
              <a:t>desinvesteringen</a:t>
            </a:r>
            <a:r>
              <a:rPr lang="en-GB" sz="1400" dirty="0"/>
              <a:t> </a:t>
            </a:r>
            <a:r>
              <a:rPr lang="en-GB" sz="1400" dirty="0" err="1"/>
              <a:t>worden</a:t>
            </a:r>
            <a:r>
              <a:rPr lang="en-GB" sz="1400" dirty="0"/>
              <a:t> </a:t>
            </a:r>
            <a:r>
              <a:rPr lang="en-GB" sz="1400" dirty="0" err="1"/>
              <a:t>gedaan</a:t>
            </a:r>
            <a:r>
              <a:rPr lang="en-GB" sz="1400" dirty="0"/>
              <a:t> </a:t>
            </a:r>
            <a:r>
              <a:rPr lang="en-GB" sz="1400" dirty="0" err="1"/>
              <a:t>bij</a:t>
            </a:r>
            <a:r>
              <a:rPr lang="en-GB" sz="1400" dirty="0"/>
              <a:t> het </a:t>
            </a:r>
            <a:r>
              <a:rPr lang="en-GB" sz="1400" dirty="0" err="1"/>
              <a:t>implementeren</a:t>
            </a:r>
            <a:r>
              <a:rPr lang="en-GB" sz="1400" dirty="0"/>
              <a:t> van de </a:t>
            </a:r>
            <a:r>
              <a:rPr lang="en-GB" sz="1400" dirty="0" err="1"/>
              <a:t>standaard</a:t>
            </a:r>
            <a:r>
              <a:rPr lang="en-GB" sz="1400" dirty="0"/>
              <a:t>. Na </a:t>
            </a:r>
            <a:r>
              <a:rPr lang="en-GB" sz="1400" dirty="0" err="1"/>
              <a:t>drie</a:t>
            </a:r>
            <a:r>
              <a:rPr lang="en-GB" sz="1400" dirty="0"/>
              <a:t> </a:t>
            </a:r>
            <a:r>
              <a:rPr lang="en-GB" sz="1400" dirty="0" err="1"/>
              <a:t>jaar</a:t>
            </a:r>
            <a:r>
              <a:rPr lang="en-GB" sz="1400" dirty="0"/>
              <a:t> </a:t>
            </a:r>
            <a:r>
              <a:rPr lang="en-GB" sz="1400" dirty="0" err="1"/>
              <a:t>wordt</a:t>
            </a:r>
            <a:r>
              <a:rPr lang="en-GB" sz="1400" dirty="0"/>
              <a:t> de financiering </a:t>
            </a:r>
            <a:r>
              <a:rPr lang="en-GB" sz="1400" dirty="0" err="1"/>
              <a:t>verlengd</a:t>
            </a:r>
            <a:r>
              <a:rPr lang="en-GB" sz="1400" dirty="0"/>
              <a:t> </a:t>
            </a:r>
            <a:r>
              <a:rPr lang="en-GB" sz="1400" dirty="0" err="1"/>
              <a:t>als</a:t>
            </a:r>
            <a:r>
              <a:rPr lang="en-GB" sz="1400" dirty="0"/>
              <a:t> </a:t>
            </a:r>
            <a:r>
              <a:rPr lang="en-GB" sz="1400" dirty="0" err="1"/>
              <a:t>blijkt</a:t>
            </a:r>
            <a:r>
              <a:rPr lang="en-GB" sz="1400" dirty="0"/>
              <a:t> </a:t>
            </a:r>
            <a:r>
              <a:rPr lang="en-GB" sz="1400" dirty="0" err="1"/>
              <a:t>dat</a:t>
            </a:r>
            <a:r>
              <a:rPr lang="en-GB" sz="1400" dirty="0"/>
              <a:t> het nut van </a:t>
            </a:r>
            <a:r>
              <a:rPr lang="en-GB" sz="1400" dirty="0" err="1"/>
              <a:t>en</a:t>
            </a:r>
            <a:r>
              <a:rPr lang="en-GB" sz="1400" dirty="0"/>
              <a:t> de </a:t>
            </a:r>
            <a:r>
              <a:rPr lang="en-GB" sz="1400" dirty="0" err="1"/>
              <a:t>behoefte</a:t>
            </a:r>
            <a:r>
              <a:rPr lang="en-GB" sz="1400" dirty="0"/>
              <a:t> </a:t>
            </a:r>
            <a:r>
              <a:rPr lang="en-GB" sz="1400" dirty="0" err="1"/>
              <a:t>aan</a:t>
            </a:r>
            <a:r>
              <a:rPr lang="en-GB" sz="1400" dirty="0"/>
              <a:t> de </a:t>
            </a:r>
            <a:r>
              <a:rPr lang="en-GB" sz="1400" dirty="0" err="1"/>
              <a:t>standaard</a:t>
            </a:r>
            <a:r>
              <a:rPr lang="en-GB" sz="1400" dirty="0"/>
              <a:t> </a:t>
            </a:r>
            <a:r>
              <a:rPr lang="en-GB" sz="1400" dirty="0" err="1"/>
              <a:t>nog</a:t>
            </a:r>
            <a:r>
              <a:rPr lang="en-GB" sz="1400" dirty="0"/>
              <a:t> </a:t>
            </a:r>
            <a:r>
              <a:rPr lang="en-GB" sz="1400" dirty="0" err="1"/>
              <a:t>aanwezig</a:t>
            </a:r>
            <a:r>
              <a:rPr lang="en-GB" sz="1400" dirty="0"/>
              <a:t> is. </a:t>
            </a:r>
            <a:endParaRPr lang="nl-NL" sz="1400" dirty="0"/>
          </a:p>
        </p:txBody>
      </p:sp>
      <p:sp>
        <p:nvSpPr>
          <p:cNvPr id="4" name="Date Placeholder 3">
            <a:extLst>
              <a:ext uri="{FF2B5EF4-FFF2-40B4-BE49-F238E27FC236}">
                <a16:creationId xmlns:a16="http://schemas.microsoft.com/office/drawing/2014/main" id="{4F497C0E-B599-F24A-B5DE-FF70D5B52B51}"/>
              </a:ext>
            </a:extLst>
          </p:cNvPr>
          <p:cNvSpPr>
            <a:spLocks noGrp="1"/>
          </p:cNvSpPr>
          <p:nvPr>
            <p:ph type="dt" sz="half" idx="10"/>
          </p:nvPr>
        </p:nvSpPr>
        <p:spPr/>
        <p:txBody>
          <a:bodyPr/>
          <a:lstStyle/>
          <a:p>
            <a:fld id="{82EBB28B-2C97-4E57-ABB5-EE9DC7C9D8A2}" type="datetime4">
              <a:rPr lang="nl-NL" smtClean="0"/>
              <a:pPr/>
              <a:t>22 december 2021</a:t>
            </a:fld>
            <a:endParaRPr lang="nl-NL"/>
          </a:p>
        </p:txBody>
      </p:sp>
      <p:sp>
        <p:nvSpPr>
          <p:cNvPr id="5" name="Footer Placeholder 4">
            <a:extLst>
              <a:ext uri="{FF2B5EF4-FFF2-40B4-BE49-F238E27FC236}">
                <a16:creationId xmlns:a16="http://schemas.microsoft.com/office/drawing/2014/main" id="{1ECDE7EC-E1C2-D04A-B631-208C50F2DD09}"/>
              </a:ext>
            </a:extLst>
          </p:cNvPr>
          <p:cNvSpPr>
            <a:spLocks noGrp="1"/>
          </p:cNvSpPr>
          <p:nvPr>
            <p:ph type="ftr" sz="quarter" idx="11"/>
          </p:nvPr>
        </p:nvSpPr>
        <p:spPr/>
        <p:txBody>
          <a:bodyPr/>
          <a:lstStyle/>
          <a:p>
            <a:r>
              <a:rPr lang="nl-NL"/>
              <a:t>Logius, dienst digitale overheid</a:t>
            </a:r>
          </a:p>
        </p:txBody>
      </p:sp>
      <p:sp>
        <p:nvSpPr>
          <p:cNvPr id="6" name="Slide Number Placeholder 5">
            <a:extLst>
              <a:ext uri="{FF2B5EF4-FFF2-40B4-BE49-F238E27FC236}">
                <a16:creationId xmlns:a16="http://schemas.microsoft.com/office/drawing/2014/main" id="{F1B46E94-DFFB-5E4C-B410-FEB54ED2D141}"/>
              </a:ext>
            </a:extLst>
          </p:cNvPr>
          <p:cNvSpPr>
            <a:spLocks noGrp="1"/>
          </p:cNvSpPr>
          <p:nvPr>
            <p:ph type="sldNum" sz="quarter" idx="12"/>
          </p:nvPr>
        </p:nvSpPr>
        <p:spPr/>
        <p:txBody>
          <a:bodyPr/>
          <a:lstStyle/>
          <a:p>
            <a:fld id="{CA6238EE-C201-45B8-94B6-AA841511A69E}" type="slidenum">
              <a:rPr lang="nl-NL" smtClean="0"/>
              <a:pPr/>
              <a:t>7</a:t>
            </a:fld>
            <a:endParaRPr lang="nl-NL"/>
          </a:p>
        </p:txBody>
      </p:sp>
    </p:spTree>
    <p:extLst>
      <p:ext uri="{BB962C8B-B14F-4D97-AF65-F5344CB8AC3E}">
        <p14:creationId xmlns:p14="http://schemas.microsoft.com/office/powerpoint/2010/main" val="2643141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E076D-AB56-C344-B3C9-E35E0A623D47}"/>
              </a:ext>
            </a:extLst>
          </p:cNvPr>
          <p:cNvSpPr>
            <a:spLocks noGrp="1"/>
          </p:cNvSpPr>
          <p:nvPr>
            <p:ph type="title"/>
          </p:nvPr>
        </p:nvSpPr>
        <p:spPr/>
        <p:txBody>
          <a:bodyPr/>
          <a:lstStyle/>
          <a:p>
            <a:r>
              <a:rPr lang="nl-NL" dirty="0" err="1"/>
              <a:t>Governance</a:t>
            </a:r>
            <a:endParaRPr lang="nl-NL" dirty="0"/>
          </a:p>
        </p:txBody>
      </p:sp>
      <p:sp>
        <p:nvSpPr>
          <p:cNvPr id="3" name="Content Placeholder 2">
            <a:extLst>
              <a:ext uri="{FF2B5EF4-FFF2-40B4-BE49-F238E27FC236}">
                <a16:creationId xmlns:a16="http://schemas.microsoft.com/office/drawing/2014/main" id="{44DFDD05-693D-FD49-9F02-375E7B12928E}"/>
              </a:ext>
            </a:extLst>
          </p:cNvPr>
          <p:cNvSpPr>
            <a:spLocks noGrp="1"/>
          </p:cNvSpPr>
          <p:nvPr>
            <p:ph idx="1"/>
          </p:nvPr>
        </p:nvSpPr>
        <p:spPr>
          <a:xfrm>
            <a:off x="369858" y="1798626"/>
            <a:ext cx="8570942" cy="4368812"/>
          </a:xfrm>
        </p:spPr>
        <p:txBody>
          <a:bodyPr>
            <a:noAutofit/>
          </a:bodyPr>
          <a:lstStyle/>
          <a:p>
            <a:r>
              <a:rPr lang="nl-NL" sz="1400" dirty="0"/>
              <a:t>Bij het beheer van een open standaard hoort een open </a:t>
            </a:r>
            <a:r>
              <a:rPr lang="nl-NL" sz="1400" dirty="0" err="1"/>
              <a:t>governance</a:t>
            </a:r>
            <a:r>
              <a:rPr lang="nl-NL" sz="1400" dirty="0"/>
              <a:t> en een open procedure voor belanghebbenden om te kunnen participeren in het beheer. Logius, neemt hierin de rol van onafhankelijke, duurzame beheerpartij en facilitator. Bij het beheer van de OAuth-NL standaard worden verschillende gremia onderscheiden die gezamenlijk invulling geven aan de </a:t>
            </a:r>
            <a:r>
              <a:rPr lang="nl-NL" sz="1400" dirty="0" err="1"/>
              <a:t>governance</a:t>
            </a:r>
            <a:r>
              <a:rPr lang="nl-NL" sz="1400" dirty="0"/>
              <a:t>: </a:t>
            </a:r>
          </a:p>
          <a:p>
            <a:pPr marL="342900" indent="-342900">
              <a:buFont typeface="+mj-lt"/>
              <a:buAutoNum type="arabicPeriod"/>
            </a:pPr>
            <a:r>
              <a:rPr lang="nl-NL" sz="1050" dirty="0"/>
              <a:t>OAuth community (Interesse Groep - IG) Dit is het meest operationele gremium waarin iedere belangstellende/belanghebbende vragen kan stellen over de OAuth-NL standaard en suggesties kan doen voor de doorontwikkeling van de standaard. </a:t>
            </a:r>
          </a:p>
          <a:p>
            <a:pPr marL="342900" indent="-342900">
              <a:buFont typeface="+mj-lt"/>
              <a:buAutoNum type="arabicPeriod"/>
            </a:pPr>
            <a:r>
              <a:rPr lang="nl-NL" sz="1050" dirty="0"/>
              <a:t>Technisch Overleg (Technische Architectuur Groep – TAG) Het Technisch Overleg is een periodieke bijeenkomst van de Technische Architectuur Groep (TAG) waarbij de vragen en </a:t>
            </a:r>
            <a:r>
              <a:rPr lang="nl-NL" sz="1050" dirty="0" err="1"/>
              <a:t>doorontwikkelwensen</a:t>
            </a:r>
            <a:r>
              <a:rPr lang="nl-NL" sz="1050" dirty="0"/>
              <a:t> m.b.t. de OAuth-NL worden doorgenomen, geprioriteerd en worden uitgewerkt. </a:t>
            </a:r>
          </a:p>
          <a:p>
            <a:pPr marL="342900" indent="-342900">
              <a:buFont typeface="+mj-lt"/>
              <a:buAutoNum type="arabicPeriod"/>
            </a:pPr>
            <a:r>
              <a:rPr lang="nl-NL" sz="1050" dirty="0"/>
              <a:t>Tactisch overleg OAuth-NL Dit gremium is verantwoordelijk voor het vaststellen van de </a:t>
            </a:r>
            <a:r>
              <a:rPr lang="nl-NL" sz="1050" dirty="0" err="1"/>
              <a:t>doorontwikkel-roadmap</a:t>
            </a:r>
            <a:r>
              <a:rPr lang="nl-NL" sz="1050" dirty="0"/>
              <a:t>, het vaststellen van minor releases van de standaard en dient als het voorportaal van het strategisch/besluitvormende gremium: het OBDO. </a:t>
            </a:r>
          </a:p>
          <a:p>
            <a:pPr marL="342900" indent="-342900">
              <a:buFont typeface="+mj-lt"/>
              <a:buAutoNum type="arabicPeriod"/>
            </a:pPr>
            <a:r>
              <a:rPr lang="nl-NL" sz="1050" dirty="0"/>
              <a:t>Het </a:t>
            </a:r>
            <a:r>
              <a:rPr lang="nl-NL" sz="1050" dirty="0" err="1"/>
              <a:t>Overheidsbrede</a:t>
            </a:r>
            <a:r>
              <a:rPr lang="nl-NL" sz="1050" dirty="0"/>
              <a:t> Beleidsoverleg Digitale Overheid (OBDO) Dit is het hoogst ambtelijke gremium dat besluit over major releases van de standaard, het beheermodel van de standaard en externe publicaties over releases en van het </a:t>
            </a:r>
            <a:r>
              <a:rPr lang="nl-NL" sz="1050" dirty="0" err="1"/>
              <a:t>standaardenbeleid</a:t>
            </a:r>
            <a:r>
              <a:rPr lang="nl-NL" sz="1050" dirty="0"/>
              <a:t>. Op dit moment wordt het OBDO louter ‘gevoed’ door Forum Standaardisatie en is de focus voornamelijk het bestendigen van major releases van de standaard. </a:t>
            </a:r>
          </a:p>
          <a:p>
            <a:endParaRPr lang="nl-NL" sz="1200" dirty="0"/>
          </a:p>
          <a:p>
            <a:r>
              <a:rPr lang="nl-NL" sz="1200" dirty="0"/>
              <a:t>N.B. Het tactisch overleg OAuth-NL gremium is momenteel nog niet actief, waardoor Logius bij wijzigingen aan de standaard, de nieuwe versie voorlegt aan het Forum Standaardisatie, voor het borgen van een zo breed mogelijke afstemming met verschillende belanghebbenden. N.B. De definitieve invulling van de tactische en strategische laag (OBDO) wordt in 2022 duidelijk. </a:t>
            </a:r>
          </a:p>
          <a:p>
            <a:endParaRPr lang="nl-NL" sz="1050" dirty="0"/>
          </a:p>
        </p:txBody>
      </p:sp>
      <p:sp>
        <p:nvSpPr>
          <p:cNvPr id="4" name="Date Placeholder 3">
            <a:extLst>
              <a:ext uri="{FF2B5EF4-FFF2-40B4-BE49-F238E27FC236}">
                <a16:creationId xmlns:a16="http://schemas.microsoft.com/office/drawing/2014/main" id="{D29D64A7-1294-9D48-A6C5-4B73BDE4F787}"/>
              </a:ext>
            </a:extLst>
          </p:cNvPr>
          <p:cNvSpPr>
            <a:spLocks noGrp="1"/>
          </p:cNvSpPr>
          <p:nvPr>
            <p:ph type="dt" sz="half" idx="10"/>
          </p:nvPr>
        </p:nvSpPr>
        <p:spPr/>
        <p:txBody>
          <a:bodyPr/>
          <a:lstStyle/>
          <a:p>
            <a:fld id="{82EBB28B-2C97-4E57-ABB5-EE9DC7C9D8A2}" type="datetime4">
              <a:rPr lang="nl-NL" smtClean="0"/>
              <a:pPr/>
              <a:t>22 december 2021</a:t>
            </a:fld>
            <a:endParaRPr lang="nl-NL"/>
          </a:p>
        </p:txBody>
      </p:sp>
      <p:sp>
        <p:nvSpPr>
          <p:cNvPr id="5" name="Footer Placeholder 4">
            <a:extLst>
              <a:ext uri="{FF2B5EF4-FFF2-40B4-BE49-F238E27FC236}">
                <a16:creationId xmlns:a16="http://schemas.microsoft.com/office/drawing/2014/main" id="{4726E615-7C17-4B4A-A591-A2C178CA0B61}"/>
              </a:ext>
            </a:extLst>
          </p:cNvPr>
          <p:cNvSpPr>
            <a:spLocks noGrp="1"/>
          </p:cNvSpPr>
          <p:nvPr>
            <p:ph type="ftr" sz="quarter" idx="11"/>
          </p:nvPr>
        </p:nvSpPr>
        <p:spPr/>
        <p:txBody>
          <a:bodyPr/>
          <a:lstStyle/>
          <a:p>
            <a:r>
              <a:rPr lang="nl-NL"/>
              <a:t>Logius, dienst digitale overheid</a:t>
            </a:r>
          </a:p>
        </p:txBody>
      </p:sp>
      <p:sp>
        <p:nvSpPr>
          <p:cNvPr id="6" name="Slide Number Placeholder 5">
            <a:extLst>
              <a:ext uri="{FF2B5EF4-FFF2-40B4-BE49-F238E27FC236}">
                <a16:creationId xmlns:a16="http://schemas.microsoft.com/office/drawing/2014/main" id="{0B0F2083-1D22-864D-91DF-D9D805EF831A}"/>
              </a:ext>
            </a:extLst>
          </p:cNvPr>
          <p:cNvSpPr>
            <a:spLocks noGrp="1"/>
          </p:cNvSpPr>
          <p:nvPr>
            <p:ph type="sldNum" sz="quarter" idx="12"/>
          </p:nvPr>
        </p:nvSpPr>
        <p:spPr/>
        <p:txBody>
          <a:bodyPr/>
          <a:lstStyle/>
          <a:p>
            <a:fld id="{CA6238EE-C201-45B8-94B6-AA841511A69E}" type="slidenum">
              <a:rPr lang="nl-NL" smtClean="0"/>
              <a:pPr/>
              <a:t>8</a:t>
            </a:fld>
            <a:endParaRPr lang="nl-NL" dirty="0"/>
          </a:p>
        </p:txBody>
      </p:sp>
    </p:spTree>
    <p:extLst>
      <p:ext uri="{BB962C8B-B14F-4D97-AF65-F5344CB8AC3E}">
        <p14:creationId xmlns:p14="http://schemas.microsoft.com/office/powerpoint/2010/main" val="1922502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03A2-6B90-7249-BCE3-C3049BD6B675}"/>
              </a:ext>
            </a:extLst>
          </p:cNvPr>
          <p:cNvSpPr>
            <a:spLocks noGrp="1"/>
          </p:cNvSpPr>
          <p:nvPr>
            <p:ph type="title"/>
          </p:nvPr>
        </p:nvSpPr>
        <p:spPr/>
        <p:txBody>
          <a:bodyPr/>
          <a:lstStyle/>
          <a:p>
            <a:r>
              <a:rPr lang="nl-NL" dirty="0"/>
              <a:t>Tactiek</a:t>
            </a:r>
          </a:p>
        </p:txBody>
      </p:sp>
      <p:sp>
        <p:nvSpPr>
          <p:cNvPr id="3" name="Content Placeholder 2">
            <a:extLst>
              <a:ext uri="{FF2B5EF4-FFF2-40B4-BE49-F238E27FC236}">
                <a16:creationId xmlns:a16="http://schemas.microsoft.com/office/drawing/2014/main" id="{3AF5839B-61C0-9944-8BF0-8C355975525E}"/>
              </a:ext>
            </a:extLst>
          </p:cNvPr>
          <p:cNvSpPr>
            <a:spLocks noGrp="1"/>
          </p:cNvSpPr>
          <p:nvPr>
            <p:ph idx="1"/>
          </p:nvPr>
        </p:nvSpPr>
        <p:spPr/>
        <p:txBody>
          <a:bodyPr>
            <a:normAutofit lnSpcReduction="10000"/>
          </a:bodyPr>
          <a:lstStyle/>
          <a:p>
            <a:pPr marL="285750" indent="-285750">
              <a:buFont typeface="Arial" panose="020B0604020202020204" pitchFamily="34" charset="0"/>
              <a:buChar char="•"/>
            </a:pPr>
            <a:r>
              <a:rPr lang="nl-NL" sz="1400" b="1" dirty="0"/>
              <a:t>Community</a:t>
            </a:r>
          </a:p>
          <a:p>
            <a:pPr marL="465138" lvl="1" indent="-285750"/>
            <a:r>
              <a:rPr lang="en-GB" sz="1400" dirty="0"/>
              <a:t>Interesse </a:t>
            </a:r>
            <a:r>
              <a:rPr lang="en-GB" sz="1400" dirty="0" err="1"/>
              <a:t>Groep</a:t>
            </a:r>
            <a:r>
              <a:rPr lang="en-GB" sz="1400" dirty="0"/>
              <a:t> – IG / </a:t>
            </a:r>
            <a:r>
              <a:rPr lang="en-GB" sz="1400" dirty="0" err="1"/>
              <a:t>Technische</a:t>
            </a:r>
            <a:r>
              <a:rPr lang="en-GB" sz="1400" dirty="0"/>
              <a:t> </a:t>
            </a:r>
            <a:r>
              <a:rPr lang="en-GB" sz="1400" dirty="0" err="1"/>
              <a:t>Architectuur</a:t>
            </a:r>
            <a:r>
              <a:rPr lang="en-GB" sz="1400" dirty="0"/>
              <a:t> </a:t>
            </a:r>
            <a:r>
              <a:rPr lang="en-GB" sz="1400" dirty="0" err="1"/>
              <a:t>Groep</a:t>
            </a:r>
            <a:r>
              <a:rPr lang="en-GB" sz="1400" dirty="0"/>
              <a:t> – TAG</a:t>
            </a:r>
          </a:p>
          <a:p>
            <a:pPr marL="285750" indent="-285750">
              <a:buFont typeface="Arial" panose="020B0604020202020204" pitchFamily="34" charset="0"/>
              <a:buChar char="•"/>
            </a:pPr>
            <a:r>
              <a:rPr lang="nl-NL" sz="1400" b="1" dirty="0"/>
              <a:t>Architectuur</a:t>
            </a:r>
          </a:p>
          <a:p>
            <a:pPr marL="465138" lvl="1" indent="-285750"/>
            <a:r>
              <a:rPr lang="en-GB" sz="1400" dirty="0"/>
              <a:t>De </a:t>
            </a:r>
            <a:r>
              <a:rPr lang="en-GB" sz="1400" dirty="0" err="1"/>
              <a:t>standaard</a:t>
            </a:r>
            <a:r>
              <a:rPr lang="en-GB" sz="1400" dirty="0"/>
              <a:t> is </a:t>
            </a:r>
            <a:r>
              <a:rPr lang="en-GB" sz="1400" dirty="0" err="1"/>
              <a:t>een</a:t>
            </a:r>
            <a:r>
              <a:rPr lang="en-GB" sz="1400" dirty="0"/>
              <a:t> op </a:t>
            </a:r>
            <a:r>
              <a:rPr lang="en-GB" sz="1400" dirty="0" err="1"/>
              <a:t>zichzelf</a:t>
            </a:r>
            <a:r>
              <a:rPr lang="en-GB" sz="1400" dirty="0"/>
              <a:t> </a:t>
            </a:r>
            <a:r>
              <a:rPr lang="en-GB" sz="1400" dirty="0" err="1"/>
              <a:t>staande</a:t>
            </a:r>
            <a:r>
              <a:rPr lang="en-GB" sz="1400" dirty="0"/>
              <a:t> </a:t>
            </a:r>
            <a:r>
              <a:rPr lang="en-GB" sz="1400" dirty="0" err="1"/>
              <a:t>standaard</a:t>
            </a:r>
            <a:r>
              <a:rPr lang="en-GB" sz="1400" dirty="0"/>
              <a:t> </a:t>
            </a:r>
            <a:r>
              <a:rPr lang="en-GB" sz="1400" dirty="0" err="1"/>
              <a:t>en</a:t>
            </a:r>
            <a:r>
              <a:rPr lang="en-GB" sz="1400" dirty="0"/>
              <a:t> </a:t>
            </a:r>
            <a:r>
              <a:rPr lang="en-GB" sz="1400" dirty="0" err="1"/>
              <a:t>geen</a:t>
            </a:r>
            <a:r>
              <a:rPr lang="en-GB" sz="1400" dirty="0"/>
              <a:t> </a:t>
            </a:r>
            <a:r>
              <a:rPr lang="en-GB" sz="1400" dirty="0" err="1"/>
              <a:t>onderdeel</a:t>
            </a:r>
            <a:r>
              <a:rPr lang="en-GB" sz="1400" dirty="0"/>
              <a:t> van </a:t>
            </a:r>
            <a:r>
              <a:rPr lang="en-GB" sz="1400" dirty="0" err="1"/>
              <a:t>een</a:t>
            </a:r>
            <a:r>
              <a:rPr lang="en-GB" sz="1400" dirty="0"/>
              <a:t> </a:t>
            </a:r>
            <a:r>
              <a:rPr lang="en-GB" sz="1400" dirty="0" err="1"/>
              <a:t>bovenliggende</a:t>
            </a:r>
            <a:r>
              <a:rPr lang="en-GB" sz="1400" dirty="0"/>
              <a:t> </a:t>
            </a:r>
            <a:r>
              <a:rPr lang="en-GB" sz="1400" dirty="0" err="1"/>
              <a:t>standaard</a:t>
            </a:r>
            <a:r>
              <a:rPr lang="en-GB" sz="1400" dirty="0"/>
              <a:t>.</a:t>
            </a:r>
            <a:endParaRPr lang="nl-NL" sz="1400" dirty="0"/>
          </a:p>
          <a:p>
            <a:pPr marL="285750" indent="-285750">
              <a:buFont typeface="Arial" panose="020B0604020202020204" pitchFamily="34" charset="0"/>
              <a:buChar char="•"/>
            </a:pPr>
            <a:r>
              <a:rPr lang="nl-NL" sz="1400" b="1" dirty="0"/>
              <a:t>Samenwerking</a:t>
            </a:r>
          </a:p>
          <a:p>
            <a:pPr marL="465138" lvl="1" indent="-285750"/>
            <a:r>
              <a:rPr lang="nl-NL" sz="1400" dirty="0"/>
              <a:t>Kennisplatform API’s</a:t>
            </a:r>
          </a:p>
          <a:p>
            <a:pPr marL="465138" lvl="1" indent="-285750"/>
            <a:r>
              <a:rPr lang="nl-NL" sz="1400" dirty="0"/>
              <a:t>NORA</a:t>
            </a:r>
          </a:p>
          <a:p>
            <a:pPr marL="285750" indent="-285750">
              <a:buFont typeface="Arial" panose="020B0604020202020204" pitchFamily="34" charset="0"/>
              <a:buChar char="•"/>
            </a:pPr>
            <a:r>
              <a:rPr lang="nl-NL" sz="1400" b="1" dirty="0"/>
              <a:t>Rechtenbeleid</a:t>
            </a:r>
          </a:p>
          <a:p>
            <a:pPr marL="465138" lvl="1" indent="-285750"/>
            <a:r>
              <a:rPr lang="en-GB" sz="1400" dirty="0"/>
              <a:t>De OAuth-NL </a:t>
            </a:r>
            <a:r>
              <a:rPr lang="en-GB" sz="1400" dirty="0" err="1"/>
              <a:t>standaard</a:t>
            </a:r>
            <a:r>
              <a:rPr lang="en-GB" sz="1400" dirty="0"/>
              <a:t> </a:t>
            </a:r>
            <a:r>
              <a:rPr lang="en-GB" sz="1400" dirty="0" err="1"/>
              <a:t>zelf</a:t>
            </a:r>
            <a:r>
              <a:rPr lang="en-GB" sz="1400" dirty="0"/>
              <a:t> </a:t>
            </a:r>
            <a:r>
              <a:rPr lang="en-GB" sz="1400" dirty="0" err="1"/>
              <a:t>en</a:t>
            </a:r>
            <a:r>
              <a:rPr lang="en-GB" sz="1400" dirty="0"/>
              <a:t> </a:t>
            </a:r>
            <a:r>
              <a:rPr lang="en-GB" sz="1400" dirty="0" err="1"/>
              <a:t>dit</a:t>
            </a:r>
            <a:r>
              <a:rPr lang="en-GB" sz="1400" dirty="0"/>
              <a:t> </a:t>
            </a:r>
            <a:r>
              <a:rPr lang="en-GB" sz="1400" dirty="0" err="1"/>
              <a:t>beheermodel</a:t>
            </a:r>
            <a:r>
              <a:rPr lang="en-GB" sz="1400" dirty="0"/>
              <a:t> </a:t>
            </a:r>
            <a:r>
              <a:rPr lang="en-GB" sz="1400" dirty="0" err="1"/>
              <a:t>vallen</a:t>
            </a:r>
            <a:r>
              <a:rPr lang="en-GB" sz="1400" dirty="0"/>
              <a:t> </a:t>
            </a:r>
            <a:r>
              <a:rPr lang="en-GB" sz="1400" dirty="0" err="1"/>
              <a:t>onder</a:t>
            </a:r>
            <a:r>
              <a:rPr lang="en-GB" sz="1400" dirty="0"/>
              <a:t> de Creative Commons </a:t>
            </a:r>
            <a:r>
              <a:rPr lang="en-GB" sz="1400" dirty="0" err="1"/>
              <a:t>licentie</a:t>
            </a:r>
            <a:r>
              <a:rPr lang="en-GB" sz="1400" dirty="0"/>
              <a:t> (</a:t>
            </a:r>
            <a:r>
              <a:rPr lang="en-GB" sz="1400" dirty="0">
                <a:hlinkClick r:id="rId2"/>
              </a:rPr>
              <a:t>Creative Commons Attribution 4.0 License</a:t>
            </a:r>
            <a:r>
              <a:rPr lang="en-GB" sz="1400" dirty="0"/>
              <a:t>) </a:t>
            </a:r>
            <a:endParaRPr lang="nl-NL" sz="1400" dirty="0"/>
          </a:p>
          <a:p>
            <a:pPr marL="285750" indent="-285750">
              <a:buFont typeface="Arial" panose="020B0604020202020204" pitchFamily="34" charset="0"/>
              <a:buChar char="•"/>
            </a:pPr>
            <a:r>
              <a:rPr lang="nl-NL" sz="1400" b="1" dirty="0"/>
              <a:t>Adoptie en erkenning</a:t>
            </a:r>
          </a:p>
          <a:p>
            <a:pPr marL="465138" lvl="1" indent="-285750"/>
            <a:r>
              <a:rPr lang="en-GB" sz="1400" dirty="0"/>
              <a:t>De OAuth-NL </a:t>
            </a:r>
            <a:r>
              <a:rPr lang="en-GB" sz="1400" dirty="0" err="1"/>
              <a:t>standaard</a:t>
            </a:r>
            <a:r>
              <a:rPr lang="en-GB" sz="1400" dirty="0"/>
              <a:t> </a:t>
            </a:r>
            <a:r>
              <a:rPr lang="en-GB" sz="1400" dirty="0" err="1"/>
              <a:t>heeft</a:t>
            </a:r>
            <a:r>
              <a:rPr lang="en-GB" sz="1400" dirty="0"/>
              <a:t> de 'pas toe of leg </a:t>
            </a:r>
            <a:r>
              <a:rPr lang="en-GB" sz="1400" dirty="0" err="1"/>
              <a:t>uit</a:t>
            </a:r>
            <a:r>
              <a:rPr lang="en-GB" sz="1400" dirty="0"/>
              <a:t>' -status van Forum </a:t>
            </a:r>
            <a:r>
              <a:rPr lang="en-GB" sz="1400" dirty="0" err="1"/>
              <a:t>Standaardisatie</a:t>
            </a:r>
            <a:r>
              <a:rPr lang="en-GB" sz="1400" dirty="0"/>
              <a:t>.</a:t>
            </a:r>
            <a:endParaRPr lang="nl-NL" sz="1400" dirty="0"/>
          </a:p>
          <a:p>
            <a:pPr marL="285750" indent="-285750">
              <a:buFont typeface="Arial" panose="020B0604020202020204" pitchFamily="34" charset="0"/>
              <a:buChar char="•"/>
            </a:pPr>
            <a:r>
              <a:rPr lang="nl-NL" sz="1400" b="1" dirty="0"/>
              <a:t>Kwaliteitsbeleid en benchmarking</a:t>
            </a:r>
          </a:p>
          <a:p>
            <a:pPr marL="465138" lvl="1" indent="-285750"/>
            <a:r>
              <a:rPr lang="en-GB" sz="1400" dirty="0"/>
              <a:t>Het </a:t>
            </a:r>
            <a:r>
              <a:rPr lang="en-GB" sz="1400" dirty="0" err="1"/>
              <a:t>beheer</a:t>
            </a:r>
            <a:r>
              <a:rPr lang="en-GB" sz="1400" dirty="0"/>
              <a:t> van de OAuth-NL </a:t>
            </a:r>
            <a:r>
              <a:rPr lang="en-GB" sz="1400" dirty="0" err="1"/>
              <a:t>standaard</a:t>
            </a:r>
            <a:r>
              <a:rPr lang="en-GB" sz="1400" dirty="0"/>
              <a:t> </a:t>
            </a:r>
            <a:r>
              <a:rPr lang="en-GB" sz="1400" dirty="0" err="1"/>
              <a:t>volledig</a:t>
            </a:r>
            <a:r>
              <a:rPr lang="en-GB" sz="1400" dirty="0"/>
              <a:t> open </a:t>
            </a:r>
            <a:r>
              <a:rPr lang="en-GB" sz="1400" dirty="0" err="1"/>
              <a:t>ingevuld</a:t>
            </a:r>
            <a:r>
              <a:rPr lang="en-GB" sz="1400" dirty="0"/>
              <a:t>. </a:t>
            </a:r>
            <a:r>
              <a:rPr lang="en-GB" sz="1400" dirty="0" err="1"/>
              <a:t>Dit</a:t>
            </a:r>
            <a:r>
              <a:rPr lang="en-GB" sz="1400" dirty="0"/>
              <a:t> </a:t>
            </a:r>
            <a:r>
              <a:rPr lang="en-GB" sz="1400" dirty="0" err="1"/>
              <a:t>borgt</a:t>
            </a:r>
            <a:r>
              <a:rPr lang="en-GB" sz="1400" dirty="0"/>
              <a:t> </a:t>
            </a:r>
            <a:r>
              <a:rPr lang="en-GB" sz="1400" dirty="0" err="1"/>
              <a:t>dat</a:t>
            </a:r>
            <a:r>
              <a:rPr lang="en-GB" sz="1400" dirty="0"/>
              <a:t> </a:t>
            </a:r>
            <a:r>
              <a:rPr lang="en-GB" sz="1400" dirty="0" err="1"/>
              <a:t>zoveel</a:t>
            </a:r>
            <a:r>
              <a:rPr lang="en-GB" sz="1400" dirty="0"/>
              <a:t> </a:t>
            </a:r>
            <a:r>
              <a:rPr lang="en-GB" sz="1400" dirty="0" err="1"/>
              <a:t>mogelijk</a:t>
            </a:r>
            <a:r>
              <a:rPr lang="en-GB" sz="1400" dirty="0"/>
              <a:t> </a:t>
            </a:r>
            <a:r>
              <a:rPr lang="en-GB" sz="1400" dirty="0" err="1"/>
              <a:t>belangstellenden</a:t>
            </a:r>
            <a:r>
              <a:rPr lang="en-GB" sz="1400" dirty="0"/>
              <a:t> </a:t>
            </a:r>
            <a:r>
              <a:rPr lang="en-GB" sz="1400" dirty="0" err="1"/>
              <a:t>en</a:t>
            </a:r>
            <a:r>
              <a:rPr lang="en-GB" sz="1400" dirty="0"/>
              <a:t> </a:t>
            </a:r>
            <a:r>
              <a:rPr lang="en-GB" sz="1400" dirty="0" err="1"/>
              <a:t>belanghebbenden</a:t>
            </a:r>
            <a:r>
              <a:rPr lang="en-GB" sz="1400" dirty="0"/>
              <a:t> </a:t>
            </a:r>
            <a:r>
              <a:rPr lang="en-GB" sz="1400" dirty="0" err="1"/>
              <a:t>betrokken</a:t>
            </a:r>
            <a:r>
              <a:rPr lang="en-GB" sz="1400" dirty="0"/>
              <a:t> </a:t>
            </a:r>
            <a:r>
              <a:rPr lang="en-GB" sz="1400" dirty="0" err="1"/>
              <a:t>zijn</a:t>
            </a:r>
            <a:r>
              <a:rPr lang="en-GB" sz="1400" dirty="0"/>
              <a:t> </a:t>
            </a:r>
            <a:r>
              <a:rPr lang="en-GB" sz="1400" dirty="0" err="1"/>
              <a:t>bij</a:t>
            </a:r>
            <a:r>
              <a:rPr lang="en-GB" sz="1400" dirty="0"/>
              <a:t> </a:t>
            </a:r>
            <a:r>
              <a:rPr lang="en-GB" sz="1400" dirty="0" err="1"/>
              <a:t>wijzigingen</a:t>
            </a:r>
            <a:r>
              <a:rPr lang="en-GB" sz="1400" dirty="0"/>
              <a:t> </a:t>
            </a:r>
            <a:r>
              <a:rPr lang="en-GB" sz="1400" dirty="0" err="1"/>
              <a:t>en</a:t>
            </a:r>
            <a:r>
              <a:rPr lang="en-GB" sz="1400" dirty="0"/>
              <a:t> </a:t>
            </a:r>
            <a:r>
              <a:rPr lang="en-GB" sz="1400" dirty="0" err="1"/>
              <a:t>besluitvorming</a:t>
            </a:r>
            <a:r>
              <a:rPr lang="en-GB" sz="1400" dirty="0"/>
              <a:t> die </a:t>
            </a:r>
            <a:r>
              <a:rPr lang="en-GB" sz="1400" dirty="0" err="1"/>
              <a:t>wijzigingen</a:t>
            </a:r>
            <a:r>
              <a:rPr lang="en-GB" sz="1400" dirty="0"/>
              <a:t>.</a:t>
            </a:r>
            <a:endParaRPr lang="nl-NL" sz="1400" dirty="0"/>
          </a:p>
        </p:txBody>
      </p:sp>
      <p:sp>
        <p:nvSpPr>
          <p:cNvPr id="4" name="Date Placeholder 3">
            <a:extLst>
              <a:ext uri="{FF2B5EF4-FFF2-40B4-BE49-F238E27FC236}">
                <a16:creationId xmlns:a16="http://schemas.microsoft.com/office/drawing/2014/main" id="{4D021F65-4D8B-F04A-8372-6C1B86221FAE}"/>
              </a:ext>
            </a:extLst>
          </p:cNvPr>
          <p:cNvSpPr>
            <a:spLocks noGrp="1"/>
          </p:cNvSpPr>
          <p:nvPr>
            <p:ph type="dt" sz="half" idx="10"/>
          </p:nvPr>
        </p:nvSpPr>
        <p:spPr/>
        <p:txBody>
          <a:bodyPr/>
          <a:lstStyle/>
          <a:p>
            <a:fld id="{82EBB28B-2C97-4E57-ABB5-EE9DC7C9D8A2}" type="datetime4">
              <a:rPr lang="nl-NL" smtClean="0"/>
              <a:pPr/>
              <a:t>22 december 2021</a:t>
            </a:fld>
            <a:endParaRPr lang="nl-NL"/>
          </a:p>
        </p:txBody>
      </p:sp>
      <p:sp>
        <p:nvSpPr>
          <p:cNvPr id="5" name="Footer Placeholder 4">
            <a:extLst>
              <a:ext uri="{FF2B5EF4-FFF2-40B4-BE49-F238E27FC236}">
                <a16:creationId xmlns:a16="http://schemas.microsoft.com/office/drawing/2014/main" id="{8669B6A6-42B9-0C44-B512-24BD298AC529}"/>
              </a:ext>
            </a:extLst>
          </p:cNvPr>
          <p:cNvSpPr>
            <a:spLocks noGrp="1"/>
          </p:cNvSpPr>
          <p:nvPr>
            <p:ph type="ftr" sz="quarter" idx="11"/>
          </p:nvPr>
        </p:nvSpPr>
        <p:spPr/>
        <p:txBody>
          <a:bodyPr/>
          <a:lstStyle/>
          <a:p>
            <a:r>
              <a:rPr lang="nl-NL"/>
              <a:t>Logius, dienst digitale overheid</a:t>
            </a:r>
          </a:p>
        </p:txBody>
      </p:sp>
      <p:sp>
        <p:nvSpPr>
          <p:cNvPr id="6" name="Slide Number Placeholder 5">
            <a:extLst>
              <a:ext uri="{FF2B5EF4-FFF2-40B4-BE49-F238E27FC236}">
                <a16:creationId xmlns:a16="http://schemas.microsoft.com/office/drawing/2014/main" id="{9CD934DD-B277-7742-93E4-6DAEC1E4C478}"/>
              </a:ext>
            </a:extLst>
          </p:cNvPr>
          <p:cNvSpPr>
            <a:spLocks noGrp="1"/>
          </p:cNvSpPr>
          <p:nvPr>
            <p:ph type="sldNum" sz="quarter" idx="12"/>
          </p:nvPr>
        </p:nvSpPr>
        <p:spPr/>
        <p:txBody>
          <a:bodyPr/>
          <a:lstStyle/>
          <a:p>
            <a:fld id="{CA6238EE-C201-45B8-94B6-AA841511A69E}" type="slidenum">
              <a:rPr lang="nl-NL" smtClean="0"/>
              <a:pPr/>
              <a:t>9</a:t>
            </a:fld>
            <a:endParaRPr lang="nl-NL"/>
          </a:p>
        </p:txBody>
      </p:sp>
    </p:spTree>
    <p:extLst>
      <p:ext uri="{BB962C8B-B14F-4D97-AF65-F5344CB8AC3E}">
        <p14:creationId xmlns:p14="http://schemas.microsoft.com/office/powerpoint/2010/main" val="1408582059"/>
      </p:ext>
    </p:extLst>
  </p:cSld>
  <p:clrMapOvr>
    <a:masterClrMapping/>
  </p:clrMapOvr>
</p:sld>
</file>

<file path=ppt/theme/theme1.xml><?xml version="1.0" encoding="utf-8"?>
<a:theme xmlns:a="http://schemas.openxmlformats.org/drawingml/2006/main" name="DocGen_Logius_new">
  <a:themeElements>
    <a:clrScheme name="">
      <a:dk1>
        <a:srgbClr val="000000"/>
      </a:dk1>
      <a:lt1>
        <a:srgbClr val="FFFFFF"/>
      </a:lt1>
      <a:dk2>
        <a:srgbClr val="4E9625"/>
      </a:dk2>
      <a:lt2>
        <a:srgbClr val="EEECE1"/>
      </a:lt2>
      <a:accent1>
        <a:srgbClr val="4E9625"/>
      </a:accent1>
      <a:accent2>
        <a:srgbClr val="6ED9AD"/>
      </a:accent2>
      <a:accent3>
        <a:srgbClr val="FFFFFF"/>
      </a:accent3>
      <a:accent4>
        <a:srgbClr val="000000"/>
      </a:accent4>
      <a:accent5>
        <a:srgbClr val="B2C9AC"/>
      </a:accent5>
      <a:accent6>
        <a:srgbClr val="63C49C"/>
      </a:accent6>
      <a:hlink>
        <a:srgbClr val="046F96"/>
      </a:hlink>
      <a:folHlink>
        <a:srgbClr val="9ACCD4"/>
      </a:folHlink>
    </a:clrScheme>
    <a:fontScheme name="1_Standaardontwerp">
      <a:majorFont>
        <a:latin typeface=""/>
        <a:ea typeface=""/>
        <a:cs typeface=""/>
      </a:majorFont>
      <a:minorFont>
        <a:latin typeface=""/>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spPr>
      <a:bodyPr rtlCol="0" anchor="ctr"/>
      <a:lstStyle>
        <a:defPPr algn="ctr">
          <a:defRPr sz="1100" dirty="0" err="1"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2 kolommen 1">
        <a:dk1>
          <a:srgbClr val="000000"/>
        </a:dk1>
        <a:lt1>
          <a:srgbClr val="FFFFFF"/>
        </a:lt1>
        <a:dk2>
          <a:srgbClr val="529D26"/>
        </a:dk2>
        <a:lt2>
          <a:srgbClr val="EEECE1"/>
        </a:lt2>
        <a:accent1>
          <a:srgbClr val="529D26"/>
        </a:accent1>
        <a:accent2>
          <a:srgbClr val="24C2B0"/>
        </a:accent2>
        <a:accent3>
          <a:srgbClr val="FFFFFF"/>
        </a:accent3>
        <a:accent4>
          <a:srgbClr val="000000"/>
        </a:accent4>
        <a:accent5>
          <a:srgbClr val="B3CCAC"/>
        </a:accent5>
        <a:accent6>
          <a:srgbClr val="20B09F"/>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2 kolommen 2">
        <a:dk1>
          <a:srgbClr val="000000"/>
        </a:dk1>
        <a:lt1>
          <a:srgbClr val="FFFFFF"/>
        </a:lt1>
        <a:dk2>
          <a:srgbClr val="529D26"/>
        </a:dk2>
        <a:lt2>
          <a:srgbClr val="EEECE1"/>
        </a:lt2>
        <a:accent1>
          <a:srgbClr val="58AE8B"/>
        </a:accent1>
        <a:accent2>
          <a:srgbClr val="2494C5"/>
        </a:accent2>
        <a:accent3>
          <a:srgbClr val="FFFFFF"/>
        </a:accent3>
        <a:accent4>
          <a:srgbClr val="000000"/>
        </a:accent4>
        <a:accent5>
          <a:srgbClr val="B4D3C4"/>
        </a:accent5>
        <a:accent6>
          <a:srgbClr val="2086B2"/>
        </a:accent6>
        <a:hlink>
          <a:srgbClr val="9ACCD4"/>
        </a:hlink>
        <a:folHlink>
          <a:srgbClr val="A10086"/>
        </a:folHlink>
      </a:clrScheme>
      <a:clrMap bg1="lt1" tx1="dk1" bg2="lt2" tx2="dk2" accent1="accent1" accent2="accent2" accent3="accent3" accent4="accent4" accent5="accent5" accent6="accent6" hlink="hlink" folHlink="folHlink"/>
    </a:extraClrScheme>
    <a:extraClrScheme>
      <a:clrScheme name="2 kolommen 3">
        <a:dk1>
          <a:srgbClr val="000000"/>
        </a:dk1>
        <a:lt1>
          <a:srgbClr val="FFFFFF"/>
        </a:lt1>
        <a:dk2>
          <a:srgbClr val="529D26"/>
        </a:dk2>
        <a:lt2>
          <a:srgbClr val="EEECE1"/>
        </a:lt2>
        <a:accent1>
          <a:srgbClr val="529D26"/>
        </a:accent1>
        <a:accent2>
          <a:srgbClr val="58AE8B"/>
        </a:accent2>
        <a:accent3>
          <a:srgbClr val="FFFFFF"/>
        </a:accent3>
        <a:accent4>
          <a:srgbClr val="000000"/>
        </a:accent4>
        <a:accent5>
          <a:srgbClr val="B3CCAC"/>
        </a:accent5>
        <a:accent6>
          <a:srgbClr val="4F9D7D"/>
        </a:accent6>
        <a:hlink>
          <a:srgbClr val="2494C5"/>
        </a:hlink>
        <a:folHlink>
          <a:srgbClr val="9ACCD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DocGen_Logius_new</Template>
  <TotalTime>3535</TotalTime>
  <Words>1345</Words>
  <Application>Microsoft Macintosh PowerPoint</Application>
  <PresentationFormat>On-screen Show (4:3)</PresentationFormat>
  <Paragraphs>125</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Verdana</vt:lpstr>
      <vt:lpstr>DocGen_Logius_new</vt:lpstr>
      <vt:lpstr>Beheermodel Oauth-NL </vt:lpstr>
      <vt:lpstr>Inleiding</vt:lpstr>
      <vt:lpstr>Status</vt:lpstr>
      <vt:lpstr>Bomos</vt:lpstr>
      <vt:lpstr>Toepassing van BOMOS</vt:lpstr>
      <vt:lpstr>BOMOS levenscyclus</vt:lpstr>
      <vt:lpstr>Strategie</vt:lpstr>
      <vt:lpstr>Governance</vt:lpstr>
      <vt:lpstr>Tactiek</vt:lpstr>
      <vt:lpstr>Operationeel</vt:lpstr>
      <vt:lpstr>RFC procesmodel</vt:lpstr>
      <vt:lpstr>Wijzigingsproces</vt:lpstr>
      <vt:lpstr>Implementatieondersteuning</vt:lpstr>
    </vt:vector>
  </TitlesOfParts>
  <Company>Rijksoverheid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PNugtere</dc:creator>
  <cp:lastModifiedBy>Martin van der Plas</cp:lastModifiedBy>
  <cp:revision>41</cp:revision>
  <dcterms:created xsi:type="dcterms:W3CDTF">2015-08-21T10:05:26Z</dcterms:created>
  <dcterms:modified xsi:type="dcterms:W3CDTF">2021-12-22T08:44:19Z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gensjabloon">
    <vt:lpwstr>DocGen_Presentatie Logius_nl_NL</vt:lpwstr>
  </property>
  <property fmtid="{D5CDD505-2E9C-101B-9397-08002B2CF9AE}" pid="3" name="Betreft">
    <vt:lpwstr/>
  </property>
</Properties>
</file>