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8" r:id="rId4"/>
  </p:sldMasterIdLst>
  <p:notesMasterIdLst>
    <p:notesMasterId r:id="rId20"/>
  </p:notesMasterIdLst>
  <p:handoutMasterIdLst>
    <p:handoutMasterId r:id="rId21"/>
  </p:handoutMasterIdLst>
  <p:sldIdLst>
    <p:sldId id="256" r:id="rId5"/>
    <p:sldId id="262" r:id="rId6"/>
    <p:sldId id="313" r:id="rId7"/>
    <p:sldId id="329" r:id="rId8"/>
    <p:sldId id="322" r:id="rId9"/>
    <p:sldId id="323" r:id="rId10"/>
    <p:sldId id="324" r:id="rId11"/>
    <p:sldId id="325" r:id="rId12"/>
    <p:sldId id="326" r:id="rId13"/>
    <p:sldId id="328" r:id="rId14"/>
    <p:sldId id="327" r:id="rId15"/>
    <p:sldId id="331" r:id="rId16"/>
    <p:sldId id="321" r:id="rId17"/>
    <p:sldId id="33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6" autoAdjust="0"/>
    <p:restoredTop sz="95660" autoAdjust="0"/>
  </p:normalViewPr>
  <p:slideViewPr>
    <p:cSldViewPr snapToGrid="0">
      <p:cViewPr>
        <p:scale>
          <a:sx n="71" d="100"/>
          <a:sy n="71" d="100"/>
        </p:scale>
        <p:origin x="-950" y="-269"/>
      </p:cViewPr>
      <p:guideLst>
        <p:guide orient="horz" pos="2160"/>
        <p:guide pos="3840"/>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5/30/2024</a:t>
            </a:fld>
            <a:endParaRPr lang="en-US" dirty="0"/>
          </a:p>
        </p:txBody>
      </p:sp>
      <p:sp>
        <p:nvSpPr>
          <p:cNvPr id="4" name="Footer Placeholder 3">
            <a:extLst>
              <a:ext uri="{FF2B5EF4-FFF2-40B4-BE49-F238E27FC236}">
                <a16:creationId xmlns=""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5/30/2024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10</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11</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271884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8</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9</a:t>
            </a:fld>
            <a:endParaRPr lang="en-US" dirty="0"/>
          </a:p>
        </p:txBody>
      </p:sp>
    </p:spTree>
    <p:extLst>
      <p:ext uri="{BB962C8B-B14F-4D97-AF65-F5344CB8AC3E}">
        <p14:creationId xmlns:p14="http://schemas.microsoft.com/office/powerpoint/2010/main" val="163292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5573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26587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4297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07C0FA93-7C0D-4CC0-BB42-DF569688ED82}"/>
              </a:ext>
              <a:ext uri="{C183D7F6-B498-43B3-948B-1728B52AA6E4}">
                <adec:decorative xmlns="" xmlns:adec="http://schemas.microsoft.com/office/drawing/2017/decorative" val="1"/>
              </a:ext>
            </a:extLst>
          </p:cNvPr>
          <p:cNvSpPr/>
          <p:nvPr userDrawn="1">
            <p:extLst>
              <p:ext uri="{386F3935-93C4-4BCD-93E2-E3B085C9AB24}">
                <p16:designElem xmlns=""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 xmlns:a16="http://schemas.microsoft.com/office/drawing/2014/main" id="{36D3DA45-FD99-405B-8BF9-260DD97C0D4F}"/>
              </a:ext>
              <a:ext uri="{C183D7F6-B498-43B3-948B-1728B52AA6E4}">
                <adec:decorative xmlns="" xmlns:adec="http://schemas.microsoft.com/office/drawing/2017/decorative" val="1"/>
              </a:ext>
            </a:extLst>
          </p:cNvPr>
          <p:cNvGrpSpPr>
            <a:grpSpLocks/>
          </p:cNvGrpSpPr>
          <p:nvPr userDrawn="1">
            <p:extLst>
              <p:ext uri="{386F3935-93C4-4BCD-93E2-E3B085C9AB24}">
                <p16:designElem xmlns=""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 xmlns:a16="http://schemas.microsoft.com/office/drawing/2014/main" id="{C5C2A03C-F372-4C6D-929D-FD97AD43969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 xmlns:a16="http://schemas.microsoft.com/office/drawing/2014/main" id="{E8FEDBB3-0BD6-41BC-BB57-9FEC2E96C0F3}"/>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 xmlns:a16="http://schemas.microsoft.com/office/drawing/2014/main" id="{7D12B81D-3F14-4DA1-BECA-669824832A04}"/>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 xmlns:a16="http://schemas.microsoft.com/office/drawing/2014/main" id="{EA11E57D-88DD-4899-907A-2A5772002FE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 xmlns:a16="http://schemas.microsoft.com/office/drawing/2014/main" id="{7A5AEE18-30A4-4777-975F-02D107A171B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 xmlns:a16="http://schemas.microsoft.com/office/drawing/2014/main" id="{39EA21FB-AE36-478E-9770-CB842814390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 xmlns:a16="http://schemas.microsoft.com/office/drawing/2014/main" id="{BC45D5C4-2D3A-4F84-BED1-D9B75234B07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 xmlns:a16="http://schemas.microsoft.com/office/drawing/2014/main" id="{259762E8-7432-4501-9FE5-92B04D37C76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 xmlns:a16="http://schemas.microsoft.com/office/drawing/2014/main" id="{FF91FD3E-0148-4B50-8906-7D9CD382A35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 xmlns:a16="http://schemas.microsoft.com/office/drawing/2014/main" id="{506FA1AD-488A-4FD4-A79F-4343698EA73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 xmlns:a16="http://schemas.microsoft.com/office/drawing/2014/main" id="{FE79776F-EEB5-464D-19DD-92EC7B3B3296}"/>
              </a:ext>
              <a:ext uri="{C183D7F6-B498-43B3-948B-1728B52AA6E4}">
                <adec:decorative xmlns="" xmlns:adec="http://schemas.microsoft.com/office/drawing/2017/decorative" val="1"/>
              </a:ext>
            </a:extLst>
          </p:cNvPr>
          <p:cNvGrpSpPr>
            <a:grpSpLocks/>
          </p:cNvGrpSpPr>
          <p:nvPr userDrawn="1">
            <p:extLst>
              <p:ext uri="{386F3935-93C4-4BCD-93E2-E3B085C9AB24}">
                <p16:designElem xmlns=""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 xmlns:a16="http://schemas.microsoft.com/office/drawing/2014/main" id="{309A16CC-7006-C92A-F15C-618A3235AFA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 xmlns:a16="http://schemas.microsoft.com/office/drawing/2014/main" id="{035D8D8D-001E-352F-FE03-CC3EE1D7CFC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 xmlns:a16="http://schemas.microsoft.com/office/drawing/2014/main" id="{51CE1C6F-D1A5-FD45-5120-8F87F05DCFD9}"/>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 xmlns:a16="http://schemas.microsoft.com/office/drawing/2014/main" id="{FE946A41-95B9-A9F4-17ED-A0113124469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 xmlns:a16="http://schemas.microsoft.com/office/drawing/2014/main" id="{FDFB515A-8805-F10C-2933-35BDDF1DD3E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 xmlns:a16="http://schemas.microsoft.com/office/drawing/2014/main" id="{F63B17C2-189B-28FA-8876-976CC481C76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 xmlns:a16="http://schemas.microsoft.com/office/drawing/2014/main" id="{613E90FB-54AC-A2FC-9D01-C95ACC91FC87}"/>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 xmlns:a16="http://schemas.microsoft.com/office/drawing/2014/main" id="{58A6A556-AB2C-1636-63D4-9E2806E3671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 xmlns:a16="http://schemas.microsoft.com/office/drawing/2014/main" id="{A43047F1-413F-99DB-01CC-293FC1813A5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 xmlns:a16="http://schemas.microsoft.com/office/drawing/2014/main" id="{47C2B72F-C97F-770D-5F99-50DD97EB279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0371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 xmlns:a16="http://schemas.microsoft.com/office/drawing/2014/main" id="{CBBE6897-C551-2BCB-F552-C4B761D2C77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 xmlns:a16="http://schemas.microsoft.com/office/drawing/2014/main" id="{C8215B7C-A98D-6F6C-9039-6F2AAEEFDDDA}"/>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 xmlns:a16="http://schemas.microsoft.com/office/drawing/2014/main" id="{184D4E7B-7775-1603-2C3F-5C265357728F}"/>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 xmlns:a16="http://schemas.microsoft.com/office/drawing/2014/main" id="{6F97B093-B348-8A25-789A-743A43E90385}"/>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0732DEA9-6233-9CDE-64C6-744FC6CD6E48}"/>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 xmlns:a16="http://schemas.microsoft.com/office/drawing/2014/main" id="{9274C521-E533-D3E5-CE64-E3A3AEC0FE7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 xmlns:a16="http://schemas.microsoft.com/office/drawing/2014/main" id="{2C69CF99-91AA-9E24-24AE-5A89748B46E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 xmlns:a16="http://schemas.microsoft.com/office/drawing/2014/main" id="{A35D6C12-B227-D277-0499-FA2765DB20A6}"/>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 xmlns:a16="http://schemas.microsoft.com/office/drawing/2014/main" id="{01FCD87F-4621-47F3-CC5C-A1A8F673324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 xmlns:a16="http://schemas.microsoft.com/office/drawing/2014/main" id="{CA7C3364-8305-C08F-4132-18DA2D39BFA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18093390-6F0E-5ED5-5DAF-40FF11548946}"/>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 xmlns:a16="http://schemas.microsoft.com/office/drawing/2014/main" id="{CEAA9FA7-0165-F161-72DC-F2E001FCF3AC}"/>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 xmlns:a16="http://schemas.microsoft.com/office/drawing/2014/main" id="{9F185D91-004D-5474-3DD0-9153A2AEA29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D995CD54-9374-D2B3-957D-6925B750A69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 xmlns:a16="http://schemas.microsoft.com/office/drawing/2014/main" id="{EDCD4830-6A47-A59E-6569-B352E6D6617F}"/>
                  </a:ext>
                  <a:ext uri="{C183D7F6-B498-43B3-948B-1728B52AA6E4}">
                    <adec:decorative xmlns="" xmlns:adec="http://schemas.microsoft.com/office/drawing/2017/decorative" val="1"/>
                  </a:ext>
                </a:extLst>
              </p:cNvPr>
              <p:cNvSpPr>
                <a:spLocks noChangeAspect="1"/>
              </p:cNvSpPr>
              <p:nvPr userDrawn="1">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 xmlns:a16="http://schemas.microsoft.com/office/drawing/2014/main" id="{000E8D63-E827-790A-519A-B36BFBDEB4B5}"/>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 xmlns:a16="http://schemas.microsoft.com/office/drawing/2014/main" id="{A908D1ED-4589-9577-8D42-858F2E0054C9}"/>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 xmlns:a16="http://schemas.microsoft.com/office/drawing/2014/main" id="{2657C24A-988F-290D-0D82-858C3E574A36}"/>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 xmlns:a16="http://schemas.microsoft.com/office/drawing/2014/main" id="{3AB3F4C6-5635-3075-CCEA-4675932DD472}"/>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 xmlns:a16="http://schemas.microsoft.com/office/drawing/2014/main" id="{02F5D12D-62A1-0F12-12B0-572BA5657EFA}"/>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 xmlns:a16="http://schemas.microsoft.com/office/drawing/2014/main" id="{E47EADA3-585F-FC49-7481-AF5B4DA09397}"/>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 xmlns:a16="http://schemas.microsoft.com/office/drawing/2014/main" id="{DFB52899-BBD4-527C-5990-88BF84565D5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 xmlns:a16="http://schemas.microsoft.com/office/drawing/2014/main" id="{653A3527-A6E3-89A6-71ED-9A7D8EBA4C3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 xmlns:a16="http://schemas.microsoft.com/office/drawing/2014/main" id="{CD03B7A9-CD70-40B9-650E-43C78D4F16F7}"/>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 xmlns:a16="http://schemas.microsoft.com/office/drawing/2014/main" id="{451CBB11-40F3-F130-BA91-6311C58CB1B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 xmlns:a16="http://schemas.microsoft.com/office/drawing/2014/main" id="{2CCB9535-280C-59F1-2408-AFAD8D1BE2E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 xmlns:a16="http://schemas.microsoft.com/office/drawing/2014/main" id="{44493786-0B0A-24D5-26A9-8E820E6AB8F3}"/>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 xmlns:a16="http://schemas.microsoft.com/office/drawing/2014/main" id="{F66FA07F-4726-2875-B812-6BCC5ABCC25B}"/>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 xmlns:a16="http://schemas.microsoft.com/office/drawing/2014/main" id="{A3457F2F-D92C-2F19-7ECB-5110F6A2BB3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 xmlns:a16="http://schemas.microsoft.com/office/drawing/2014/main" id="{6ABA0333-6EC3-6BEF-E476-C0072364AAE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 xmlns:a16="http://schemas.microsoft.com/office/drawing/2014/main" id="{D9E689F1-3CC0-2CE6-27B1-34AA1949B9CB}"/>
                  </a:ext>
                  <a:ext uri="{C183D7F6-B498-43B3-948B-1728B52AA6E4}">
                    <adec:decorative xmlns="" xmlns:adec="http://schemas.microsoft.com/office/drawing/2017/decorative" val="1"/>
                  </a:ext>
                </a:extLst>
              </p:cNvPr>
              <p:cNvSpPr>
                <a:spLocks noChangeAspect="1"/>
              </p:cNvSpPr>
              <p:nvPr userDrawn="1">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8994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 xmlns:a16="http://schemas.microsoft.com/office/drawing/2014/main" id="{09F8C9F9-EE8B-8F0D-2DF6-5E4D272BD015}"/>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51911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 xmlns:a16="http://schemas.microsoft.com/office/drawing/2014/main" id="{A3805DED-0C97-4EF7-B1E1-0E016E053719}"/>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 xmlns:a16="http://schemas.microsoft.com/office/drawing/2014/main" id="{6CA9855B-4072-4D45-821E-549FDF548137}"/>
              </a:ext>
              <a:ext uri="{C183D7F6-B498-43B3-948B-1728B52AA6E4}">
                <adec:decorative xmlns="" xmlns:adec="http://schemas.microsoft.com/office/drawing/2017/decorative" val="1"/>
              </a:ext>
            </a:extLst>
          </p:cNvPr>
          <p:cNvGrpSpPr>
            <a:grpSpLocks/>
          </p:cNvGrpSpPr>
          <p:nvPr userDrawn="1">
            <p:extLst>
              <p:ext uri="{386F3935-93C4-4BCD-93E2-E3B085C9AB24}">
                <p16:designElem xmlns=""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 xmlns:a16="http://schemas.microsoft.com/office/drawing/2014/main" id="{CD707C0C-4086-4F35-A8FC-A45D727AA61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 xmlns:a16="http://schemas.microsoft.com/office/drawing/2014/main" id="{3D21528F-9013-4CD7-9F7C-D3F36248816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 xmlns:a16="http://schemas.microsoft.com/office/drawing/2014/main" id="{06A8F5A2-62EC-4CDC-945A-E6C50C86CA2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 xmlns:a16="http://schemas.microsoft.com/office/drawing/2014/main" id="{9625C8AA-1597-4CED-8301-18D382EF0DF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 xmlns:a16="http://schemas.microsoft.com/office/drawing/2014/main" id="{5DF95B35-23E9-4724-A4F8-8ED718B5DE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 xmlns:a16="http://schemas.microsoft.com/office/drawing/2014/main" id="{26C6754B-5776-451D-95ED-62AA4D0BAE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 xmlns:a16="http://schemas.microsoft.com/office/drawing/2014/main" id="{A345A289-8D6C-4886-B54C-3E0D26D176E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 xmlns:a16="http://schemas.microsoft.com/office/drawing/2014/main" id="{5690D981-545B-4A73-A22E-6E701024ACF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 xmlns:a16="http://schemas.microsoft.com/office/drawing/2014/main" id="{FCB89D53-605D-4497-A82E-C5CB7B9AB10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 xmlns:a16="http://schemas.microsoft.com/office/drawing/2014/main" id="{4200751B-2483-40F5-8C14-EF64034D4531}"/>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 xmlns:a16="http://schemas.microsoft.com/office/drawing/2014/main" id="{A9677C6B-C435-43E3-BF18-DC35709C972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 xmlns:a16="http://schemas.microsoft.com/office/drawing/2014/main" id="{56E374F1-3376-4D82-B66C-A0588A30F02F}"/>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 xmlns:a16="http://schemas.microsoft.com/office/drawing/2014/main" id="{979B4E97-34CE-4034-8523-F1584A03448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 xmlns:a16="http://schemas.microsoft.com/office/drawing/2014/main" id="{F4C4EFFF-E30B-4F0B-9ED4-FF63047DCBD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 xmlns:a16="http://schemas.microsoft.com/office/drawing/2014/main" id="{173FDB7E-F5CA-497D-95CF-7A00D6789CF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 xmlns:a16="http://schemas.microsoft.com/office/drawing/2014/main" id="{42266BB1-5605-4F64-B071-80A97BAD9C3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 xmlns:a16="http://schemas.microsoft.com/office/drawing/2014/main" id="{90D15A2A-0F2D-4AB8-8252-303BA5DB3B0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 xmlns:a16="http://schemas.microsoft.com/office/drawing/2014/main" id="{E676282C-5FCF-4E29-AE15-2545F1A685E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 xmlns:a16="http://schemas.microsoft.com/office/drawing/2014/main" id="{AF7EC2A1-EAFC-4851-A4E3-47811C4456B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 xmlns:a16="http://schemas.microsoft.com/office/drawing/2014/main" id="{6F9BD94B-F299-45D3-B66E-F20FBC9246D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 xmlns:a16="http://schemas.microsoft.com/office/drawing/2014/main" id="{50E616C9-EAB1-4990-B569-17C6CB08891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 xmlns:a16="http://schemas.microsoft.com/office/drawing/2014/main" id="{2F983FB0-2CC2-4D5F-A331-4130F138E91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 xmlns:a16="http://schemas.microsoft.com/office/drawing/2014/main" id="{B1ABC269-0802-4C4A-9E57-6F876F122C8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 xmlns:a16="http://schemas.microsoft.com/office/drawing/2014/main" id="{233153AF-C5CF-40DD-9E5E-9B84272F467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 xmlns:a16="http://schemas.microsoft.com/office/drawing/2014/main" id="{95E220B7-17F2-4748-A337-3B8D58860387}"/>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 xmlns:a16="http://schemas.microsoft.com/office/drawing/2014/main" id="{63DC02CB-E162-45FD-AF68-0A1DB537F40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 xmlns:a16="http://schemas.microsoft.com/office/drawing/2014/main" id="{4D9CBADA-7016-4987-B723-F7AE8E2E574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 xmlns:a16="http://schemas.microsoft.com/office/drawing/2014/main" id="{1DCEDCA0-F979-4B3C-A0CA-F98F2DEE892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 xmlns:a16="http://schemas.microsoft.com/office/drawing/2014/main" id="{1B701ADB-B6EB-4BED-8D15-F358A67EC9F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 xmlns:a16="http://schemas.microsoft.com/office/drawing/2014/main" id="{239EB39D-EF7A-4284-83B8-904957045D8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 xmlns:a16="http://schemas.microsoft.com/office/drawing/2014/main" id="{59413AC3-6F9D-431E-8136-F15C0FCA62A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 xmlns:a16="http://schemas.microsoft.com/office/drawing/2014/main" id="{987DF8D6-E53D-4C41-B339-1E5094638FA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 xmlns:a16="http://schemas.microsoft.com/office/drawing/2014/main" id="{66036562-1199-405F-B95A-C3A543B5DB4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 xmlns:a16="http://schemas.microsoft.com/office/drawing/2014/main" id="{C4C4997E-6944-4940-8B33-92DB90BCE3A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 xmlns:a16="http://schemas.microsoft.com/office/drawing/2014/main" id="{0A44DA53-5DA1-44E2-8EB4-F53CC84C9F2A}"/>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 xmlns:a16="http://schemas.microsoft.com/office/drawing/2014/main" id="{F072B3FF-FEA5-46BC-8627-9B46C5F3967D}"/>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 xmlns:a16="http://schemas.microsoft.com/office/drawing/2014/main" id="{FB18587D-1BDA-4D28-9B48-3C37C764B66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 xmlns:a16="http://schemas.microsoft.com/office/drawing/2014/main" id="{8CFE033B-F34F-4836-B6F3-93E6C7D9C5C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 xmlns:a16="http://schemas.microsoft.com/office/drawing/2014/main" id="{07F79761-CFAA-4330-8067-31EC1DC3E16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 xmlns:a16="http://schemas.microsoft.com/office/drawing/2014/main" id="{8A0BC496-427B-4836-B989-97B0673D8F5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 xmlns:a16="http://schemas.microsoft.com/office/drawing/2014/main" id="{A0D554E1-33ED-415C-BF15-FC38D2E33C7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 xmlns:a16="http://schemas.microsoft.com/office/drawing/2014/main" id="{D1F1EE7D-C5FF-46EA-AB9C-94E1F2D9B73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 xmlns:a16="http://schemas.microsoft.com/office/drawing/2014/main" id="{2AC2FE37-AED7-4C81-A52E-FD105C1BDA8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 xmlns:a16="http://schemas.microsoft.com/office/drawing/2014/main" id="{AB34FC05-3259-4BE2-8DA9-91435FAFCE7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 xmlns:a16="http://schemas.microsoft.com/office/drawing/2014/main" id="{AC11598E-3FD2-47F3-8E57-D5D6130DBC3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 xmlns:a16="http://schemas.microsoft.com/office/drawing/2014/main" id="{37D098FA-73CF-44E6-B612-7DE664E5DE0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 xmlns:a16="http://schemas.microsoft.com/office/drawing/2014/main" id="{66672930-1A30-4508-A9D2-FA4271C6B1E1}"/>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 xmlns:a16="http://schemas.microsoft.com/office/drawing/2014/main" id="{174F3D5B-9943-4A8B-8699-ABB2B7991B8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 xmlns:a16="http://schemas.microsoft.com/office/drawing/2014/main" id="{6834DCA2-951C-4A9B-8490-5C7BD0FFBB9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 xmlns:a16="http://schemas.microsoft.com/office/drawing/2014/main" id="{316B6CF4-BCF3-4765-B744-A1EB5A76D33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 xmlns:a16="http://schemas.microsoft.com/office/drawing/2014/main" id="{BAD99054-FC47-4391-9369-B309A0AA2582}"/>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 xmlns:a16="http://schemas.microsoft.com/office/drawing/2014/main" id="{1A1CDB94-FE6F-4AAC-94D9-DDCEC703B126}"/>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 xmlns:a16="http://schemas.microsoft.com/office/drawing/2014/main" id="{99B22DCB-54E6-4769-9DD7-3736B4041B2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 xmlns:a16="http://schemas.microsoft.com/office/drawing/2014/main" id="{67DA3C33-5733-4571-AD7C-F9D7447D184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 xmlns:a16="http://schemas.microsoft.com/office/drawing/2014/main" id="{DEACDE3F-3571-479B-8545-A0EB157DFB7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 xmlns:a16="http://schemas.microsoft.com/office/drawing/2014/main" id="{0EBC688C-242B-4AF8-9A28-74C5D3A7DD76}"/>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 xmlns:a16="http://schemas.microsoft.com/office/drawing/2014/main" id="{C4C8C45C-CEB8-4DEA-A7C9-8028747D4C2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 xmlns:a16="http://schemas.microsoft.com/office/drawing/2014/main" id="{7FC624AF-D992-41C1-A403-A0A4731BE06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 xmlns:a16="http://schemas.microsoft.com/office/drawing/2014/main" id="{F63171A4-E846-4A64-8292-3ED3583B6DE9}"/>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 xmlns:a16="http://schemas.microsoft.com/office/drawing/2014/main" id="{E59C66F3-BAB8-46AB-849B-0BC14A74B8A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 xmlns:a16="http://schemas.microsoft.com/office/drawing/2014/main" id="{68CD087B-52FF-4F11-A251-6F6A6B9093A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 xmlns:a16="http://schemas.microsoft.com/office/drawing/2014/main" id="{7FD7CD23-A1FC-41E8-A563-0B0A87A8FC8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 xmlns:a16="http://schemas.microsoft.com/office/drawing/2014/main" id="{A3A34481-695D-470B-9A01-A047EAA615B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 xmlns:a16="http://schemas.microsoft.com/office/drawing/2014/main" id="{5B26EEFA-6CAA-4BF6-B4BD-7C083D59BF3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 xmlns:a16="http://schemas.microsoft.com/office/drawing/2014/main" id="{61976329-310A-4F70-B22C-F032D4BF7E3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 xmlns:a16="http://schemas.microsoft.com/office/drawing/2014/main" id="{0A0DA1ED-70C5-4D8F-B61F-F6E9E07D595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 xmlns:a16="http://schemas.microsoft.com/office/drawing/2014/main" id="{EDF58541-8ECC-487F-96C7-3267D0F9C8C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 xmlns:a16="http://schemas.microsoft.com/office/drawing/2014/main" id="{D1DAAA62-5552-4436-97D9-353F629E8AB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 xmlns:a16="http://schemas.microsoft.com/office/drawing/2014/main" id="{EBA1BB6B-72EF-4525-89A1-FC5BE70D71B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 xmlns:a16="http://schemas.microsoft.com/office/drawing/2014/main" id="{D3BD4012-93F7-424A-9146-8E7E831D9E7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 xmlns:a16="http://schemas.microsoft.com/office/drawing/2014/main" id="{A2E36983-6A8E-4C78-AA27-363C0D676C8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 xmlns:a16="http://schemas.microsoft.com/office/drawing/2014/main" id="{AB2380FC-F201-44F0-A531-1402201E4EB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 xmlns:a16="http://schemas.microsoft.com/office/drawing/2014/main" id="{737C3A27-BD47-4E93-A1E3-33B902DD068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 xmlns:a16="http://schemas.microsoft.com/office/drawing/2014/main" id="{C257BCC6-B88D-4C3B-BEFD-25D320F39CF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 xmlns:a16="http://schemas.microsoft.com/office/drawing/2014/main" id="{0519964D-597A-4E0C-B66C-89D30B8582B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 xmlns:a16="http://schemas.microsoft.com/office/drawing/2014/main" id="{A31BADE6-3732-4787-8841-96E8F05C0A9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 xmlns:a16="http://schemas.microsoft.com/office/drawing/2014/main" id="{447ED593-61E3-4BD7-8984-7FE5621549D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 xmlns:a16="http://schemas.microsoft.com/office/drawing/2014/main" id="{6AD98272-0FC0-49AC-9877-8D2BAA5148B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 xmlns:a16="http://schemas.microsoft.com/office/drawing/2014/main" id="{D54770D9-48C7-4C76-9F40-65C9B9C05CE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 xmlns:a16="http://schemas.microsoft.com/office/drawing/2014/main" id="{4B9C1A3A-3DED-4CC1-820C-16B358DF9EC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 xmlns:a16="http://schemas.microsoft.com/office/drawing/2014/main" id="{2404A56E-8A81-48CB-9AC4-2CB6EA55DD7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 xmlns:a16="http://schemas.microsoft.com/office/drawing/2014/main" id="{6D6A743B-85A5-41A8-9664-D654620D25D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 xmlns:a16="http://schemas.microsoft.com/office/drawing/2014/main" id="{23DAD9FD-AF99-4D89-9BC8-E6739BD17ACA}"/>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 xmlns:a16="http://schemas.microsoft.com/office/drawing/2014/main" id="{D7170781-0173-4FAB-8358-42C469FC51A3}"/>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 xmlns:a16="http://schemas.microsoft.com/office/drawing/2014/main" id="{03C55E22-B879-4AE0-BC46-BA8A4E950C50}"/>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 xmlns:a16="http://schemas.microsoft.com/office/drawing/2014/main" id="{AA07E073-1978-4DCC-9E5C-FF89EF524BFA}"/>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 xmlns:a16="http://schemas.microsoft.com/office/drawing/2014/main" id="{5691F80E-D2E0-4E78-AA76-8D827AE4101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 xmlns:a16="http://schemas.microsoft.com/office/drawing/2014/main" id="{E34C55D1-5C55-44D3-9C26-E1951DA3937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 xmlns:a16="http://schemas.microsoft.com/office/drawing/2014/main" id="{4C9CB0E6-07EF-4140-926D-D380C1A88EB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 xmlns:a16="http://schemas.microsoft.com/office/drawing/2014/main" id="{263BBD78-504D-435B-8933-2C460DC38E7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 xmlns:a16="http://schemas.microsoft.com/office/drawing/2014/main" id="{1AD78D29-1FCF-4E88-A958-924F701D5E4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 xmlns:a16="http://schemas.microsoft.com/office/drawing/2014/main" id="{EA551A3F-69EF-45CC-87F7-867808A3FAD2}"/>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 xmlns:a16="http://schemas.microsoft.com/office/drawing/2014/main" id="{12724B09-E74E-49FA-BB5D-583BB89B798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 xmlns:a16="http://schemas.microsoft.com/office/drawing/2014/main" id="{DA2788BF-64AD-4328-8CB9-8C2C98CF54E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 xmlns:a16="http://schemas.microsoft.com/office/drawing/2014/main" id="{D9591CB5-16C9-44FC-B125-529D33F91BF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 xmlns:a16="http://schemas.microsoft.com/office/drawing/2014/main" id="{4F82A945-38F0-45AF-A28A-C6A0E6A2E7F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 xmlns:a16="http://schemas.microsoft.com/office/drawing/2014/main" id="{80FA6744-F48F-4652-86E5-BA3ABEF32274}"/>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 xmlns:a16="http://schemas.microsoft.com/office/drawing/2014/main" id="{FAC3DEAD-5797-4CA1-A8F2-3F487AAC6B1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 xmlns:a16="http://schemas.microsoft.com/office/drawing/2014/main" id="{F9AF9D64-C9FB-4D32-993D-3423A2E55EE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 xmlns:a16="http://schemas.microsoft.com/office/drawing/2014/main" id="{9097AC72-422F-4CE0-A772-A63E2294ACD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 xmlns:a16="http://schemas.microsoft.com/office/drawing/2014/main" id="{1A6B3F4D-48A0-4FC2-8720-2606D6AA04C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 xmlns:a16="http://schemas.microsoft.com/office/drawing/2014/main" id="{67E4FA26-563D-4D19-BAEB-A370818E51A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 xmlns:a16="http://schemas.microsoft.com/office/drawing/2014/main" id="{03B51AAC-6B1D-43D1-8885-402653BA90F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 xmlns:a16="http://schemas.microsoft.com/office/drawing/2014/main" id="{CF4180FB-7FBD-421F-A284-4C2CC61B384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 xmlns:a16="http://schemas.microsoft.com/office/drawing/2014/main" id="{28E615C5-6A2E-4BF3-A3A8-9061C5B1B84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 xmlns:a16="http://schemas.microsoft.com/office/drawing/2014/main" id="{B15A4CEB-6B8D-48C3-8484-3EC282A34A1F}"/>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 xmlns:a16="http://schemas.microsoft.com/office/drawing/2014/main" id="{38F7FD7D-E582-4214-B1B3-D289130553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 xmlns:a16="http://schemas.microsoft.com/office/drawing/2014/main" id="{B74D1DAC-C0D4-447E-8665-EAFF34F4E32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550213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 xmlns:a16="http://schemas.microsoft.com/office/drawing/2014/main" id="{F44A4473-D4D4-4E24-B542-C5D63C28DA75}"/>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 xmlns:a16="http://schemas.microsoft.com/office/drawing/2014/main" id="{14CA4A32-A016-460F-8B99-22A5D265B4B8}"/>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 xmlns:a16="http://schemas.microsoft.com/office/drawing/2014/main" id="{84DB1BC2-B158-4DA5-9164-843E6B566CE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 xmlns:a16="http://schemas.microsoft.com/office/drawing/2014/main" id="{751FDE2E-D749-401E-B3BA-66B2F523182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 xmlns:a16="http://schemas.microsoft.com/office/drawing/2014/main" id="{49546377-E2EE-4854-AA84-5575789BAFD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 xmlns:a16="http://schemas.microsoft.com/office/drawing/2014/main" id="{04FCC465-42B8-456F-951F-8C51A42F97E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 xmlns:a16="http://schemas.microsoft.com/office/drawing/2014/main" id="{3D7F8A9A-8A53-4FD3-855C-C49B035CE87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 xmlns:a16="http://schemas.microsoft.com/office/drawing/2014/main" id="{AC347F99-AC7C-4DB2-8AAF-9E2A7AE629CC}"/>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 xmlns:a16="http://schemas.microsoft.com/office/drawing/2014/main" id="{89B06C37-E219-479D-B324-0DC7D05651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 xmlns:a16="http://schemas.microsoft.com/office/drawing/2014/main" id="{29A1D878-CEA2-41DC-8638-A8523167266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 xmlns:a16="http://schemas.microsoft.com/office/drawing/2014/main" id="{99394209-57ED-4126-A8DC-0862D1FA11E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 xmlns:a16="http://schemas.microsoft.com/office/drawing/2014/main" id="{A48B0004-4618-4D71-88D1-A2FEE4F0ADE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 xmlns:a16="http://schemas.microsoft.com/office/drawing/2014/main" id="{4D1C172B-2446-428A-A518-FE1B5FCE0D3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 xmlns:a16="http://schemas.microsoft.com/office/drawing/2014/main" id="{E359C795-FCC1-401F-B0B6-F722AE632AA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 xmlns:a16="http://schemas.microsoft.com/office/drawing/2014/main" id="{8260D102-71BB-497E-A5CF-743FB59874D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 xmlns:a16="http://schemas.microsoft.com/office/drawing/2014/main" id="{811E3D98-A5FB-4BDE-A07D-A03EB898C67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 xmlns:a16="http://schemas.microsoft.com/office/drawing/2014/main" id="{9E48CE7F-B4EF-4629-8706-6838C171EF0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 xmlns:a16="http://schemas.microsoft.com/office/drawing/2014/main" id="{C8EBC77A-0887-4128-A73B-2C0165C6F94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 xmlns:a16="http://schemas.microsoft.com/office/drawing/2014/main" id="{7AF3D400-AAAA-47BD-922E-AA3A2AFA302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 xmlns:a16="http://schemas.microsoft.com/office/drawing/2014/main" id="{B0A3E6A0-609D-427D-9D34-E7CF184B453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 xmlns:a16="http://schemas.microsoft.com/office/drawing/2014/main" id="{DDE08965-A3F4-426A-924B-102A6F6FE27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 xmlns:a16="http://schemas.microsoft.com/office/drawing/2014/main" id="{13FA8E6E-7F53-47E9-9BF8-1CD3130F42B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 xmlns:a16="http://schemas.microsoft.com/office/drawing/2014/main" id="{7A8A9991-EF8F-4128-9DB7-A2FA8CF2F68B}"/>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 xmlns:a16="http://schemas.microsoft.com/office/drawing/2014/main" id="{41E966B6-186E-4D17-B570-969B6951AC0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 xmlns:a16="http://schemas.microsoft.com/office/drawing/2014/main" id="{918B08AD-5F3C-4FC5-8998-8524763C750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 xmlns:a16="http://schemas.microsoft.com/office/drawing/2014/main" id="{EDF72260-B0A1-47A1-9459-FDF4600ACA6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 xmlns:a16="http://schemas.microsoft.com/office/drawing/2014/main" id="{C6A7FA58-53F7-4C2F-96D5-E97BB3CC679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 xmlns:a16="http://schemas.microsoft.com/office/drawing/2014/main" id="{1B986617-481E-450F-8FAD-CA3086A3E04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 xmlns:a16="http://schemas.microsoft.com/office/drawing/2014/main" id="{4D24CAEB-B2FE-4796-8E6E-DB5148C380F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 xmlns:a16="http://schemas.microsoft.com/office/drawing/2014/main" id="{3D577B03-E6D9-4FFA-A799-E504CBF8D71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 xmlns:a16="http://schemas.microsoft.com/office/drawing/2014/main" id="{43509C13-FDEE-45B0-B954-D80D6F38F00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 xmlns:a16="http://schemas.microsoft.com/office/drawing/2014/main" id="{21FF647D-8D8A-43E8-A2E2-46D1117839F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 xmlns:a16="http://schemas.microsoft.com/office/drawing/2014/main" id="{87B8728B-0A45-4551-99F0-CF33B850DA57}"/>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CCFAA15D-9EFC-4A70-AC98-CB3EF00C3A4C}"/>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 xmlns:a16="http://schemas.microsoft.com/office/drawing/2014/main" id="{AD80CCBD-3F02-48A0-A24E-5971D229517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 xmlns:a16="http://schemas.microsoft.com/office/drawing/2014/main" id="{AB5B7D34-5A4E-48DE-8893-0F022E4CC95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 xmlns:a16="http://schemas.microsoft.com/office/drawing/2014/main" id="{2341ADC6-0CC2-46C0-BA6F-9D9913669805}"/>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 xmlns:a16="http://schemas.microsoft.com/office/drawing/2014/main" id="{A93316DB-546B-41BA-AD1B-94D5C467023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 xmlns:a16="http://schemas.microsoft.com/office/drawing/2014/main" id="{35105C82-44C4-41C2-96AE-ADE6DD1D712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A7A634F2-054C-4614-9ECB-96BE809893D6}"/>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 xmlns:a16="http://schemas.microsoft.com/office/drawing/2014/main" id="{1764AB7F-1912-4909-A04A-C8D125467E1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 xmlns:a16="http://schemas.microsoft.com/office/drawing/2014/main" id="{6B93639B-DE1C-4A46-A4B5-B88FD6FC201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A6C5D17F-13E7-4861-A839-3C56ABD56C4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 xmlns:a16="http://schemas.microsoft.com/office/drawing/2014/main" id="{1C343C91-0F9E-4530-939D-2D9F15DF4A7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 xmlns:a16="http://schemas.microsoft.com/office/drawing/2014/main" id="{92109E9F-E572-4202-B7A6-630155DD5BB6}"/>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 xmlns:a16="http://schemas.microsoft.com/office/drawing/2014/main" id="{B4FF54B2-44F5-42F7-8353-111D80A8D22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 xmlns:a16="http://schemas.microsoft.com/office/drawing/2014/main" id="{19A2BBF4-4F54-4179-B672-AD4C8D58A30F}"/>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 xmlns:a16="http://schemas.microsoft.com/office/drawing/2014/main" id="{2F2D95CF-DAE2-4601-B9A6-233F4F2F307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 xmlns:a16="http://schemas.microsoft.com/office/drawing/2014/main" id="{3CD52B72-C30B-4570-A8AB-78CB884F8D0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 xmlns:a16="http://schemas.microsoft.com/office/drawing/2014/main" id="{696A9FBF-C89D-4CF9-A1DC-C0275A3B326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 xmlns:a16="http://schemas.microsoft.com/office/drawing/2014/main" id="{C50B0ACE-17B4-4F11-BA43-0159796B839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 xmlns:a16="http://schemas.microsoft.com/office/drawing/2014/main" id="{F0346B01-7019-48B2-9BE7-3E90F590FD6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 xmlns:a16="http://schemas.microsoft.com/office/drawing/2014/main" id="{5C186E4B-7559-4E95-9BDD-7DA75E0873B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 xmlns:a16="http://schemas.microsoft.com/office/drawing/2014/main" id="{4FFE117A-211E-4BD5-AB76-05026DEC6B5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 xmlns:a16="http://schemas.microsoft.com/office/drawing/2014/main" id="{5CC0C412-2859-4E97-924F-291318E6ADF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 xmlns:a16="http://schemas.microsoft.com/office/drawing/2014/main" id="{AECE441C-0FBF-4F02-9781-35F2487E3C0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 xmlns:a16="http://schemas.microsoft.com/office/drawing/2014/main" id="{951A4317-3E34-41B4-BCD9-E6E0627C188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 xmlns:a16="http://schemas.microsoft.com/office/drawing/2014/main" id="{CE2D40E4-274B-4D43-801B-7B3BAF03E45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 xmlns:a16="http://schemas.microsoft.com/office/drawing/2014/main" id="{2D939FC8-6395-4DCB-B28C-2342BFB72F2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 xmlns:a16="http://schemas.microsoft.com/office/drawing/2014/main" id="{620FEEF2-AE91-48CA-8FE7-B50F83E1CF2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 xmlns:a16="http://schemas.microsoft.com/office/drawing/2014/main" id="{27050D75-D26B-4BD3-A4A5-68DF13E9C13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 xmlns:a16="http://schemas.microsoft.com/office/drawing/2014/main" id="{37668160-F5BE-4756-B84F-C68992BC7A57}"/>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 xmlns:a16="http://schemas.microsoft.com/office/drawing/2014/main" id="{E7F90261-4A5A-4C39-B4B3-FEBED04E345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 xmlns:a16="http://schemas.microsoft.com/office/drawing/2014/main" id="{71681E7C-A7E8-4F01-9001-3FD1105E1B4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 xmlns:a16="http://schemas.microsoft.com/office/drawing/2014/main" id="{901B0597-C838-4481-A49D-E8D85B631C7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 xmlns:a16="http://schemas.microsoft.com/office/drawing/2014/main" id="{23C2B0BF-A329-4A97-B3D5-545BC6813E2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 xmlns:a16="http://schemas.microsoft.com/office/drawing/2014/main" id="{DBCCCA80-4FEE-4C79-8AF3-66B97054C84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 xmlns:a16="http://schemas.microsoft.com/office/drawing/2014/main" id="{4B9AD13F-808D-4464-989B-F40B3E77B74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 xmlns:a16="http://schemas.microsoft.com/office/drawing/2014/main" id="{076473B5-E30F-4635-8789-51368A971BD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 xmlns:a16="http://schemas.microsoft.com/office/drawing/2014/main" id="{EF568995-35CF-4C80-A63C-82B47F1BA1D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 xmlns:a16="http://schemas.microsoft.com/office/drawing/2014/main" id="{99432608-19E2-4A3E-A68B-45C8E5DD471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 xmlns:a16="http://schemas.microsoft.com/office/drawing/2014/main" id="{127A2810-84DE-450A-986B-DE8AF8AE6F14}"/>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1A56ED6A-BBD4-4005-A99D-65BCF8047CCA}"/>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 xmlns:a16="http://schemas.microsoft.com/office/drawing/2014/main" id="{CFC0629C-AFCE-4D39-87D5-36EF1FE5CF8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 xmlns:a16="http://schemas.microsoft.com/office/drawing/2014/main" id="{81F3517A-93AD-4DF3-BEC7-E607A73E5E2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4CBBC251-E8DD-438C-8733-7D65F461A449}"/>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 xmlns:a16="http://schemas.microsoft.com/office/drawing/2014/main" id="{6A94A4D4-EFFA-4AE2-B533-75F01F0F006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 xmlns:a16="http://schemas.microsoft.com/office/drawing/2014/main" id="{1F4B0E1D-2F9C-444A-ADBA-BDE9F01D8DD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 xmlns:a16="http://schemas.microsoft.com/office/drawing/2014/main" id="{5F5ACA0E-A5DF-4015-8FD4-FA7A53E9D1A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 xmlns:a16="http://schemas.microsoft.com/office/drawing/2014/main" id="{5A4DCFFD-FD3C-42EA-862E-5B792D9020AF}"/>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 xmlns:a16="http://schemas.microsoft.com/office/drawing/2014/main" id="{0089A8F3-7530-4C17-848C-580015C3EDC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 xmlns:a16="http://schemas.microsoft.com/office/drawing/2014/main" id="{61D8EA0C-1521-4C6D-8C09-DD6D8F1F221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 xmlns:a16="http://schemas.microsoft.com/office/drawing/2014/main" id="{517033B6-6B8A-4BD6-9A52-BF9E9EFBD48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947122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11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561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1156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5/30/2024</a:t>
            </a:fld>
            <a:endParaRPr lang="en-US"/>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 xmlns:a16="http://schemas.microsoft.com/office/drawing/2014/main" id="{E962D13F-065F-B5B5-D0E6-E5707D370EE8}"/>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 xmlns:a16="http://schemas.microsoft.com/office/drawing/2014/main" id="{E69F4739-7046-0251-2DF1-C6992306440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 xmlns:a16="http://schemas.microsoft.com/office/drawing/2014/main" id="{163D0146-2A52-A1D5-4593-B4C5EB99B2D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 xmlns:a16="http://schemas.microsoft.com/office/drawing/2014/main" id="{B11D10C2-7B14-DAF3-6BF2-5A8F43E9DAE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 xmlns:a16="http://schemas.microsoft.com/office/drawing/2014/main" id="{53E52456-41A7-AC0D-14E1-EBCA46FA032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 xmlns:a16="http://schemas.microsoft.com/office/drawing/2014/main" id="{9F721F5B-EC05-CF43-091F-DAF14831D687}"/>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 xmlns:a16="http://schemas.microsoft.com/office/drawing/2014/main" id="{4EAA2530-7335-61C7-70D6-747F737F233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 xmlns:a16="http://schemas.microsoft.com/office/drawing/2014/main" id="{1D6830C5-6699-B51E-C138-387FB432668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 xmlns:a16="http://schemas.microsoft.com/office/drawing/2014/main" id="{6FF4243D-BD79-D045-8F40-6116E0C37D8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 xmlns:a16="http://schemas.microsoft.com/office/drawing/2014/main" id="{E9EC195D-83CA-FFB5-8E57-01F2F889675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 xmlns:a16="http://schemas.microsoft.com/office/drawing/2014/main" id="{134E1E14-0E7D-344A-292A-0FEE2278CCB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 xmlns:a16="http://schemas.microsoft.com/office/drawing/2014/main" id="{5F7EE493-E0DB-AB06-7D9D-5AF68F7F066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 xmlns:a16="http://schemas.microsoft.com/office/drawing/2014/main" id="{5EEA1730-2FFB-87EA-EAD1-B2B5783665D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 xmlns:a16="http://schemas.microsoft.com/office/drawing/2014/main" id="{1E4289FE-15AE-AB80-0279-9FEC059A9B2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 xmlns:a16="http://schemas.microsoft.com/office/drawing/2014/main" id="{25151662-B32C-3EAB-F6C8-76DD978D23C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 xmlns:a16="http://schemas.microsoft.com/office/drawing/2014/main" id="{3C3EE828-B477-B615-CA63-8538BE486DD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 xmlns:a16="http://schemas.microsoft.com/office/drawing/2014/main" id="{7AC7C2E5-ABB8-BBAD-2355-D6D2362E06C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 xmlns:a16="http://schemas.microsoft.com/office/drawing/2014/main" id="{6A22F749-ED2C-4875-608B-E377A5448FB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 xmlns:a16="http://schemas.microsoft.com/office/drawing/2014/main" id="{4771A641-145D-E8E1-A9B2-69823A4D01E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 xmlns:a16="http://schemas.microsoft.com/office/drawing/2014/main" id="{B03F8F37-F2D6-CCBD-20FE-B22B8E4C18D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 xmlns:a16="http://schemas.microsoft.com/office/drawing/2014/main" id="{AF3ABA6C-6FD2-67BB-2670-5BFDD170ECB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 xmlns:a16="http://schemas.microsoft.com/office/drawing/2014/main" id="{E9B0D058-B8D1-9353-2199-A74B70392D7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 xmlns:a16="http://schemas.microsoft.com/office/drawing/2014/main" id="{13A1A6A6-A997-36FF-9BD6-128BD48F102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 xmlns:a16="http://schemas.microsoft.com/office/drawing/2014/main" id="{1DB2A818-4899-91F3-6E29-A6B44792B74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 xmlns:a16="http://schemas.microsoft.com/office/drawing/2014/main" id="{06FA050E-E57A-A008-4AFC-E0A7BF4BD94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 xmlns:a16="http://schemas.microsoft.com/office/drawing/2014/main" id="{1AA4FDAD-E69F-B8CA-3647-41EE49D1899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 xmlns:a16="http://schemas.microsoft.com/office/drawing/2014/main" id="{FA9079B0-05A2-05C9-0B71-62DA8342903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 xmlns:a16="http://schemas.microsoft.com/office/drawing/2014/main" id="{B1A01482-3AC9-3B96-29F0-77E1F45A2BD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 xmlns:a16="http://schemas.microsoft.com/office/drawing/2014/main" id="{18BBAE1C-A0BE-C2D0-0B21-EF53F120FEC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 xmlns:a16="http://schemas.microsoft.com/office/drawing/2014/main" id="{6699894E-9D4E-38B1-7E0F-FD7E8DD87CA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 xmlns:a16="http://schemas.microsoft.com/office/drawing/2014/main" id="{3F7686F1-1A2D-7362-06B5-FFFD3ACB4FE1}"/>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 xmlns:a16="http://schemas.microsoft.com/office/drawing/2014/main" id="{861B3E07-B72D-1FE2-EDEA-17E925D72FFE}"/>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 xmlns:a16="http://schemas.microsoft.com/office/drawing/2014/main" id="{4DFA77FC-64D9-DE58-A28A-66AD9C2B3267}"/>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8FF768D7-8614-439F-50A9-59D51405557C}"/>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 xmlns:a16="http://schemas.microsoft.com/office/drawing/2014/main" id="{374D642E-1A3B-7563-4C4C-A8886D59033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 xmlns:a16="http://schemas.microsoft.com/office/drawing/2014/main" id="{BFF8C2B2-E490-A9EE-3883-FA9C8EE2469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 xmlns:a16="http://schemas.microsoft.com/office/drawing/2014/main" id="{D4EBDBA2-C991-DB59-8E58-B4D12A2576EA}"/>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 xmlns:a16="http://schemas.microsoft.com/office/drawing/2014/main" id="{C77A19F7-390A-587C-0735-A199D3DB0C8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 xmlns:a16="http://schemas.microsoft.com/office/drawing/2014/main" id="{74CC8F53-BFF6-5AA8-554D-A3AFC16E106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C507FE88-BFE7-3491-C4ED-84BCC713C6A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 xmlns:a16="http://schemas.microsoft.com/office/drawing/2014/main" id="{5E59AEE7-2E00-DD8E-4A64-624BBBF2188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 xmlns:a16="http://schemas.microsoft.com/office/drawing/2014/main" id="{4BB12628-726F-E89A-FBAF-334733B975C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A2BE7A39-1897-9A9A-F597-9D75FE4A851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 xmlns:a16="http://schemas.microsoft.com/office/drawing/2014/main" id="{7C6C0069-A065-BA31-6BD7-D5AA4499F6F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 xmlns:a16="http://schemas.microsoft.com/office/drawing/2014/main" id="{993CD5D7-6B2F-E9B2-9A97-ADB1AB30867A}"/>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 xmlns:a16="http://schemas.microsoft.com/office/drawing/2014/main" id="{FCB8559C-9482-7A04-AFCA-0EE0336DB90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 xmlns:a16="http://schemas.microsoft.com/office/drawing/2014/main" id="{B48E5CDD-04A4-0F7F-051B-44C6F6B7FA25}"/>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 xmlns:a16="http://schemas.microsoft.com/office/drawing/2014/main" id="{423FA6BC-48D6-1095-2002-196438F1D80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 xmlns:a16="http://schemas.microsoft.com/office/drawing/2014/main" id="{22D39D72-6C9D-0B9E-8A6B-E7C2286B9C5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 xmlns:a16="http://schemas.microsoft.com/office/drawing/2014/main" id="{7683F3FD-E227-C358-C0FD-2FFA3C28AE9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 xmlns:a16="http://schemas.microsoft.com/office/drawing/2014/main" id="{EC33943E-7F7F-3DD7-3721-BA4866CC6BE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 xmlns:a16="http://schemas.microsoft.com/office/drawing/2014/main" id="{E45C6B72-DCCD-6EB6-132D-0FA67819DB1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 xmlns:a16="http://schemas.microsoft.com/office/drawing/2014/main" id="{168015B7-C961-378D-2DC6-DC765AF0CB0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 xmlns:a16="http://schemas.microsoft.com/office/drawing/2014/main" id="{DF769C9F-2362-9FBD-939F-ABDB7CBB1FB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 xmlns:a16="http://schemas.microsoft.com/office/drawing/2014/main" id="{925755D6-AD5C-914E-7A62-145DBD64A56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 xmlns:a16="http://schemas.microsoft.com/office/drawing/2014/main" id="{DFDDF6F8-12EA-25EC-8FC5-8A21B11F384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 xmlns:a16="http://schemas.microsoft.com/office/drawing/2014/main" id="{EBD7A53C-B52C-8CA2-F5BA-686A373E463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 xmlns:a16="http://schemas.microsoft.com/office/drawing/2014/main" id="{7CA0655A-0AF5-EEE3-ABB0-20D1BED0BDC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 xmlns:a16="http://schemas.microsoft.com/office/drawing/2014/main" id="{4FD9506A-2D60-7B40-6CF8-F96EE89F92D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 xmlns:a16="http://schemas.microsoft.com/office/drawing/2014/main" id="{AB7F3BA7-1A8F-076B-B5E3-818D3298FB2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 xmlns:a16="http://schemas.microsoft.com/office/drawing/2014/main" id="{70B6BB27-AE08-DCF4-FC6C-B0AA459929B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 xmlns:a16="http://schemas.microsoft.com/office/drawing/2014/main" id="{B8BE40A7-E371-08CD-A28A-03F591E0F5C5}"/>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 xmlns:a16="http://schemas.microsoft.com/office/drawing/2014/main" id="{69E67CF8-C6BE-AFC8-E935-47A9B66A1D1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 xmlns:a16="http://schemas.microsoft.com/office/drawing/2014/main" id="{9066B5CD-8B07-C124-814E-E0FCC342194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 xmlns:a16="http://schemas.microsoft.com/office/drawing/2014/main" id="{15BDA307-0487-F6F8-9712-E7E849479B4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 xmlns:a16="http://schemas.microsoft.com/office/drawing/2014/main" id="{FB2D68D3-0B6E-1782-F250-F235EBF134D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 xmlns:a16="http://schemas.microsoft.com/office/drawing/2014/main" id="{0044EBAD-2D73-148B-C869-00D38A213ED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 xmlns:a16="http://schemas.microsoft.com/office/drawing/2014/main" id="{BEA5DF87-0DFD-2540-F7AB-0E6ACB1E327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 xmlns:a16="http://schemas.microsoft.com/office/drawing/2014/main" id="{916F5E3C-9C75-F588-DE04-69C972C186B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 xmlns:a16="http://schemas.microsoft.com/office/drawing/2014/main" id="{D38DF4F6-2A73-D808-991D-95439C1739B1}"/>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 xmlns:a16="http://schemas.microsoft.com/office/drawing/2014/main" id="{C7A2833E-2ADD-3B71-08FC-6283A81A80E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 xmlns:a16="http://schemas.microsoft.com/office/drawing/2014/main" id="{FCDF8FCA-19BF-CFB5-0CCB-3EF2D7CB0A92}"/>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F73B0C2F-F151-71AB-9ABE-1959C358EAF2}"/>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 xmlns:a16="http://schemas.microsoft.com/office/drawing/2014/main" id="{A44D14B4-5764-EFCE-FBC7-CF2D0B277AB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 xmlns:a16="http://schemas.microsoft.com/office/drawing/2014/main" id="{E3756F0B-F8B3-26EE-2A7F-1C5992122CA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81E4DCDD-63E6-2079-6168-1020560A9121}"/>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 xmlns:a16="http://schemas.microsoft.com/office/drawing/2014/main" id="{1514E1C2-75D7-754B-9F26-F5B9066EFF5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 xmlns:a16="http://schemas.microsoft.com/office/drawing/2014/main" id="{41804AAA-0E5C-F089-12DB-DA756DBC8F3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 xmlns:a16="http://schemas.microsoft.com/office/drawing/2014/main" id="{32EE8038-D703-128B-70AB-CE60212607E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 xmlns:a16="http://schemas.microsoft.com/office/drawing/2014/main" id="{089B8075-A4EE-CE03-6C76-DC97CFABA04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 xmlns:a16="http://schemas.microsoft.com/office/drawing/2014/main" id="{E9606914-44A7-93DD-5097-AC11FE653E8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 xmlns:a16="http://schemas.microsoft.com/office/drawing/2014/main" id="{AA850AAF-4BA2-57DD-6C9D-C9991F2F2F8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 xmlns:a16="http://schemas.microsoft.com/office/drawing/2014/main" id="{66085E16-1D45-53C3-E48D-B7202C213AD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0421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176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 xmlns:a16="http://schemas.microsoft.com/office/drawing/2014/main" id="{DC89B2F1-1E32-44DB-B50E-BEA1896CAD81}"/>
              </a:ext>
              <a:ext uri="{C183D7F6-B498-43B3-948B-1728B52AA6E4}">
                <adec:decorative xmlns=""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5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 xmlns:a16="http://schemas.microsoft.com/office/drawing/2014/main" id="{D0E80DA6-B971-46B7-B0D3-8581AE0B6ACB}"/>
              </a:ext>
              <a:ext uri="{C183D7F6-B498-43B3-948B-1728B52AA6E4}">
                <adec:decorative xmlns=""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415347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1" r:id="rId12"/>
    <p:sldLayoutId id="2147483733" r:id="rId13"/>
    <p:sldLayoutId id="2147483740" r:id="rId14"/>
    <p:sldLayoutId id="2147483741" r:id="rId15"/>
    <p:sldLayoutId id="2147483672" r:id="rId16"/>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title"/>
          </p:nvPr>
        </p:nvSpPr>
        <p:spPr>
          <a:xfrm>
            <a:off x="984522" y="298564"/>
            <a:ext cx="4953699" cy="6260873"/>
          </a:xfrm>
        </p:spPr>
        <p:txBody>
          <a:bodyPr>
            <a:noAutofit/>
          </a:bodyPr>
          <a:lstStyle/>
          <a:p>
            <a:pPr>
              <a:lnSpc>
                <a:spcPct val="150000"/>
              </a:lnSpc>
            </a:pPr>
            <a:r>
              <a:rPr lang="en-US" dirty="0" err="1" smtClean="0">
                <a:cs typeface="Times New Roman" panose="02020603050405020304" pitchFamily="18" charset="0"/>
              </a:rPr>
              <a:t>PySortSearch</a:t>
            </a:r>
            <a:r>
              <a:rPr lang="en-US" dirty="0"/>
              <a:t/>
            </a:r>
            <a:br>
              <a:rPr lang="en-US" dirty="0"/>
            </a:br>
            <a:r>
              <a:rPr lang="en-US" sz="3200" dirty="0" smtClean="0">
                <a:cs typeface="Times New Roman" panose="02020603050405020304" pitchFamily="18" charset="0"/>
              </a:rPr>
              <a:t>Algorithms in Python</a:t>
            </a:r>
            <a:br>
              <a:rPr lang="en-US" sz="3200" dirty="0" smtClean="0">
                <a:cs typeface="Times New Roman" panose="02020603050405020304" pitchFamily="18" charset="0"/>
              </a:rPr>
            </a:br>
            <a:r>
              <a:rPr lang="en-US" sz="3200" dirty="0" smtClean="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By </a:t>
            </a:r>
            <a:r>
              <a:rPr lang="en-US" sz="2000" dirty="0" err="1" smtClean="0">
                <a:latin typeface="Times New Roman" panose="02020603050405020304" pitchFamily="18" charset="0"/>
                <a:cs typeface="Times New Roman" panose="02020603050405020304" pitchFamily="18" charset="0"/>
              </a:rPr>
              <a:t>Logiya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Vidhyapathi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Binary Search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833" y="2845397"/>
            <a:ext cx="5340275" cy="3659579"/>
          </a:xfrm>
          <a:prstGeom prst="rect">
            <a:avLst/>
          </a:prstGeom>
        </p:spPr>
      </p:pic>
      <p:sp>
        <p:nvSpPr>
          <p:cNvPr id="2" name="Rectangle 1"/>
          <p:cNvSpPr/>
          <p:nvPr/>
        </p:nvSpPr>
        <p:spPr>
          <a:xfrm>
            <a:off x="6208506" y="394441"/>
            <a:ext cx="5840059" cy="1938992"/>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Binary search is a fast and efficient search algorithm used to find a target element within a sorted list. It works by repeatedly dividing the search interval in half until the target element is found or the search interval becomes empty. Binary search has a time complexity of O(log n), making it highly efficient for large sorted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191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Linear Search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195" y="2667896"/>
            <a:ext cx="5131398" cy="3910853"/>
          </a:xfrm>
          <a:prstGeom prst="rect">
            <a:avLst/>
          </a:prstGeom>
        </p:spPr>
      </p:pic>
      <p:sp>
        <p:nvSpPr>
          <p:cNvPr id="5" name="Rectangle 4"/>
          <p:cNvSpPr/>
          <p:nvPr/>
        </p:nvSpPr>
        <p:spPr>
          <a:xfrm>
            <a:off x="6240331" y="170485"/>
            <a:ext cx="5861125" cy="2308324"/>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Linear search, also known as sequential search, is a simple search algorithm that checks each element in the list one by one until the target element is found or the end of the list is reached. Linear search is straightforward to implement and suitable for small or unsorted datasets. However, its time complexity of O(n) makes it less efficient compared to binary search for larger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540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3D291F2-4F3B-9988-830C-3A03B6B27807}"/>
              </a:ext>
            </a:extLst>
          </p:cNvPr>
          <p:cNvSpPr>
            <a:spLocks noGrp="1"/>
          </p:cNvSpPr>
          <p:nvPr>
            <p:ph type="title"/>
          </p:nvPr>
        </p:nvSpPr>
        <p:spPr>
          <a:xfrm>
            <a:off x="546648" y="212515"/>
            <a:ext cx="9199780" cy="906282"/>
          </a:xfrm>
        </p:spPr>
        <p:txBody>
          <a:bodyPr>
            <a:normAutofit fontScale="90000"/>
          </a:bodyPr>
          <a:lstStyle/>
          <a:p>
            <a:pPr lvl="0"/>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smtClean="0"/>
              <a:t>Input Versatility with Error Handling and Exception Handling </a:t>
            </a:r>
            <a:endParaRPr lang="en-US" dirty="0"/>
          </a:p>
        </p:txBody>
      </p:sp>
      <p:sp>
        <p:nvSpPr>
          <p:cNvPr id="2" name="Content Placeholder 1">
            <a:extLst>
              <a:ext uri="{FF2B5EF4-FFF2-40B4-BE49-F238E27FC236}">
                <a16:creationId xmlns="" xmlns:a16="http://schemas.microsoft.com/office/drawing/2014/main" id="{C3957EAB-1A32-A2FE-6656-37F9DA322CC7}"/>
              </a:ext>
            </a:extLst>
          </p:cNvPr>
          <p:cNvSpPr>
            <a:spLocks noGrp="1"/>
          </p:cNvSpPr>
          <p:nvPr>
            <p:ph idx="10"/>
          </p:nvPr>
        </p:nvSpPr>
        <p:spPr>
          <a:xfrm>
            <a:off x="555441" y="1250302"/>
            <a:ext cx="9513717" cy="5322620"/>
          </a:xfrm>
        </p:spPr>
        <p:txBody>
          <a:bodyPr>
            <a:normAutofit fontScale="85000" lnSpcReduction="20000"/>
          </a:bodyPr>
          <a:lstStyle/>
          <a:p>
            <a:pPr marL="0" indent="0">
              <a:buNone/>
            </a:pPr>
            <a:r>
              <a:rPr lang="en-US" sz="1900" b="1" dirty="0">
                <a:solidFill>
                  <a:srgbClr val="000000"/>
                </a:solidFill>
                <a:latin typeface="Times New Roman" panose="02020603050405020304" pitchFamily="18" charset="0"/>
                <a:cs typeface="Times New Roman" panose="02020603050405020304" pitchFamily="18" charset="0"/>
              </a:rPr>
              <a:t>Input </a:t>
            </a:r>
            <a:r>
              <a:rPr lang="en-US" sz="1900" b="1" dirty="0" smtClean="0">
                <a:solidFill>
                  <a:srgbClr val="000000"/>
                </a:solidFill>
                <a:latin typeface="Times New Roman" panose="02020603050405020304" pitchFamily="18" charset="0"/>
                <a:cs typeface="Times New Roman" panose="02020603050405020304" pitchFamily="18" charset="0"/>
              </a:rPr>
              <a:t>Versatility:</a:t>
            </a:r>
          </a:p>
          <a:p>
            <a:pPr marL="538163" indent="-182563">
              <a:buClrTx/>
            </a:pPr>
            <a:r>
              <a:rPr lang="en-US" sz="1900" dirty="0" smtClean="0">
                <a:solidFill>
                  <a:srgbClr val="000000"/>
                </a:solidFill>
                <a:latin typeface="Times New Roman" panose="02020603050405020304" pitchFamily="18" charset="0"/>
                <a:cs typeface="Times New Roman" panose="02020603050405020304" pitchFamily="18" charset="0"/>
              </a:rPr>
              <a:t>Users </a:t>
            </a:r>
            <a:r>
              <a:rPr lang="en-US" sz="1900" dirty="0">
                <a:solidFill>
                  <a:srgbClr val="000000"/>
                </a:solidFill>
                <a:latin typeface="Times New Roman" panose="02020603050405020304" pitchFamily="18" charset="0"/>
                <a:cs typeface="Times New Roman" panose="02020603050405020304" pitchFamily="18" charset="0"/>
              </a:rPr>
              <a:t>can input lists of integers separated by spaces, accommodating different lengths and values.</a:t>
            </a:r>
          </a:p>
          <a:p>
            <a:pPr marL="533400" indent="-177800">
              <a:buClrTx/>
            </a:pPr>
            <a:r>
              <a:rPr lang="en-US" sz="1900" dirty="0">
                <a:solidFill>
                  <a:srgbClr val="000000"/>
                </a:solidFill>
                <a:latin typeface="Times New Roman" panose="02020603050405020304" pitchFamily="18" charset="0"/>
                <a:cs typeface="Times New Roman" panose="02020603050405020304" pitchFamily="18" charset="0"/>
              </a:rPr>
              <a:t>Various sorting and searching algorithms are available for selection, providing flexibility to experiment.</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Search operations require input of both the list and the target element, facilitating precise searches.</a:t>
            </a:r>
          </a:p>
          <a:p>
            <a:pPr marL="0" indent="0">
              <a:buNone/>
            </a:pPr>
            <a:r>
              <a:rPr lang="en-US" sz="1900" b="1" dirty="0">
                <a:solidFill>
                  <a:srgbClr val="000000"/>
                </a:solidFill>
                <a:latin typeface="Times New Roman" panose="02020603050405020304" pitchFamily="18" charset="0"/>
                <a:cs typeface="Times New Roman" panose="02020603050405020304" pitchFamily="18" charset="0"/>
              </a:rPr>
              <a:t>Error Handling:</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Validates user inputs to ensure they are valid integers and correctly formatted lists.</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Notifies users of invalid algorithm selections and prompts for valid choices.</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Verifies if the input list is sorted before performing binary search, ensuring accurate results.</a:t>
            </a:r>
          </a:p>
          <a:p>
            <a:pPr marL="0" indent="0">
              <a:buNone/>
            </a:pPr>
            <a:r>
              <a:rPr lang="en-US" sz="1900" b="1" dirty="0">
                <a:solidFill>
                  <a:srgbClr val="000000"/>
                </a:solidFill>
                <a:latin typeface="Times New Roman" panose="02020603050405020304" pitchFamily="18" charset="0"/>
                <a:cs typeface="Times New Roman" panose="02020603050405020304" pitchFamily="18" charset="0"/>
              </a:rPr>
              <a:t>Exception Handling:</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Manages value errors from invalid input values, prompting users to input correct data.</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Handles key errors related to dictionary keys (not explicitly used), maintaining smooth execution.</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Catches unforeseen errors during execution and provides user-friendly guidance on how to proceed or retry.</a:t>
            </a:r>
          </a:p>
          <a:p>
            <a:endParaRPr lang="en-US" dirty="0"/>
          </a:p>
        </p:txBody>
      </p:sp>
    </p:spTree>
    <p:extLst>
      <p:ext uri="{BB962C8B-B14F-4D97-AF65-F5344CB8AC3E}">
        <p14:creationId xmlns:p14="http://schemas.microsoft.com/office/powerpoint/2010/main" val="3455364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48C0A-F532-87F9-2318-0570ADF145FB}"/>
              </a:ext>
            </a:extLst>
          </p:cNvPr>
          <p:cNvSpPr>
            <a:spLocks noGrp="1"/>
          </p:cNvSpPr>
          <p:nvPr>
            <p:ph type="title"/>
          </p:nvPr>
        </p:nvSpPr>
        <p:spPr>
          <a:xfrm>
            <a:off x="309980" y="96819"/>
            <a:ext cx="10189483" cy="722467"/>
          </a:xfrm>
        </p:spPr>
        <p:txBody>
          <a:bodyPr/>
          <a:lstStyle/>
          <a:p>
            <a:r>
              <a:rPr lang="en-US" dirty="0" smtClean="0"/>
              <a:t>Algorithm Comparison Overview</a:t>
            </a:r>
            <a:endParaRPr lang="en-US" dirty="0"/>
          </a:p>
        </p:txBody>
      </p:sp>
      <p:graphicFrame>
        <p:nvGraphicFramePr>
          <p:cNvPr id="10" name="Content Placeholder 3">
            <a:extLst>
              <a:ext uri="{FF2B5EF4-FFF2-40B4-BE49-F238E27FC236}">
                <a16:creationId xmlns="" xmlns:a16="http://schemas.microsoft.com/office/drawing/2014/main" id="{8E7DC65E-B0D7-37FB-7465-F1881B2FE5A8}"/>
              </a:ext>
            </a:extLst>
          </p:cNvPr>
          <p:cNvGraphicFramePr>
            <a:graphicFrameLocks noGrp="1"/>
          </p:cNvGraphicFramePr>
          <p:nvPr>
            <p:ph type="tbl" sz="quarter" idx="10"/>
            <p:extLst>
              <p:ext uri="{D42A27DB-BD31-4B8C-83A1-F6EECF244321}">
                <p14:modId xmlns:p14="http://schemas.microsoft.com/office/powerpoint/2010/main" val="2425929443"/>
              </p:ext>
            </p:extLst>
          </p:nvPr>
        </p:nvGraphicFramePr>
        <p:xfrm>
          <a:off x="331656" y="910217"/>
          <a:ext cx="11243571" cy="5665778"/>
        </p:xfrm>
        <a:graphic>
          <a:graphicData uri="http://schemas.openxmlformats.org/drawingml/2006/table">
            <a:tbl>
              <a:tblPr firstRow="1" bandRow="1">
                <a:tableStyleId>{0505E3EF-67EA-436B-97B2-0124C06EBD24}</a:tableStyleId>
              </a:tblPr>
              <a:tblGrid>
                <a:gridCol w="2074408">
                  <a:extLst>
                    <a:ext uri="{9D8B030D-6E8A-4147-A177-3AD203B41FA5}">
                      <a16:colId xmlns="" xmlns:a16="http://schemas.microsoft.com/office/drawing/2014/main" val="3473963133"/>
                    </a:ext>
                  </a:extLst>
                </a:gridCol>
                <a:gridCol w="3326277">
                  <a:extLst>
                    <a:ext uri="{9D8B030D-6E8A-4147-A177-3AD203B41FA5}">
                      <a16:colId xmlns="" xmlns:a16="http://schemas.microsoft.com/office/drawing/2014/main" val="3896826281"/>
                    </a:ext>
                  </a:extLst>
                </a:gridCol>
                <a:gridCol w="1607773"/>
                <a:gridCol w="2078343"/>
                <a:gridCol w="2156770">
                  <a:extLst>
                    <a:ext uri="{9D8B030D-6E8A-4147-A177-3AD203B41FA5}">
                      <a16:colId xmlns="" xmlns:a16="http://schemas.microsoft.com/office/drawing/2014/main" val="1391671866"/>
                    </a:ext>
                  </a:extLst>
                </a:gridCol>
              </a:tblGrid>
              <a:tr h="614451">
                <a:tc>
                  <a:txBody>
                    <a:bodyPr/>
                    <a:lstStyle/>
                    <a:p>
                      <a:pPr algn="ctr"/>
                      <a:r>
                        <a:rPr lang="en-US" dirty="0" smtClean="0"/>
                        <a:t>Algorithm</a:t>
                      </a:r>
                      <a:endParaRPr lang="en-US" dirty="0"/>
                    </a:p>
                  </a:txBody>
                  <a:tcPr anchor="ctr"/>
                </a:tc>
                <a:tc>
                  <a:txBody>
                    <a:bodyPr/>
                    <a:lstStyle/>
                    <a:p>
                      <a:pPr algn="ctr"/>
                      <a:r>
                        <a:rPr lang="en-IN" dirty="0" smtClean="0"/>
                        <a:t>Approach</a:t>
                      </a:r>
                      <a:endParaRPr lang="en-US" dirty="0"/>
                    </a:p>
                  </a:txBody>
                  <a:tcPr anchor="ctr"/>
                </a:tc>
                <a:tc>
                  <a:txBody>
                    <a:bodyPr/>
                    <a:lstStyle/>
                    <a:p>
                      <a:pPr algn="ctr"/>
                      <a:r>
                        <a:rPr lang="en-IN" dirty="0" smtClean="0"/>
                        <a:t>Efficiency</a:t>
                      </a:r>
                      <a:endParaRPr lang="en-US" dirty="0"/>
                    </a:p>
                  </a:txBody>
                  <a:tcPr anchor="ctr"/>
                </a:tc>
                <a:tc>
                  <a:txBody>
                    <a:bodyPr/>
                    <a:lstStyle/>
                    <a:p>
                      <a:pPr algn="ctr"/>
                      <a:r>
                        <a:rPr lang="en-US" dirty="0" smtClean="0"/>
                        <a:t>Use</a:t>
                      </a:r>
                      <a:r>
                        <a:rPr lang="en-US" baseline="0" dirty="0" smtClean="0"/>
                        <a:t> Case</a:t>
                      </a:r>
                      <a:endParaRPr lang="en-US" dirty="0"/>
                    </a:p>
                  </a:txBody>
                  <a:tcPr anchor="ctr"/>
                </a:tc>
                <a:tc>
                  <a:txBody>
                    <a:bodyPr/>
                    <a:lstStyle/>
                    <a:p>
                      <a:pPr algn="ctr"/>
                      <a:r>
                        <a:rPr lang="en-US" dirty="0" smtClean="0"/>
                        <a:t>Result</a:t>
                      </a:r>
                      <a:endParaRPr lang="en-US" dirty="0"/>
                    </a:p>
                  </a:txBody>
                  <a:tcPr anchor="ctr"/>
                </a:tc>
                <a:extLst>
                  <a:ext uri="{0D108BD9-81ED-4DB2-BD59-A6C34878D82A}">
                    <a16:rowId xmlns="" xmlns:a16="http://schemas.microsoft.com/office/drawing/2014/main" val="3351472789"/>
                  </a:ext>
                </a:extLst>
              </a:tr>
              <a:tr h="877787">
                <a:tc>
                  <a:txBody>
                    <a:bodyPr/>
                    <a:lstStyle/>
                    <a:p>
                      <a:pPr algn="ctr"/>
                      <a:r>
                        <a:rPr lang="en-US" sz="1600" dirty="0" smtClean="0">
                          <a:latin typeface="Times New Roman" panose="02020603050405020304" pitchFamily="18" charset="0"/>
                          <a:cs typeface="Times New Roman" panose="02020603050405020304" pitchFamily="18" charset="0"/>
                        </a:rPr>
                        <a:t>Bubble</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Compares adjacent elements, swaps if needed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Inefficient (O(n^2))</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Small datasets; educational purposes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634366626"/>
                  </a:ext>
                </a:extLst>
              </a:tr>
              <a:tr h="670116">
                <a:tc>
                  <a:txBody>
                    <a:bodyPr/>
                    <a:lstStyle/>
                    <a:p>
                      <a:pPr algn="ctr"/>
                      <a:r>
                        <a:rPr lang="en-US" sz="1600" dirty="0" smtClean="0">
                          <a:latin typeface="Times New Roman" panose="02020603050405020304" pitchFamily="18" charset="0"/>
                          <a:cs typeface="Times New Roman" panose="02020603050405020304" pitchFamily="18" charset="0"/>
                        </a:rPr>
                        <a:t>Insertion</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Finds min/max and swaps with first element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Inefficient (O(n^2))</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Small datasets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436991230"/>
                  </a:ext>
                </a:extLst>
              </a:tr>
              <a:tr h="670116">
                <a:tc>
                  <a:txBody>
                    <a:bodyPr/>
                    <a:lstStyle/>
                    <a:p>
                      <a:pPr algn="ctr"/>
                      <a:r>
                        <a:rPr lang="en-US" sz="1600" dirty="0" smtClean="0">
                          <a:latin typeface="Times New Roman" panose="02020603050405020304" pitchFamily="18" charset="0"/>
                          <a:cs typeface="Times New Roman" panose="02020603050405020304" pitchFamily="18" charset="0"/>
                        </a:rPr>
                        <a:t>Selection</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Builds sorted array one element at a time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for small lists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Small or nearly sorted datasets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3751191369"/>
                  </a:ext>
                </a:extLst>
              </a:tr>
              <a:tr h="670116">
                <a:tc>
                  <a:txBody>
                    <a:bodyPr/>
                    <a:lstStyle/>
                    <a:p>
                      <a:pPr algn="ctr"/>
                      <a:r>
                        <a:rPr lang="en-US" sz="1600" dirty="0" smtClean="0">
                          <a:latin typeface="Times New Roman" panose="02020603050405020304" pitchFamily="18" charset="0"/>
                          <a:cs typeface="Times New Roman" panose="02020603050405020304" pitchFamily="18" charset="0"/>
                        </a:rPr>
                        <a:t>Merge</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Divides array into halves, recursively sorts, then merges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(O(n log 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Large datasets; stability needed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462230751"/>
                  </a:ext>
                </a:extLst>
              </a:tr>
              <a:tr h="819885">
                <a:tc>
                  <a:txBody>
                    <a:bodyPr/>
                    <a:lstStyle/>
                    <a:p>
                      <a:pPr algn="ctr"/>
                      <a:r>
                        <a:rPr lang="en-US" sz="1600" dirty="0" smtClean="0">
                          <a:latin typeface="Times New Roman" panose="02020603050405020304" pitchFamily="18" charset="0"/>
                          <a:cs typeface="Times New Roman" panose="02020603050405020304" pitchFamily="18" charset="0"/>
                        </a:rPr>
                        <a:t>Quick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Picks pivot, partitions, recursively sorts sub-arrays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(O(n log 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Large datasets; sensitive to pivot choice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tr>
              <a:tr h="670116">
                <a:tc>
                  <a:txBody>
                    <a:bodyPr/>
                    <a:lstStyle/>
                    <a:p>
                      <a:pPr algn="ctr"/>
                      <a:r>
                        <a:rPr lang="en-US" sz="1600" dirty="0" smtClean="0">
                          <a:latin typeface="Times New Roman" panose="02020603050405020304" pitchFamily="18" charset="0"/>
                          <a:cs typeface="Times New Roman" panose="02020603050405020304" pitchFamily="18" charset="0"/>
                        </a:rPr>
                        <a:t>Linear Search</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a:latin typeface="Times New Roman" panose="02020603050405020304" pitchFamily="18" charset="0"/>
                          <a:cs typeface="Times New Roman" panose="02020603050405020304" pitchFamily="18" charset="0"/>
                        </a:rPr>
                        <a:t>Divides sorted array in half, reduces search space</a:t>
                      </a: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(O(n log 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Sorted lists; faster retrieval</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Outputs index or not found message</a:t>
                      </a:r>
                    </a:p>
                  </a:txBody>
                  <a:tcPr anchor="ctr"/>
                </a:tc>
              </a:tr>
              <a:tr h="670116">
                <a:tc>
                  <a:txBody>
                    <a:bodyPr/>
                    <a:lstStyle/>
                    <a:p>
                      <a:pPr algn="ctr"/>
                      <a:r>
                        <a:rPr lang="en-US" sz="1600" dirty="0" smtClean="0">
                          <a:latin typeface="Times New Roman" panose="02020603050405020304" pitchFamily="18" charset="0"/>
                          <a:cs typeface="Times New Roman" panose="02020603050405020304" pitchFamily="18" charset="0"/>
                        </a:rPr>
                        <a:t>Binary</a:t>
                      </a:r>
                      <a:r>
                        <a:rPr lang="en-US" sz="1600" baseline="0" dirty="0" smtClean="0">
                          <a:latin typeface="Times New Roman" panose="02020603050405020304" pitchFamily="18" charset="0"/>
                          <a:cs typeface="Times New Roman" panose="02020603050405020304" pitchFamily="18" charset="0"/>
                        </a:rPr>
                        <a:t> Search</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Sequentially searches through entire list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Inefficient (O(n))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Small lists; unsorted data</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Outputs index or not found message</a:t>
                      </a:r>
                    </a:p>
                  </a:txBody>
                  <a:tcPr anchor="ctr"/>
                </a:tc>
                <a:extLst>
                  <a:ext uri="{0D108BD9-81ED-4DB2-BD59-A6C34878D82A}">
                    <a16:rowId xmlns="" xmlns:a16="http://schemas.microsoft.com/office/drawing/2014/main" val="3938868212"/>
                  </a:ext>
                </a:extLst>
              </a:tr>
            </a:tbl>
          </a:graphicData>
        </a:graphic>
      </p:graphicFrame>
    </p:spTree>
    <p:extLst>
      <p:ext uri="{BB962C8B-B14F-4D97-AF65-F5344CB8AC3E}">
        <p14:creationId xmlns:p14="http://schemas.microsoft.com/office/powerpoint/2010/main" val="1274155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Conclusion</a:t>
            </a:r>
            <a:endParaRPr lang="en-US" dirty="0"/>
          </a:p>
        </p:txBody>
      </p:sp>
      <p:sp>
        <p:nvSpPr>
          <p:cNvPr id="2" name="Rectangle 1"/>
          <p:cNvSpPr/>
          <p:nvPr/>
        </p:nvSpPr>
        <p:spPr>
          <a:xfrm>
            <a:off x="6203575" y="1609214"/>
            <a:ext cx="5888019" cy="3046988"/>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implemented sorting and searching algorithms provide a valuable toolkit for data manipulation and retrieval tasks. Through this project, users can interactively select and execute these algorithms on their datasets, gaining insights into their performance and characteristics. The project demonstrates the efficiency and effectiveness of various algorithms, enabling users to make informed decisions when choosing the most suitable approach for their specific requirements.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167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title"/>
          </p:nvPr>
        </p:nvSpPr>
        <p:spPr>
          <a:xfrm>
            <a:off x="7630301" y="533292"/>
            <a:ext cx="4203111" cy="3199612"/>
          </a:xfrm>
        </p:spPr>
        <p:txBody>
          <a:bodyPr wrap="square" anchor="b">
            <a:normAutofit/>
          </a:bodyPr>
          <a:lstStyle/>
          <a:p>
            <a:r>
              <a:rPr lang="en-US" sz="4800" dirty="0">
                <a:cs typeface="Times New Roman" panose="02020603050405020304" pitchFamily="18" charset="0"/>
              </a:rPr>
              <a:t>Thank</a:t>
            </a:r>
            <a:r>
              <a:rPr lang="en-US" sz="4800" dirty="0"/>
              <a:t> you</a:t>
            </a:r>
          </a:p>
        </p:txBody>
      </p:sp>
    </p:spTree>
    <p:extLst>
      <p:ext uri="{BB962C8B-B14F-4D97-AF65-F5344CB8AC3E}">
        <p14:creationId xmlns:p14="http://schemas.microsoft.com/office/powerpoint/2010/main" val="310368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Aim of the Project</a:t>
            </a:r>
            <a:endParaRPr lang="en-US" dirty="0"/>
          </a:p>
        </p:txBody>
      </p:sp>
      <p:sp>
        <p:nvSpPr>
          <p:cNvPr id="5" name="Rectangle 4"/>
          <p:cNvSpPr/>
          <p:nvPr/>
        </p:nvSpPr>
        <p:spPr>
          <a:xfrm>
            <a:off x="6213230" y="1329707"/>
            <a:ext cx="5805854" cy="3831818"/>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aim of the project "</a:t>
            </a:r>
            <a:r>
              <a:rPr lang="en-US" sz="1600" b="1" dirty="0" err="1">
                <a:latin typeface="Times New Roman" panose="02020603050405020304" pitchFamily="18" charset="0"/>
                <a:cs typeface="Times New Roman" panose="02020603050405020304" pitchFamily="18" charset="0"/>
              </a:rPr>
              <a:t>PySortSearch</a:t>
            </a:r>
            <a:r>
              <a:rPr lang="en-US" sz="1600" b="1" dirty="0">
                <a:latin typeface="Times New Roman" panose="02020603050405020304" pitchFamily="18" charset="0"/>
                <a:cs typeface="Times New Roman" panose="02020603050405020304" pitchFamily="18" charset="0"/>
              </a:rPr>
              <a:t>: Algorithms in Python</a:t>
            </a:r>
            <a:r>
              <a:rPr lang="en-US" sz="1600" dirty="0">
                <a:latin typeface="Times New Roman" panose="02020603050405020304" pitchFamily="18" charset="0"/>
                <a:cs typeface="Times New Roman" panose="02020603050405020304" pitchFamily="18" charset="0"/>
              </a:rPr>
              <a:t>" is to provide a comprehensive toolkit for efficient data management, sorting, and searching operations in Python. This project focuses on implementing advanced algorithms and data structures tailored for organizing large datasets and optimizing search queries</a:t>
            </a:r>
            <a:r>
              <a:rPr lang="en-US"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Efficient Sorting </a:t>
            </a:r>
            <a:r>
              <a:rPr lang="en-IN" sz="1600" dirty="0" smtClean="0">
                <a:latin typeface="Times New Roman" panose="02020603050405020304" pitchFamily="18" charset="0"/>
                <a:cs typeface="Times New Roman" panose="02020603050405020304" pitchFamily="18" charset="0"/>
              </a:rPr>
              <a:t>Algorithms</a:t>
            </a: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Optimized Searching </a:t>
            </a:r>
            <a:r>
              <a:rPr lang="en-IN" sz="1600" dirty="0" smtClean="0">
                <a:latin typeface="Times New Roman" panose="02020603050405020304" pitchFamily="18" charset="0"/>
                <a:cs typeface="Times New Roman" panose="02020603050405020304" pitchFamily="18" charset="0"/>
              </a:rPr>
              <a:t>Techniques</a:t>
            </a: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Flexible Data </a:t>
            </a:r>
            <a:r>
              <a:rPr lang="en-IN" sz="1600" dirty="0" smtClean="0">
                <a:latin typeface="Times New Roman" panose="02020603050405020304" pitchFamily="18" charset="0"/>
                <a:cs typeface="Times New Roman" panose="02020603050405020304" pitchFamily="18" charset="0"/>
              </a:rPr>
              <a:t>Structures</a:t>
            </a: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Comprehensive </a:t>
            </a:r>
            <a:r>
              <a:rPr lang="en-IN" sz="1600" dirty="0" smtClean="0">
                <a:latin typeface="Times New Roman" panose="02020603050405020304" pitchFamily="18" charset="0"/>
                <a:cs typeface="Times New Roman" panose="02020603050405020304" pitchFamily="18" charset="0"/>
              </a:rPr>
              <a:t>Documentation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730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3D291F2-4F3B-9988-830C-3A03B6B27807}"/>
              </a:ext>
            </a:extLst>
          </p:cNvPr>
          <p:cNvSpPr>
            <a:spLocks noGrp="1"/>
          </p:cNvSpPr>
          <p:nvPr>
            <p:ph type="title"/>
          </p:nvPr>
        </p:nvSpPr>
        <p:spPr>
          <a:xfrm>
            <a:off x="546648" y="137210"/>
            <a:ext cx="8640383" cy="874009"/>
          </a:xfrm>
        </p:spPr>
        <p:txBody>
          <a:bodyPr>
            <a:normAutofit/>
          </a:bodyPr>
          <a:lstStyle/>
          <a:p>
            <a:r>
              <a:rPr lang="en-US" dirty="0" smtClean="0"/>
              <a:t>Problem Statement</a:t>
            </a:r>
            <a:endParaRPr lang="en-US" dirty="0"/>
          </a:p>
        </p:txBody>
      </p:sp>
      <p:sp>
        <p:nvSpPr>
          <p:cNvPr id="2" name="Content Placeholder 1">
            <a:extLst>
              <a:ext uri="{FF2B5EF4-FFF2-40B4-BE49-F238E27FC236}">
                <a16:creationId xmlns="" xmlns:a16="http://schemas.microsoft.com/office/drawing/2014/main" id="{C3957EAB-1A32-A2FE-6656-37F9DA322CC7}"/>
              </a:ext>
            </a:extLst>
          </p:cNvPr>
          <p:cNvSpPr>
            <a:spLocks noGrp="1"/>
          </p:cNvSpPr>
          <p:nvPr>
            <p:ph idx="10"/>
          </p:nvPr>
        </p:nvSpPr>
        <p:spPr>
          <a:xfrm>
            <a:off x="523167" y="1347121"/>
            <a:ext cx="9103375" cy="4904831"/>
          </a:xfrm>
        </p:spPr>
        <p:txBody>
          <a:bodyPr>
            <a:normAutofit fontScale="25000" lnSpcReduction="20000"/>
          </a:bodyPr>
          <a:lstStyle/>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Inefficient </a:t>
            </a:r>
            <a:r>
              <a:rPr lang="en-US" sz="6400" b="1" dirty="0">
                <a:solidFill>
                  <a:schemeClr val="tx1"/>
                </a:solidFill>
                <a:latin typeface="Times New Roman" panose="02020603050405020304" pitchFamily="18" charset="0"/>
                <a:cs typeface="Times New Roman" panose="02020603050405020304" pitchFamily="18" charset="0"/>
              </a:rPr>
              <a:t>Data Handling:</a:t>
            </a:r>
            <a:r>
              <a:rPr lang="en-US" sz="6400" dirty="0">
                <a:solidFill>
                  <a:schemeClr val="tx1"/>
                </a:solidFill>
                <a:latin typeface="Times New Roman" panose="02020603050405020304" pitchFamily="18" charset="0"/>
                <a:cs typeface="Times New Roman" panose="02020603050405020304" pitchFamily="18" charset="0"/>
              </a:rPr>
              <a:t> Businesses face delays and increased costs due to inefficient data processing and retrieval.</a:t>
            </a:r>
          </a:p>
          <a:p>
            <a:pPr marL="0" indent="0" algn="just">
              <a:lnSpc>
                <a:spcPct val="170000"/>
              </a:lnSpc>
              <a:buNone/>
            </a:pPr>
            <a:r>
              <a:rPr lang="en-US" sz="6400" b="1" dirty="0">
                <a:solidFill>
                  <a:schemeClr val="tx1"/>
                </a:solidFill>
                <a:latin typeface="Times New Roman" panose="02020603050405020304" pitchFamily="18" charset="0"/>
                <a:cs typeface="Times New Roman" panose="02020603050405020304" pitchFamily="18" charset="0"/>
              </a:rPr>
              <a:t>Solution:</a:t>
            </a:r>
            <a:r>
              <a:rPr lang="en-US" sz="6400" dirty="0">
                <a:solidFill>
                  <a:schemeClr val="tx1"/>
                </a:solidFill>
                <a:latin typeface="Times New Roman" panose="02020603050405020304" pitchFamily="18" charset="0"/>
                <a:cs typeface="Times New Roman" panose="02020603050405020304" pitchFamily="18" charset="0"/>
              </a:rPr>
              <a:t> Implement and compare fundamental sorting and searching algorithms to address data management challenges</a:t>
            </a:r>
            <a:r>
              <a:rPr lang="en-US" sz="6400" dirty="0" smtClean="0">
                <a:solidFill>
                  <a:schemeClr val="tx1"/>
                </a:solidFill>
                <a:latin typeface="Times New Roman" panose="02020603050405020304" pitchFamily="18" charset="0"/>
                <a:cs typeface="Times New Roman" panose="02020603050405020304" pitchFamily="18" charset="0"/>
              </a:rPr>
              <a:t>.</a:t>
            </a:r>
            <a:endParaRPr lang="en-US" sz="6400" dirty="0">
              <a:solidFill>
                <a:schemeClr val="tx1"/>
              </a:solidFill>
              <a:latin typeface="Times New Roman" panose="02020603050405020304" pitchFamily="18" charset="0"/>
              <a:cs typeface="Times New Roman" panose="02020603050405020304" pitchFamily="18" charset="0"/>
            </a:endParaRP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Data </a:t>
            </a:r>
            <a:r>
              <a:rPr lang="en-US" sz="6400" b="1" dirty="0">
                <a:solidFill>
                  <a:schemeClr val="tx1"/>
                </a:solidFill>
                <a:latin typeface="Times New Roman" panose="02020603050405020304" pitchFamily="18" charset="0"/>
                <a:cs typeface="Times New Roman" panose="02020603050405020304" pitchFamily="18" charset="0"/>
              </a:rPr>
              <a:t>Management Efficiency</a:t>
            </a:r>
            <a:r>
              <a:rPr lang="en-US" sz="6400" b="1" dirty="0" smtClean="0">
                <a:solidFill>
                  <a:schemeClr val="tx1"/>
                </a:solidFill>
                <a:latin typeface="Times New Roman" panose="02020603050405020304" pitchFamily="18" charset="0"/>
                <a:cs typeface="Times New Roman" panose="02020603050405020304" pitchFamily="18" charset="0"/>
              </a:rPr>
              <a:t>: </a:t>
            </a:r>
            <a:r>
              <a:rPr lang="en-US" sz="6400" dirty="0">
                <a:solidFill>
                  <a:schemeClr val="tx1"/>
                </a:solidFill>
                <a:latin typeface="Times New Roman" panose="02020603050405020304" pitchFamily="18" charset="0"/>
                <a:cs typeface="Times New Roman" panose="02020603050405020304" pitchFamily="18" charset="0"/>
              </a:rPr>
              <a:t>Offer multiple sorting algorithms for diverse data types and sizes.</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Quick </a:t>
            </a:r>
            <a:r>
              <a:rPr lang="en-US" sz="6400" b="1" dirty="0">
                <a:solidFill>
                  <a:schemeClr val="tx1"/>
                </a:solidFill>
                <a:latin typeface="Times New Roman" panose="02020603050405020304" pitchFamily="18" charset="0"/>
                <a:cs typeface="Times New Roman" panose="02020603050405020304" pitchFamily="18" charset="0"/>
              </a:rPr>
              <a:t>Data </a:t>
            </a:r>
            <a:r>
              <a:rPr lang="en-US" sz="6400" b="1" dirty="0" smtClean="0">
                <a:solidFill>
                  <a:schemeClr val="tx1"/>
                </a:solidFill>
                <a:latin typeface="Times New Roman" panose="02020603050405020304" pitchFamily="18" charset="0"/>
                <a:cs typeface="Times New Roman" panose="02020603050405020304" pitchFamily="18" charset="0"/>
              </a:rPr>
              <a:t>Retrieval: </a:t>
            </a:r>
            <a:r>
              <a:rPr lang="en-US" sz="6400" dirty="0" smtClean="0">
                <a:solidFill>
                  <a:schemeClr val="tx1"/>
                </a:solidFill>
                <a:latin typeface="Times New Roman" panose="02020603050405020304" pitchFamily="18" charset="0"/>
                <a:cs typeface="Times New Roman" panose="02020603050405020304" pitchFamily="18" charset="0"/>
              </a:rPr>
              <a:t>Binary </a:t>
            </a:r>
            <a:r>
              <a:rPr lang="en-US" sz="6400" dirty="0">
                <a:solidFill>
                  <a:schemeClr val="tx1"/>
                </a:solidFill>
                <a:latin typeface="Times New Roman" panose="02020603050405020304" pitchFamily="18" charset="0"/>
                <a:cs typeface="Times New Roman" panose="02020603050405020304" pitchFamily="18" charset="0"/>
              </a:rPr>
              <a:t>and linear search algorithms enable fast data retrieval.</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Resource Optimization: </a:t>
            </a:r>
            <a:r>
              <a:rPr lang="en-US" sz="6400" dirty="0" smtClean="0">
                <a:solidFill>
                  <a:schemeClr val="tx1"/>
                </a:solidFill>
                <a:latin typeface="Times New Roman" panose="02020603050405020304" pitchFamily="18" charset="0"/>
                <a:cs typeface="Times New Roman" panose="02020603050405020304" pitchFamily="18" charset="0"/>
              </a:rPr>
              <a:t>Compare </a:t>
            </a:r>
            <a:r>
              <a:rPr lang="en-US" sz="6400" dirty="0">
                <a:solidFill>
                  <a:schemeClr val="tx1"/>
                </a:solidFill>
                <a:latin typeface="Times New Roman" panose="02020603050405020304" pitchFamily="18" charset="0"/>
                <a:cs typeface="Times New Roman" panose="02020603050405020304" pitchFamily="18" charset="0"/>
              </a:rPr>
              <a:t>execution times to identify the most efficient </a:t>
            </a:r>
            <a:r>
              <a:rPr lang="en-US" sz="6400" dirty="0" smtClean="0">
                <a:solidFill>
                  <a:schemeClr val="tx1"/>
                </a:solidFill>
                <a:latin typeface="Times New Roman" panose="02020603050405020304" pitchFamily="18" charset="0"/>
                <a:cs typeface="Times New Roman" panose="02020603050405020304" pitchFamily="18" charset="0"/>
              </a:rPr>
              <a:t>methods.</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Scalability: </a:t>
            </a:r>
            <a:r>
              <a:rPr lang="en-US" sz="6400" dirty="0" smtClean="0">
                <a:solidFill>
                  <a:schemeClr val="tx1"/>
                </a:solidFill>
                <a:latin typeface="Times New Roman" panose="02020603050405020304" pitchFamily="18" charset="0"/>
                <a:cs typeface="Times New Roman" panose="02020603050405020304" pitchFamily="18" charset="0"/>
              </a:rPr>
              <a:t>Understand </a:t>
            </a:r>
            <a:r>
              <a:rPr lang="en-US" sz="6400" dirty="0">
                <a:solidFill>
                  <a:schemeClr val="tx1"/>
                </a:solidFill>
                <a:latin typeface="Times New Roman" panose="02020603050405020304" pitchFamily="18" charset="0"/>
                <a:cs typeface="Times New Roman" panose="02020603050405020304" pitchFamily="18" charset="0"/>
              </a:rPr>
              <a:t>algorithm strengths for efficient scaling as business grows.</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Educational </a:t>
            </a:r>
            <a:r>
              <a:rPr lang="en-US" sz="6400" b="1" dirty="0">
                <a:solidFill>
                  <a:schemeClr val="tx1"/>
                </a:solidFill>
                <a:latin typeface="Times New Roman" panose="02020603050405020304" pitchFamily="18" charset="0"/>
                <a:cs typeface="Times New Roman" panose="02020603050405020304" pitchFamily="18" charset="0"/>
              </a:rPr>
              <a:t>Tool</a:t>
            </a:r>
            <a:r>
              <a:rPr lang="en-US" sz="6400" b="1" dirty="0" smtClean="0">
                <a:solidFill>
                  <a:schemeClr val="tx1"/>
                </a:solidFill>
                <a:latin typeface="Times New Roman" panose="02020603050405020304" pitchFamily="18" charset="0"/>
                <a:cs typeface="Times New Roman" panose="02020603050405020304" pitchFamily="18" charset="0"/>
              </a:rPr>
              <a:t>: </a:t>
            </a:r>
            <a:r>
              <a:rPr lang="en-US" sz="6400" dirty="0">
                <a:solidFill>
                  <a:schemeClr val="tx1"/>
                </a:solidFill>
                <a:latin typeface="Times New Roman" panose="02020603050405020304" pitchFamily="18" charset="0"/>
                <a:cs typeface="Times New Roman" panose="02020603050405020304" pitchFamily="18" charset="0"/>
              </a:rPr>
              <a:t>Train employees on algorithm selection and performance optimization.</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Outcome: </a:t>
            </a:r>
            <a:r>
              <a:rPr lang="en-US" sz="6400" dirty="0" smtClean="0">
                <a:solidFill>
                  <a:schemeClr val="tx1"/>
                </a:solidFill>
                <a:latin typeface="Times New Roman" panose="02020603050405020304" pitchFamily="18" charset="0"/>
                <a:cs typeface="Times New Roman" panose="02020603050405020304" pitchFamily="18" charset="0"/>
              </a:rPr>
              <a:t>Faster</a:t>
            </a:r>
            <a:r>
              <a:rPr lang="en-US" sz="6400" dirty="0">
                <a:solidFill>
                  <a:schemeClr val="tx1"/>
                </a:solidFill>
                <a:latin typeface="Times New Roman" panose="02020603050405020304" pitchFamily="18" charset="0"/>
                <a:cs typeface="Times New Roman" panose="02020603050405020304" pitchFamily="18" charset="0"/>
              </a:rPr>
              <a:t>, more reliable data processing leading to improved decision-making and operational performance.</a:t>
            </a:r>
            <a:endParaRPr lang="en-IN" sz="6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486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Project Description</a:t>
            </a:r>
            <a:endParaRPr lang="en-US" dirty="0"/>
          </a:p>
        </p:txBody>
      </p:sp>
      <p:sp>
        <p:nvSpPr>
          <p:cNvPr id="5" name="Rectangle 4"/>
          <p:cNvSpPr/>
          <p:nvPr/>
        </p:nvSpPr>
        <p:spPr>
          <a:xfrm>
            <a:off x="6213230" y="232427"/>
            <a:ext cx="5805854" cy="6370975"/>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project focuses on implementing and comparing fundamental algorithms for sorting and searching, which are essential for efficient data management and retrieval in various business applications. The main goal is to provide a comprehensive understanding of how different algorithms work, their performance characteristics, and their appropriate use cases.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b="1" dirty="0" smtClean="0">
                <a:latin typeface="Times New Roman" panose="02020603050405020304" pitchFamily="18" charset="0"/>
                <a:cs typeface="Times New Roman" panose="02020603050405020304" pitchFamily="18" charset="0"/>
              </a:rPr>
              <a:t>Algorithms Implemented:</a:t>
            </a:r>
          </a:p>
          <a:p>
            <a:pPr algn="just">
              <a:lnSpc>
                <a:spcPct val="150000"/>
              </a:lnSpc>
            </a:pPr>
            <a:r>
              <a:rPr lang="en-US" sz="1600" b="1" dirty="0" smtClean="0">
                <a:latin typeface="Times New Roman" panose="02020603050405020304" pitchFamily="18" charset="0"/>
                <a:cs typeface="Times New Roman" panose="02020603050405020304" pitchFamily="18" charset="0"/>
              </a:rPr>
              <a:t>Sorting Algorithms:</a:t>
            </a:r>
          </a:p>
          <a:p>
            <a:pPr marL="896938" indent="-176213" algn="just">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Bubble Sort</a:t>
            </a:r>
          </a:p>
          <a:p>
            <a:pPr marL="896938" indent="-176213" algn="just">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Insertion Sort</a:t>
            </a:r>
          </a:p>
          <a:p>
            <a:pPr marL="896938" indent="-17621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Selection Sort</a:t>
            </a:r>
          </a:p>
          <a:p>
            <a:pPr marL="896938" indent="-17621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Merge Sort</a:t>
            </a:r>
          </a:p>
          <a:p>
            <a:pPr marL="896938" indent="-17621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Quick Sort</a:t>
            </a:r>
          </a:p>
          <a:p>
            <a:pPr algn="just">
              <a:lnSpc>
                <a:spcPct val="150000"/>
              </a:lnSpc>
            </a:pPr>
            <a:r>
              <a:rPr lang="en-US" sz="1600" b="1" dirty="0" smtClean="0">
                <a:latin typeface="Times New Roman" panose="02020603050405020304" pitchFamily="18" charset="0"/>
                <a:cs typeface="Times New Roman" panose="02020603050405020304" pitchFamily="18" charset="0"/>
              </a:rPr>
              <a:t>Searching Algorithms:</a:t>
            </a:r>
          </a:p>
          <a:p>
            <a:pPr marL="720725"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Linear Search</a:t>
            </a:r>
          </a:p>
          <a:p>
            <a:pPr marL="720725"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Binary Search</a:t>
            </a:r>
          </a:p>
          <a:p>
            <a:pPr marL="1200150" lvl="2"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50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Bubble Sort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282" y="2937401"/>
            <a:ext cx="4930463" cy="3697847"/>
          </a:xfrm>
          <a:prstGeom prst="rect">
            <a:avLst/>
          </a:prstGeom>
        </p:spPr>
      </p:pic>
      <p:sp>
        <p:nvSpPr>
          <p:cNvPr id="3" name="Rectangle 2"/>
          <p:cNvSpPr/>
          <p:nvPr/>
        </p:nvSpPr>
        <p:spPr>
          <a:xfrm>
            <a:off x="6465345" y="205320"/>
            <a:ext cx="5400339" cy="3416320"/>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Bubble Sort is a simple comparison-based sorting algorithm that repeatedly steps through the list, compares adjacent elements, and swaps them if they are in the wrong order. This process is repeated until the list is sorted. Although simple and easy to understand, Bubble Sort is inefficient for large datasets due to its O(n^2) time complexity. It is best suited for small or nearly sorted lists</a:t>
            </a:r>
            <a:r>
              <a:rPr lang="en-US"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529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Insertion Sort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587" y="3453509"/>
            <a:ext cx="5829806" cy="3307367"/>
          </a:xfrm>
          <a:prstGeom prst="rect">
            <a:avLst/>
          </a:prstGeom>
        </p:spPr>
      </p:pic>
      <p:sp>
        <p:nvSpPr>
          <p:cNvPr id="4" name="Rectangle 3"/>
          <p:cNvSpPr/>
          <p:nvPr/>
        </p:nvSpPr>
        <p:spPr>
          <a:xfrm>
            <a:off x="6157799" y="295442"/>
            <a:ext cx="5937382" cy="3046988"/>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Insertion sort is a straightforward algorithm for sorting small datasets or nearly sorted lists. It works by iteratively building the final sorted list one element at a time. At each iteration, the algorithm takes the next element and inserts it into its correct position within the already sorted portion of the list. This process continues until all elements are sorted. While insertion sort may not be as fast as more advanced algorithms for large datasets, its effectiveness lies in its simplicity and suitability for small or partially sorted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087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Selection Sort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103" y="2818672"/>
            <a:ext cx="5137521" cy="3953267"/>
          </a:xfrm>
          <a:prstGeom prst="rect">
            <a:avLst/>
          </a:prstGeom>
        </p:spPr>
      </p:pic>
      <p:sp>
        <p:nvSpPr>
          <p:cNvPr id="4" name="Rectangle 3"/>
          <p:cNvSpPr/>
          <p:nvPr/>
        </p:nvSpPr>
        <p:spPr>
          <a:xfrm>
            <a:off x="6096000" y="359977"/>
            <a:ext cx="5952565" cy="2308324"/>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is an elementary sorting algorithm that divides the input list into a sorted and an unsorted region. It repeatedly selects the smallest (or largest) element from the unsorted region and swaps it with the first unsorted element, thereby expanding the sorted region. While selection sort is easy to implement and understand, its time complexity of O(n^2) makes it less efficient for large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199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Merge Sort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125" y="2769422"/>
            <a:ext cx="5731136" cy="3717439"/>
          </a:xfrm>
          <a:prstGeom prst="rect">
            <a:avLst/>
          </a:prstGeom>
        </p:spPr>
      </p:pic>
      <p:sp>
        <p:nvSpPr>
          <p:cNvPr id="4" name="Rectangle 3"/>
          <p:cNvSpPr/>
          <p:nvPr/>
        </p:nvSpPr>
        <p:spPr>
          <a:xfrm>
            <a:off x="6205818" y="229536"/>
            <a:ext cx="5952565" cy="2308324"/>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Merge sort is a divide-and-conquer algorithm that recursively divides the input list into smaller </a:t>
            </a:r>
            <a:r>
              <a:rPr lang="en-US" sz="1600" dirty="0" err="1">
                <a:latin typeface="Times New Roman" panose="02020603050405020304" pitchFamily="18" charset="0"/>
                <a:cs typeface="Times New Roman" panose="02020603050405020304" pitchFamily="18" charset="0"/>
              </a:rPr>
              <a:t>sublists</a:t>
            </a:r>
            <a:r>
              <a:rPr lang="en-US" sz="1600" dirty="0">
                <a:latin typeface="Times New Roman" panose="02020603050405020304" pitchFamily="18" charset="0"/>
                <a:cs typeface="Times New Roman" panose="02020603050405020304" pitchFamily="18" charset="0"/>
              </a:rPr>
              <a:t> until each </a:t>
            </a:r>
            <a:r>
              <a:rPr lang="en-US" sz="1600" dirty="0" err="1">
                <a:latin typeface="Times New Roman" panose="02020603050405020304" pitchFamily="18" charset="0"/>
                <a:cs typeface="Times New Roman" panose="02020603050405020304" pitchFamily="18" charset="0"/>
              </a:rPr>
              <a:t>sublist</a:t>
            </a:r>
            <a:r>
              <a:rPr lang="en-US" sz="1600" dirty="0">
                <a:latin typeface="Times New Roman" panose="02020603050405020304" pitchFamily="18" charset="0"/>
                <a:cs typeface="Times New Roman" panose="02020603050405020304" pitchFamily="18" charset="0"/>
              </a:rPr>
              <a:t> contains only one element. It then merges these </a:t>
            </a:r>
            <a:r>
              <a:rPr lang="en-US" sz="1600" dirty="0" err="1">
                <a:latin typeface="Times New Roman" panose="02020603050405020304" pitchFamily="18" charset="0"/>
                <a:cs typeface="Times New Roman" panose="02020603050405020304" pitchFamily="18" charset="0"/>
              </a:rPr>
              <a:t>sublists</a:t>
            </a:r>
            <a:r>
              <a:rPr lang="en-US" sz="1600" dirty="0">
                <a:latin typeface="Times New Roman" panose="02020603050405020304" pitchFamily="18" charset="0"/>
                <a:cs typeface="Times New Roman" panose="02020603050405020304" pitchFamily="18" charset="0"/>
              </a:rPr>
              <a:t> back together in sorted order. Merge sort is known for its stable performance and consistent time complexity of O(n log n), making it suitable for sorting large datasets efficiently.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094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Quick Sort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508" y="2786231"/>
            <a:ext cx="5894127" cy="3722146"/>
          </a:xfrm>
          <a:prstGeom prst="rect">
            <a:avLst/>
          </a:prstGeom>
        </p:spPr>
      </p:pic>
      <p:sp>
        <p:nvSpPr>
          <p:cNvPr id="5" name="Rectangle 4"/>
          <p:cNvSpPr/>
          <p:nvPr/>
        </p:nvSpPr>
        <p:spPr>
          <a:xfrm>
            <a:off x="6235499" y="235051"/>
            <a:ext cx="5814144" cy="2677656"/>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Quick sort is another divide-and-conquer algorithm that selects a pivot element and partitions the input list into elements less than and greater than the pivot. It then recursively sorts these partitions. Quick sort is highly efficient for large datasets, particularly on average, with a time complexity of O(n log n). However, its performance may degrade in certain scenarios if the pivot selection is not optimized.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353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986C09-F420-40AE-93AA-C368DCF73FE2}">
  <ds:schemaRefs>
    <ds:schemaRef ds:uri="http://schemas.openxmlformats.org/package/2006/metadata/core-properties"/>
    <ds:schemaRef ds:uri="http://schemas.microsoft.com/sharepoint/v3"/>
    <ds:schemaRef ds:uri="http://schemas.microsoft.com/office/2006/documentManagement/types"/>
    <ds:schemaRef ds:uri="71af3243-3dd4-4a8d-8c0d-dd76da1f02a5"/>
    <ds:schemaRef ds:uri="http://schemas.microsoft.com/office/2006/metadata/properties"/>
    <ds:schemaRef ds:uri="http://purl.org/dc/terms/"/>
    <ds:schemaRef ds:uri="http://purl.org/dc/dcmitype/"/>
    <ds:schemaRef ds:uri="http://schemas.microsoft.com/office/infopath/2007/PartnerControls"/>
    <ds:schemaRef ds:uri="http://purl.org/dc/elements/1.1/"/>
    <ds:schemaRef ds:uri="230e9df3-be65-4c73-a93b-d1236ebd677e"/>
    <ds:schemaRef ds:uri="16c05727-aa75-4e4a-9b5f-8a80a1165891"/>
    <ds:schemaRef ds:uri="http://www.w3.org/XML/1998/namespace"/>
  </ds:schemaRefs>
</ds:datastoreItem>
</file>

<file path=customXml/itemProps2.xml><?xml version="1.0" encoding="utf-8"?>
<ds:datastoreItem xmlns:ds="http://schemas.openxmlformats.org/officeDocument/2006/customXml" ds:itemID="{A32DBBDF-0415-4F4A-A72F-EB449088BF3B}">
  <ds:schemaRefs>
    <ds:schemaRef ds:uri="http://schemas.microsoft.com/sharepoint/v3/contenttype/forms"/>
  </ds:schemaRefs>
</ds:datastoreItem>
</file>

<file path=customXml/itemProps3.xml><?xml version="1.0" encoding="utf-8"?>
<ds:datastoreItem xmlns:ds="http://schemas.openxmlformats.org/officeDocument/2006/customXml" ds:itemID="{05E267E2-D0C1-458E-BA40-3B641CF83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FrostyVTI</Template>
  <TotalTime>0</TotalTime>
  <Words>1192</Words>
  <Application>Microsoft Office PowerPoint</Application>
  <PresentationFormat>Custom</PresentationFormat>
  <Paragraphs>115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FrostyVTI</vt:lpstr>
      <vt:lpstr>PySortSearch Algorithms in Python    - By Logiya Vidhyapathi</vt:lpstr>
      <vt:lpstr>Aim of the Project</vt:lpstr>
      <vt:lpstr>Problem Statement</vt:lpstr>
      <vt:lpstr>Project Description</vt:lpstr>
      <vt:lpstr>Bubble Sort</vt:lpstr>
      <vt:lpstr>Insertion Sort</vt:lpstr>
      <vt:lpstr>Selection Sort</vt:lpstr>
      <vt:lpstr>Merge Sort</vt:lpstr>
      <vt:lpstr>Quick Sort</vt:lpstr>
      <vt:lpstr>Binary Search</vt:lpstr>
      <vt:lpstr>Linear Search</vt:lpstr>
      <vt:lpstr>                                 Input Versatility with Error Handling and Exception Handling </vt:lpstr>
      <vt:lpstr>Algorithm Comparison Overview</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2023-12-10T15:14:12Z</dcterms:created>
  <dcterms:modified xsi:type="dcterms:W3CDTF">2024-05-29T19:57:33Z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