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18" r:id="rId4"/>
  </p:sldMasterIdLst>
  <p:notesMasterIdLst>
    <p:notesMasterId r:id="rId20"/>
  </p:notesMasterIdLst>
  <p:handoutMasterIdLst>
    <p:handoutMasterId r:id="rId21"/>
  </p:handoutMasterIdLst>
  <p:sldIdLst>
    <p:sldId id="256" r:id="rId5"/>
    <p:sldId id="262" r:id="rId6"/>
    <p:sldId id="313" r:id="rId7"/>
    <p:sldId id="329" r:id="rId8"/>
    <p:sldId id="322" r:id="rId9"/>
    <p:sldId id="323" r:id="rId10"/>
    <p:sldId id="324" r:id="rId11"/>
    <p:sldId id="325" r:id="rId12"/>
    <p:sldId id="326" r:id="rId13"/>
    <p:sldId id="328" r:id="rId14"/>
    <p:sldId id="327" r:id="rId15"/>
    <p:sldId id="331" r:id="rId16"/>
    <p:sldId id="321" r:id="rId17"/>
    <p:sldId id="330" r:id="rId18"/>
    <p:sldId id="26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68598D"/>
    <a:srgbClr val="646C92"/>
    <a:srgbClr val="5A6B76"/>
    <a:srgbClr val="5A6E6E"/>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0505E3EF-67EA-436B-97B2-0124C06EBD2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36" autoAdjust="0"/>
    <p:restoredTop sz="95660" autoAdjust="0"/>
  </p:normalViewPr>
  <p:slideViewPr>
    <p:cSldViewPr snapToGrid="0">
      <p:cViewPr>
        <p:scale>
          <a:sx n="71" d="100"/>
          <a:sy n="71" d="100"/>
        </p:scale>
        <p:origin x="-950" y="-269"/>
      </p:cViewPr>
      <p:guideLst>
        <p:guide orient="horz" pos="2160"/>
        <p:guide pos="3840"/>
      </p:guideLst>
    </p:cSldViewPr>
  </p:slideViewPr>
  <p:outlineViewPr>
    <p:cViewPr>
      <p:scale>
        <a:sx n="33" d="100"/>
        <a:sy n="33" d="100"/>
      </p:scale>
      <p:origin x="0" y="-4464"/>
    </p:cViewPr>
  </p:outlineViewPr>
  <p:notesTextViewPr>
    <p:cViewPr>
      <p:scale>
        <a:sx n="1" d="1"/>
        <a:sy n="1" d="1"/>
      </p:scale>
      <p:origin x="0" y="0"/>
    </p:cViewPr>
  </p:notesTextViewPr>
  <p:sorterViewPr>
    <p:cViewPr varScale="1">
      <p:scale>
        <a:sx n="1" d="1"/>
        <a:sy n="1" d="1"/>
      </p:scale>
      <p:origin x="0" y="-3149"/>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DFE52182-8ED2-2CD9-1769-D9951A9939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04873A34-C368-6B6E-8816-ABC664A8575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2FBC06-9676-42B7-A8B4-279236EF9829}" type="datetimeFigureOut">
              <a:rPr lang="en-US" smtClean="0"/>
              <a:t>7/17/2024</a:t>
            </a:fld>
            <a:endParaRPr lang="en-US" dirty="0"/>
          </a:p>
        </p:txBody>
      </p:sp>
      <p:sp>
        <p:nvSpPr>
          <p:cNvPr id="4" name="Footer Placeholder 3">
            <a:extLst>
              <a:ext uri="{FF2B5EF4-FFF2-40B4-BE49-F238E27FC236}">
                <a16:creationId xmlns="" xmlns:a16="http://schemas.microsoft.com/office/drawing/2014/main" id="{AE355158-3742-8894-B074-C872916FE8A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FA6B5579-9D25-81D6-8171-2F8C3F5377E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BB3735C-CF2D-4272-874B-84D65FE3CAEA}" type="slidenum">
              <a:rPr lang="en-US" smtClean="0"/>
              <a:t>‹#›</a:t>
            </a:fld>
            <a:endParaRPr lang="en-US" dirty="0"/>
          </a:p>
        </p:txBody>
      </p:sp>
    </p:spTree>
    <p:extLst>
      <p:ext uri="{BB962C8B-B14F-4D97-AF65-F5344CB8AC3E}">
        <p14:creationId xmlns:p14="http://schemas.microsoft.com/office/powerpoint/2010/main" val="3576658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63451-F71A-45EA-8B10-04A09C28CC19}" type="datetimeFigureOut">
              <a:rPr lang="en-US" smtClean="0"/>
              <a:t>7/17/2024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8B270D-091D-4ED2-8C85-0898DD7D9F21}" type="slidenum">
              <a:rPr lang="en-US" smtClean="0"/>
              <a:t>‹#›</a:t>
            </a:fld>
            <a:endParaRPr lang="en-US" dirty="0"/>
          </a:p>
        </p:txBody>
      </p:sp>
    </p:spTree>
    <p:extLst>
      <p:ext uri="{BB962C8B-B14F-4D97-AF65-F5344CB8AC3E}">
        <p14:creationId xmlns:p14="http://schemas.microsoft.com/office/powerpoint/2010/main" val="2253118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a:t>
            </a:fld>
            <a:endParaRPr lang="en-US" dirty="0"/>
          </a:p>
        </p:txBody>
      </p:sp>
    </p:spTree>
    <p:extLst>
      <p:ext uri="{BB962C8B-B14F-4D97-AF65-F5344CB8AC3E}">
        <p14:creationId xmlns:p14="http://schemas.microsoft.com/office/powerpoint/2010/main" val="41331412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10</a:t>
            </a:fld>
            <a:endParaRPr lang="en-US" dirty="0"/>
          </a:p>
        </p:txBody>
      </p:sp>
    </p:spTree>
    <p:extLst>
      <p:ext uri="{BB962C8B-B14F-4D97-AF65-F5344CB8AC3E}">
        <p14:creationId xmlns:p14="http://schemas.microsoft.com/office/powerpoint/2010/main" val="16329276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11</a:t>
            </a:fld>
            <a:endParaRPr lang="en-US" dirty="0"/>
          </a:p>
        </p:txBody>
      </p:sp>
    </p:spTree>
    <p:extLst>
      <p:ext uri="{BB962C8B-B14F-4D97-AF65-F5344CB8AC3E}">
        <p14:creationId xmlns:p14="http://schemas.microsoft.com/office/powerpoint/2010/main" val="16329276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12</a:t>
            </a:fld>
            <a:endParaRPr lang="en-US" dirty="0"/>
          </a:p>
        </p:txBody>
      </p:sp>
    </p:spTree>
    <p:extLst>
      <p:ext uri="{BB962C8B-B14F-4D97-AF65-F5344CB8AC3E}">
        <p14:creationId xmlns:p14="http://schemas.microsoft.com/office/powerpoint/2010/main" val="38990988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13</a:t>
            </a:fld>
            <a:endParaRPr lang="en-US" dirty="0"/>
          </a:p>
        </p:txBody>
      </p:sp>
    </p:spTree>
    <p:extLst>
      <p:ext uri="{BB962C8B-B14F-4D97-AF65-F5344CB8AC3E}">
        <p14:creationId xmlns:p14="http://schemas.microsoft.com/office/powerpoint/2010/main" val="2718849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14</a:t>
            </a:fld>
            <a:endParaRPr lang="en-US" dirty="0"/>
          </a:p>
        </p:txBody>
      </p:sp>
    </p:spTree>
    <p:extLst>
      <p:ext uri="{BB962C8B-B14F-4D97-AF65-F5344CB8AC3E}">
        <p14:creationId xmlns:p14="http://schemas.microsoft.com/office/powerpoint/2010/main" val="16329276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15</a:t>
            </a:fld>
            <a:endParaRPr lang="en-US" dirty="0"/>
          </a:p>
        </p:txBody>
      </p:sp>
    </p:spTree>
    <p:extLst>
      <p:ext uri="{BB962C8B-B14F-4D97-AF65-F5344CB8AC3E}">
        <p14:creationId xmlns:p14="http://schemas.microsoft.com/office/powerpoint/2010/main" val="3757332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2</a:t>
            </a:fld>
            <a:endParaRPr lang="en-US" dirty="0"/>
          </a:p>
        </p:txBody>
      </p:sp>
    </p:spTree>
    <p:extLst>
      <p:ext uri="{BB962C8B-B14F-4D97-AF65-F5344CB8AC3E}">
        <p14:creationId xmlns:p14="http://schemas.microsoft.com/office/powerpoint/2010/main" val="1632927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3</a:t>
            </a:fld>
            <a:endParaRPr lang="en-US" dirty="0"/>
          </a:p>
        </p:txBody>
      </p:sp>
    </p:spTree>
    <p:extLst>
      <p:ext uri="{BB962C8B-B14F-4D97-AF65-F5344CB8AC3E}">
        <p14:creationId xmlns:p14="http://schemas.microsoft.com/office/powerpoint/2010/main" val="3899098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4</a:t>
            </a:fld>
            <a:endParaRPr lang="en-US" dirty="0"/>
          </a:p>
        </p:txBody>
      </p:sp>
    </p:spTree>
    <p:extLst>
      <p:ext uri="{BB962C8B-B14F-4D97-AF65-F5344CB8AC3E}">
        <p14:creationId xmlns:p14="http://schemas.microsoft.com/office/powerpoint/2010/main" val="16329276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5</a:t>
            </a:fld>
            <a:endParaRPr lang="en-US" dirty="0"/>
          </a:p>
        </p:txBody>
      </p:sp>
    </p:spTree>
    <p:extLst>
      <p:ext uri="{BB962C8B-B14F-4D97-AF65-F5344CB8AC3E}">
        <p14:creationId xmlns:p14="http://schemas.microsoft.com/office/powerpoint/2010/main" val="16329276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6</a:t>
            </a:fld>
            <a:endParaRPr lang="en-US" dirty="0"/>
          </a:p>
        </p:txBody>
      </p:sp>
    </p:spTree>
    <p:extLst>
      <p:ext uri="{BB962C8B-B14F-4D97-AF65-F5344CB8AC3E}">
        <p14:creationId xmlns:p14="http://schemas.microsoft.com/office/powerpoint/2010/main" val="16329276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7</a:t>
            </a:fld>
            <a:endParaRPr lang="en-US" dirty="0"/>
          </a:p>
        </p:txBody>
      </p:sp>
    </p:spTree>
    <p:extLst>
      <p:ext uri="{BB962C8B-B14F-4D97-AF65-F5344CB8AC3E}">
        <p14:creationId xmlns:p14="http://schemas.microsoft.com/office/powerpoint/2010/main" val="16329276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8</a:t>
            </a:fld>
            <a:endParaRPr lang="en-US" dirty="0"/>
          </a:p>
        </p:txBody>
      </p:sp>
    </p:spTree>
    <p:extLst>
      <p:ext uri="{BB962C8B-B14F-4D97-AF65-F5344CB8AC3E}">
        <p14:creationId xmlns:p14="http://schemas.microsoft.com/office/powerpoint/2010/main" val="1632927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9</a:t>
            </a:fld>
            <a:endParaRPr lang="en-US" dirty="0"/>
          </a:p>
        </p:txBody>
      </p:sp>
    </p:spTree>
    <p:extLst>
      <p:ext uri="{BB962C8B-B14F-4D97-AF65-F5344CB8AC3E}">
        <p14:creationId xmlns:p14="http://schemas.microsoft.com/office/powerpoint/2010/main" val="1632927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 xmlns:a16="http://schemas.microsoft.com/office/drawing/2014/main" id="{BFD0CA85-BF38-4762-934C-D00F2047C2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 xmlns:a16="http://schemas.microsoft.com/office/drawing/2014/main" id="{649CA3C9-6579-49D9-A5FD-20231FB4B35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BB9B94FE-6287-4D49-B0E5-FE9A9BA75A0C}"/>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7" name="Straight Connector 6">
            <a:extLst>
              <a:ext uri="{FF2B5EF4-FFF2-40B4-BE49-F238E27FC236}">
                <a16:creationId xmlns=""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56557355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373897B9-E4AD-469B-A60D-9A1A4BD1980A}"/>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 xmlns:a16="http://schemas.microsoft.com/office/drawing/2014/main" id="{31C5E1B0-48D6-4F99-9955-39958BA969E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F59F49DA-55D4-4E36-AEB9-A0E99E31A87E}"/>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32658732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0BAE19AB-5637-455E-89C3-B41702C202D4}"/>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 xmlns:a16="http://schemas.microsoft.com/office/drawing/2014/main" id="{A364F2A3-EBEE-4F42-BAC2-A482F00E674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BBFE1C27-1A43-4B0B-88D0-0C5FE1DBE161}"/>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429729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icture">
    <p:spTree>
      <p:nvGrpSpPr>
        <p:cNvPr id="1" name=""/>
        <p:cNvGrpSpPr/>
        <p:nvPr/>
      </p:nvGrpSpPr>
      <p:grpSpPr>
        <a:xfrm>
          <a:off x="0" y="0"/>
          <a:ext cx="0" cy="0"/>
          <a:chOff x="0" y="0"/>
          <a:chExt cx="0" cy="0"/>
        </a:xfrm>
      </p:grpSpPr>
      <p:sp>
        <p:nvSpPr>
          <p:cNvPr id="18" name="Rectangle 17">
            <a:extLst>
              <a:ext uri="{FF2B5EF4-FFF2-40B4-BE49-F238E27FC236}">
                <a16:creationId xmlns="" xmlns:a16="http://schemas.microsoft.com/office/drawing/2014/main" id="{07C0FA93-7C0D-4CC0-BB42-DF569688ED82}"/>
              </a:ext>
              <a:ext uri="{C183D7F6-B498-43B3-948B-1728B52AA6E4}">
                <adec:decorative xmlns="" xmlns:adec="http://schemas.microsoft.com/office/drawing/2017/decorative" val="1"/>
              </a:ext>
            </a:extLst>
          </p:cNvPr>
          <p:cNvSpPr/>
          <p:nvPr userDrawn="1">
            <p:extLst>
              <p:ext uri="{386F3935-93C4-4BCD-93E2-E3B085C9AB24}">
                <p16:designElem xmlns=""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 xmlns:a16="http://schemas.microsoft.com/office/drawing/2014/main" id="{D033B6B0-54DE-4F2D-84DD-D06CD3B117B4}"/>
              </a:ext>
            </a:extLst>
          </p:cNvPr>
          <p:cNvSpPr>
            <a:spLocks noGrp="1"/>
          </p:cNvSpPr>
          <p:nvPr>
            <p:ph type="title" hasCustomPrompt="1"/>
          </p:nvPr>
        </p:nvSpPr>
        <p:spPr>
          <a:xfrm>
            <a:off x="462643" y="995760"/>
            <a:ext cx="5170860" cy="4869882"/>
          </a:xfrm>
        </p:spPr>
        <p:txBody>
          <a:bodyPr anchor="ctr">
            <a:noAutofit/>
          </a:bodyPr>
          <a:lstStyle>
            <a:lvl1pPr algn="ctr">
              <a:defRPr sz="4800"/>
            </a:lvl1pPr>
          </a:lstStyle>
          <a:p>
            <a:r>
              <a:rPr lang="en-US" dirty="0"/>
              <a:t>Click to add title</a:t>
            </a:r>
          </a:p>
        </p:txBody>
      </p:sp>
      <p:sp>
        <p:nvSpPr>
          <p:cNvPr id="24" name="Picture Placeholder 23">
            <a:extLst>
              <a:ext uri="{FF2B5EF4-FFF2-40B4-BE49-F238E27FC236}">
                <a16:creationId xmlns="" xmlns:a16="http://schemas.microsoft.com/office/drawing/2014/main" id="{C9D32952-2D0C-4A3E-9354-E014C717894E}"/>
              </a:ext>
            </a:extLst>
          </p:cNvPr>
          <p:cNvSpPr>
            <a:spLocks noGrp="1"/>
          </p:cNvSpPr>
          <p:nvPr>
            <p:ph type="pic" sz="quarter" idx="13" hasCustomPrompt="1"/>
          </p:nvPr>
        </p:nvSpPr>
        <p:spPr>
          <a:xfrm>
            <a:off x="6654800" y="430213"/>
            <a:ext cx="4995863" cy="5997574"/>
          </a:xfrm>
        </p:spPr>
        <p:txBody>
          <a:bodyPr>
            <a:normAutofit/>
          </a:bodyPr>
          <a:lstStyle>
            <a:lvl1pPr marL="0" indent="0" algn="ctr">
              <a:buNone/>
              <a:defRPr sz="1600"/>
            </a:lvl1pPr>
          </a:lstStyle>
          <a:p>
            <a:r>
              <a:rPr lang="en-US" dirty="0"/>
              <a:t>Click to add picture</a:t>
            </a:r>
          </a:p>
        </p:txBody>
      </p:sp>
      <p:grpSp>
        <p:nvGrpSpPr>
          <p:cNvPr id="6" name="Group 5">
            <a:extLst>
              <a:ext uri="{FF2B5EF4-FFF2-40B4-BE49-F238E27FC236}">
                <a16:creationId xmlns="" xmlns:a16="http://schemas.microsoft.com/office/drawing/2014/main" id="{36D3DA45-FD99-405B-8BF9-260DD97C0D4F}"/>
              </a:ext>
              <a:ext uri="{C183D7F6-B498-43B3-948B-1728B52AA6E4}">
                <adec:decorative xmlns="" xmlns:adec="http://schemas.microsoft.com/office/drawing/2017/decorative" val="1"/>
              </a:ext>
            </a:extLst>
          </p:cNvPr>
          <p:cNvGrpSpPr>
            <a:grpSpLocks/>
          </p:cNvGrpSpPr>
          <p:nvPr userDrawn="1">
            <p:extLst>
              <p:ext uri="{386F3935-93C4-4BCD-93E2-E3B085C9AB24}">
                <p16:designElem xmlns="" xmlns:p16="http://schemas.microsoft.com/office/powerpoint/2015/main" val="1"/>
              </p:ext>
            </p:extLst>
          </p:nvPr>
        </p:nvGrpSpPr>
        <p:grpSpPr>
          <a:xfrm>
            <a:off x="1939998" y="5634038"/>
            <a:ext cx="2216150" cy="1177924"/>
            <a:chOff x="4987925" y="2840038"/>
            <a:chExt cx="2216150" cy="1177924"/>
          </a:xfrm>
        </p:grpSpPr>
        <p:sp>
          <p:nvSpPr>
            <p:cNvPr id="7" name="Rectangle 6">
              <a:extLst>
                <a:ext uri="{FF2B5EF4-FFF2-40B4-BE49-F238E27FC236}">
                  <a16:creationId xmlns="" xmlns:a16="http://schemas.microsoft.com/office/drawing/2014/main" id="{C5C2A03C-F372-4C6D-929D-FD97AD439693}"/>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 xmlns:a16="http://schemas.microsoft.com/office/drawing/2014/main" id="{E8FEDBB3-0BD6-41BC-BB57-9FEC2E96C0F3}"/>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a:off x="5720702" y="2912637"/>
              <a:ext cx="1080000" cy="1080000"/>
              <a:chOff x="6879023" y="2912637"/>
              <a:chExt cx="1080000" cy="1080000"/>
            </a:xfrm>
          </p:grpSpPr>
          <p:grpSp>
            <p:nvGrpSpPr>
              <p:cNvPr id="9" name="Group 8">
                <a:extLst>
                  <a:ext uri="{FF2B5EF4-FFF2-40B4-BE49-F238E27FC236}">
                    <a16:creationId xmlns="" xmlns:a16="http://schemas.microsoft.com/office/drawing/2014/main" id="{7D12B81D-3F14-4DA1-BECA-669824832A04}"/>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rot="2700000">
                <a:off x="7260443" y="2912637"/>
                <a:ext cx="317159" cy="1080000"/>
                <a:chOff x="4799744" y="2905614"/>
                <a:chExt cx="317159" cy="1080000"/>
              </a:xfrm>
            </p:grpSpPr>
            <p:sp>
              <p:nvSpPr>
                <p:cNvPr id="14" name="Freeform 68">
                  <a:extLst>
                    <a:ext uri="{FF2B5EF4-FFF2-40B4-BE49-F238E27FC236}">
                      <a16:creationId xmlns="" xmlns:a16="http://schemas.microsoft.com/office/drawing/2014/main" id="{EA11E57D-88DD-4899-907A-2A5772002FEA}"/>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69">
                  <a:extLst>
                    <a:ext uri="{FF2B5EF4-FFF2-40B4-BE49-F238E27FC236}">
                      <a16:creationId xmlns="" xmlns:a16="http://schemas.microsoft.com/office/drawing/2014/main" id="{7A5AEE18-30A4-4777-975F-02D107A171B2}"/>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Line 70">
                  <a:extLst>
                    <a:ext uri="{FF2B5EF4-FFF2-40B4-BE49-F238E27FC236}">
                      <a16:creationId xmlns="" xmlns:a16="http://schemas.microsoft.com/office/drawing/2014/main" id="{39EA21FB-AE36-478E-9770-CB8428143903}"/>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 name="Group 9">
                <a:extLst>
                  <a:ext uri="{FF2B5EF4-FFF2-40B4-BE49-F238E27FC236}">
                    <a16:creationId xmlns="" xmlns:a16="http://schemas.microsoft.com/office/drawing/2014/main" id="{BC45D5C4-2D3A-4F84-BED1-D9B75234B075}"/>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rot="18900000" flipH="1">
                <a:off x="6916369" y="2912637"/>
                <a:ext cx="317159" cy="1080000"/>
                <a:chOff x="4799744" y="2905614"/>
                <a:chExt cx="317159" cy="1080000"/>
              </a:xfrm>
            </p:grpSpPr>
            <p:sp>
              <p:nvSpPr>
                <p:cNvPr id="11" name="Freeform 68">
                  <a:extLst>
                    <a:ext uri="{FF2B5EF4-FFF2-40B4-BE49-F238E27FC236}">
                      <a16:creationId xmlns="" xmlns:a16="http://schemas.microsoft.com/office/drawing/2014/main" id="{259762E8-7432-4501-9FE5-92B04D37C76D}"/>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69">
                  <a:extLst>
                    <a:ext uri="{FF2B5EF4-FFF2-40B4-BE49-F238E27FC236}">
                      <a16:creationId xmlns="" xmlns:a16="http://schemas.microsoft.com/office/drawing/2014/main" id="{FF91FD3E-0148-4B50-8906-7D9CD382A35B}"/>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Line 70">
                  <a:extLst>
                    <a:ext uri="{FF2B5EF4-FFF2-40B4-BE49-F238E27FC236}">
                      <a16:creationId xmlns="" xmlns:a16="http://schemas.microsoft.com/office/drawing/2014/main" id="{506FA1AD-488A-4FD4-A79F-4343698EA734}"/>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17" name="Group 16">
            <a:extLst>
              <a:ext uri="{FF2B5EF4-FFF2-40B4-BE49-F238E27FC236}">
                <a16:creationId xmlns="" xmlns:a16="http://schemas.microsoft.com/office/drawing/2014/main" id="{FE79776F-EEB5-464D-19DD-92EC7B3B3296}"/>
              </a:ext>
              <a:ext uri="{C183D7F6-B498-43B3-948B-1728B52AA6E4}">
                <adec:decorative xmlns="" xmlns:adec="http://schemas.microsoft.com/office/drawing/2017/decorative" val="1"/>
              </a:ext>
            </a:extLst>
          </p:cNvPr>
          <p:cNvGrpSpPr>
            <a:grpSpLocks/>
          </p:cNvGrpSpPr>
          <p:nvPr userDrawn="1">
            <p:extLst>
              <p:ext uri="{386F3935-93C4-4BCD-93E2-E3B085C9AB24}">
                <p16:designElem xmlns="" xmlns:p16="http://schemas.microsoft.com/office/powerpoint/2015/main" val="1"/>
              </p:ext>
            </p:extLst>
          </p:nvPr>
        </p:nvGrpSpPr>
        <p:grpSpPr>
          <a:xfrm rot="10800000">
            <a:off x="1939998" y="49440"/>
            <a:ext cx="2216150" cy="1177924"/>
            <a:chOff x="4987925" y="2840038"/>
            <a:chExt cx="2216150" cy="1177924"/>
          </a:xfrm>
        </p:grpSpPr>
        <p:sp>
          <p:nvSpPr>
            <p:cNvPr id="19" name="Rectangle 18">
              <a:extLst>
                <a:ext uri="{FF2B5EF4-FFF2-40B4-BE49-F238E27FC236}">
                  <a16:creationId xmlns="" xmlns:a16="http://schemas.microsoft.com/office/drawing/2014/main" id="{309A16CC-7006-C92A-F15C-618A3235AFAD}"/>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FF2B5EF4-FFF2-40B4-BE49-F238E27FC236}">
                  <a16:creationId xmlns="" xmlns:a16="http://schemas.microsoft.com/office/drawing/2014/main" id="{035D8D8D-001E-352F-FE03-CC3EE1D7CFCD}"/>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a:off x="5720702" y="2912637"/>
              <a:ext cx="1080000" cy="1080000"/>
              <a:chOff x="6879023" y="2912637"/>
              <a:chExt cx="1080000" cy="1080000"/>
            </a:xfrm>
          </p:grpSpPr>
          <p:grpSp>
            <p:nvGrpSpPr>
              <p:cNvPr id="22" name="Group 21">
                <a:extLst>
                  <a:ext uri="{FF2B5EF4-FFF2-40B4-BE49-F238E27FC236}">
                    <a16:creationId xmlns="" xmlns:a16="http://schemas.microsoft.com/office/drawing/2014/main" id="{51CE1C6F-D1A5-FD45-5120-8F87F05DCFD9}"/>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rot="2700000">
                <a:off x="7260443" y="2912637"/>
                <a:ext cx="317159" cy="1080000"/>
                <a:chOff x="4799744" y="2905614"/>
                <a:chExt cx="317159" cy="1080000"/>
              </a:xfrm>
            </p:grpSpPr>
            <p:sp>
              <p:nvSpPr>
                <p:cNvPr id="29" name="Freeform 68">
                  <a:extLst>
                    <a:ext uri="{FF2B5EF4-FFF2-40B4-BE49-F238E27FC236}">
                      <a16:creationId xmlns="" xmlns:a16="http://schemas.microsoft.com/office/drawing/2014/main" id="{FE946A41-95B9-A9F4-17ED-A0113124469D}"/>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69">
                  <a:extLst>
                    <a:ext uri="{FF2B5EF4-FFF2-40B4-BE49-F238E27FC236}">
                      <a16:creationId xmlns="" xmlns:a16="http://schemas.microsoft.com/office/drawing/2014/main" id="{FDFB515A-8805-F10C-2933-35BDDF1DD3E6}"/>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Line 70">
                  <a:extLst>
                    <a:ext uri="{FF2B5EF4-FFF2-40B4-BE49-F238E27FC236}">
                      <a16:creationId xmlns="" xmlns:a16="http://schemas.microsoft.com/office/drawing/2014/main" id="{F63B17C2-189B-28FA-8876-976CC481C76B}"/>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3" name="Group 22">
                <a:extLst>
                  <a:ext uri="{FF2B5EF4-FFF2-40B4-BE49-F238E27FC236}">
                    <a16:creationId xmlns="" xmlns:a16="http://schemas.microsoft.com/office/drawing/2014/main" id="{613E90FB-54AC-A2FC-9D01-C95ACC91FC87}"/>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rot="18900000" flipH="1">
                <a:off x="6916369" y="2912637"/>
                <a:ext cx="317159" cy="1080000"/>
                <a:chOff x="4799744" y="2905614"/>
                <a:chExt cx="317159" cy="1080000"/>
              </a:xfrm>
            </p:grpSpPr>
            <p:sp>
              <p:nvSpPr>
                <p:cNvPr id="25" name="Freeform 68">
                  <a:extLst>
                    <a:ext uri="{FF2B5EF4-FFF2-40B4-BE49-F238E27FC236}">
                      <a16:creationId xmlns="" xmlns:a16="http://schemas.microsoft.com/office/drawing/2014/main" id="{58A6A556-AB2C-1636-63D4-9E2806E36719}"/>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69">
                  <a:extLst>
                    <a:ext uri="{FF2B5EF4-FFF2-40B4-BE49-F238E27FC236}">
                      <a16:creationId xmlns="" xmlns:a16="http://schemas.microsoft.com/office/drawing/2014/main" id="{A43047F1-413F-99DB-01CC-293FC1813A55}"/>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Line 70">
                  <a:extLst>
                    <a:ext uri="{FF2B5EF4-FFF2-40B4-BE49-F238E27FC236}">
                      <a16:creationId xmlns="" xmlns:a16="http://schemas.microsoft.com/office/drawing/2014/main" id="{47C2B72F-C97F-770D-5F99-50DD97EB279A}"/>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21037166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1">
    <p:spTree>
      <p:nvGrpSpPr>
        <p:cNvPr id="1" name=""/>
        <p:cNvGrpSpPr/>
        <p:nvPr/>
      </p:nvGrpSpPr>
      <p:grpSpPr>
        <a:xfrm>
          <a:off x="0" y="0"/>
          <a:ext cx="0" cy="0"/>
          <a:chOff x="0" y="0"/>
          <a:chExt cx="0" cy="0"/>
        </a:xfrm>
      </p:grpSpPr>
      <p:sp>
        <p:nvSpPr>
          <p:cNvPr id="11" name="Title 10">
            <a:extLst>
              <a:ext uri="{FF2B5EF4-FFF2-40B4-BE49-F238E27FC236}">
                <a16:creationId xmlns="" xmlns:a16="http://schemas.microsoft.com/office/drawing/2014/main" id="{77D905AD-2C09-A80F-FBF0-4F45A7A148CC}"/>
              </a:ext>
            </a:extLst>
          </p:cNvPr>
          <p:cNvSpPr>
            <a:spLocks noGrp="1"/>
          </p:cNvSpPr>
          <p:nvPr>
            <p:ph type="title" hasCustomPrompt="1"/>
          </p:nvPr>
        </p:nvSpPr>
        <p:spPr>
          <a:xfrm>
            <a:off x="568163" y="400049"/>
            <a:ext cx="8647721" cy="1185045"/>
          </a:xfrm>
        </p:spPr>
        <p:txBody>
          <a:bodyPr lIns="0">
            <a:normAutofit/>
          </a:bodyPr>
          <a:lstStyle>
            <a:lvl1pPr>
              <a:defRPr sz="3600"/>
            </a:lvl1pPr>
          </a:lstStyle>
          <a:p>
            <a:r>
              <a:rPr lang="en-US" dirty="0"/>
              <a:t>Click to add title</a:t>
            </a:r>
          </a:p>
        </p:txBody>
      </p:sp>
      <p:sp>
        <p:nvSpPr>
          <p:cNvPr id="10" name="Content Placeholder 2">
            <a:extLst>
              <a:ext uri="{FF2B5EF4-FFF2-40B4-BE49-F238E27FC236}">
                <a16:creationId xmlns="" xmlns:a16="http://schemas.microsoft.com/office/drawing/2014/main" id="{76F87AC4-493F-1EB8-D127-C21530FA824E}"/>
              </a:ext>
            </a:extLst>
          </p:cNvPr>
          <p:cNvSpPr>
            <a:spLocks noGrp="1"/>
          </p:cNvSpPr>
          <p:nvPr>
            <p:ph idx="10" hasCustomPrompt="1"/>
          </p:nvPr>
        </p:nvSpPr>
        <p:spPr>
          <a:xfrm>
            <a:off x="568163" y="1997132"/>
            <a:ext cx="8652793" cy="4232218"/>
          </a:xfrm>
        </p:spPr>
        <p:txBody>
          <a:bodyPr lIns="0">
            <a:normAutofit/>
          </a:bodyPr>
          <a:lstStyle>
            <a:lvl1pPr marL="285750" indent="-285750">
              <a:lnSpc>
                <a:spcPct val="130000"/>
              </a:lnSpc>
              <a:buFont typeface="Arial" panose="020B0604020202020204" pitchFamily="34" charset="0"/>
              <a:buChar char="•"/>
              <a:defRPr sz="1800"/>
            </a:lvl1pPr>
            <a:lvl2pPr marL="645750" indent="-285750">
              <a:lnSpc>
                <a:spcPct val="130000"/>
              </a:lnSpc>
              <a:buFont typeface="Arial" panose="020B0604020202020204" pitchFamily="34" charset="0"/>
              <a:buChar char="•"/>
              <a:defRPr sz="1800"/>
            </a:lvl2pPr>
            <a:lvl3pPr marL="1005750" indent="-285750">
              <a:lnSpc>
                <a:spcPct val="130000"/>
              </a:lnSpc>
              <a:buFont typeface="Arial" panose="020B0604020202020204" pitchFamily="34" charset="0"/>
              <a:buChar char="•"/>
              <a:defRPr sz="1800"/>
            </a:lvl3pPr>
            <a:lvl4pPr marL="1365750" indent="-285750">
              <a:lnSpc>
                <a:spcPct val="130000"/>
              </a:lnSpc>
              <a:buFont typeface="Arial" panose="020B0604020202020204" pitchFamily="34" charset="0"/>
              <a:buChar char="•"/>
              <a:defRPr sz="1800"/>
            </a:lvl4pPr>
            <a:lvl5pPr marL="1725750" indent="-285750">
              <a:lnSpc>
                <a:spcPct val="130000"/>
              </a:lnSpc>
              <a:buFont typeface="Arial" panose="020B0604020202020204" pitchFamily="34" charset="0"/>
              <a:buChar char="•"/>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 name="Group 4">
            <a:extLst>
              <a:ext uri="{FF2B5EF4-FFF2-40B4-BE49-F238E27FC236}">
                <a16:creationId xmlns="" xmlns:a16="http://schemas.microsoft.com/office/drawing/2014/main" id="{CBBE6897-C551-2BCB-F552-C4B761D2C774}"/>
              </a:ext>
              <a:ext uri="{C183D7F6-B498-43B3-948B-1728B52AA6E4}">
                <adec:decorative xmlns="" xmlns:adec="http://schemas.microsoft.com/office/drawing/2017/decorative" val="1"/>
              </a:ext>
            </a:extLst>
          </p:cNvPr>
          <p:cNvGrpSpPr>
            <a:grpSpLocks noChangeAspect="1"/>
          </p:cNvGrpSpPr>
          <p:nvPr>
            <p:extLst>
              <p:ext uri="{386F3935-93C4-4BCD-93E2-E3B085C9AB24}">
                <p16:designElem xmlns="" xmlns:p16="http://schemas.microsoft.com/office/powerpoint/2015/main" val="1"/>
              </p:ext>
            </p:extLst>
          </p:nvPr>
        </p:nvGrpSpPr>
        <p:grpSpPr>
          <a:xfrm>
            <a:off x="9757063" y="457964"/>
            <a:ext cx="2211229" cy="2707415"/>
            <a:chOff x="9728105" y="457964"/>
            <a:chExt cx="2211229" cy="2707415"/>
          </a:xfrm>
        </p:grpSpPr>
        <p:grpSp>
          <p:nvGrpSpPr>
            <p:cNvPr id="50" name="Group 49">
              <a:extLst>
                <a:ext uri="{FF2B5EF4-FFF2-40B4-BE49-F238E27FC236}">
                  <a16:creationId xmlns="" xmlns:a16="http://schemas.microsoft.com/office/drawing/2014/main" id="{C8215B7C-A98D-6F6C-9039-6F2AAEEFDDDA}"/>
                </a:ext>
                <a:ext uri="{C183D7F6-B498-43B3-948B-1728B52AA6E4}">
                  <adec:decorative xmlns="" xmlns:adec="http://schemas.microsoft.com/office/drawing/2017/decorative" val="1"/>
                </a:ext>
              </a:extLst>
            </p:cNvPr>
            <p:cNvGrpSpPr>
              <a:grpSpLocks noChangeAspect="1"/>
            </p:cNvGrpSpPr>
            <p:nvPr>
              <p:extLst>
                <p:ext uri="{386F3935-93C4-4BCD-93E2-E3B085C9AB24}">
                  <p16:designElem xmlns=""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 xmlns:a16="http://schemas.microsoft.com/office/drawing/2014/main" id="{184D4E7B-7775-1603-2C3F-5C265357728F}"/>
                  </a:ext>
                  <a:ext uri="{C183D7F6-B498-43B3-948B-1728B52AA6E4}">
                    <adec:decorative xmlns="" xmlns:adec="http://schemas.microsoft.com/office/drawing/2017/decorative" val="1"/>
                  </a:ext>
                </a:extLst>
              </p:cNvPr>
              <p:cNvGrpSpPr>
                <a:grpSpLocks noChangeAspect="1"/>
              </p:cNvGrpSpPr>
              <p:nvPr>
                <p:extLst>
                  <p:ext uri="{386F3935-93C4-4BCD-93E2-E3B085C9AB24}">
                    <p16:designElem xmlns=""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 xmlns:a16="http://schemas.microsoft.com/office/drawing/2014/main" id="{6F97B093-B348-8A25-789A-743A43E90385}"/>
                    </a:ext>
                    <a:ext uri="{C183D7F6-B498-43B3-948B-1728B52AA6E4}">
                      <adec:decorative xmlns="" xmlns:adec="http://schemas.microsoft.com/office/drawing/2017/decorative" val="1"/>
                    </a:ext>
                  </a:extLst>
                </p:cNvPr>
                <p:cNvCxnSpPr>
                  <a:cxnSpLocks noChangeAspect="1"/>
                </p:cNvCxnSpPr>
                <p:nvPr>
                  <p:extLst>
                    <p:ext uri="{386F3935-93C4-4BCD-93E2-E3B085C9AB24}">
                      <p16:designElem xmlns=""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 xmlns:a16="http://schemas.microsoft.com/office/drawing/2014/main" id="{0732DEA9-6233-9CDE-64C6-744FC6CD6E48}"/>
                    </a:ext>
                    <a:ext uri="{C183D7F6-B498-43B3-948B-1728B52AA6E4}">
                      <adec:decorative xmlns="" xmlns:adec="http://schemas.microsoft.com/office/drawing/2017/decorative" val="1"/>
                    </a:ext>
                  </a:extLst>
                </p:cNvPr>
                <p:cNvCxnSpPr>
                  <a:cxnSpLocks noChangeAspect="1"/>
                </p:cNvCxnSpPr>
                <p:nvPr>
                  <p:extLst>
                    <p:ext uri="{386F3935-93C4-4BCD-93E2-E3B085C9AB24}">
                      <p16:designElem xmlns=""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 xmlns:a16="http://schemas.microsoft.com/office/drawing/2014/main" id="{9274C521-E533-D3E5-CE64-E3A3AEC0FE78}"/>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 xmlns:a16="http://schemas.microsoft.com/office/drawing/2014/main" id="{2C69CF99-91AA-9E24-24AE-5A89748B46EA}"/>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 xmlns:a16="http://schemas.microsoft.com/office/drawing/2014/main" id="{A35D6C12-B227-D277-0499-FA2765DB20A6}"/>
                  </a:ext>
                  <a:ext uri="{C183D7F6-B498-43B3-948B-1728B52AA6E4}">
                    <adec:decorative xmlns="" xmlns:adec="http://schemas.microsoft.com/office/drawing/2017/decorative" val="1"/>
                  </a:ext>
                </a:extLst>
              </p:cNvPr>
              <p:cNvGrpSpPr>
                <a:grpSpLocks noChangeAspect="1"/>
              </p:cNvGrpSpPr>
              <p:nvPr>
                <p:extLst>
                  <p:ext uri="{386F3935-93C4-4BCD-93E2-E3B085C9AB24}">
                    <p16:designElem xmlns=""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 xmlns:a16="http://schemas.microsoft.com/office/drawing/2014/main" id="{01FCD87F-4621-47F3-CC5C-A1A8F6733249}"/>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 xmlns:a16="http://schemas.microsoft.com/office/drawing/2014/main" id="{CA7C3364-8305-C08F-4132-18DA2D39BFA8}"/>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 xmlns:a16="http://schemas.microsoft.com/office/drawing/2014/main" id="{18093390-6F0E-5ED5-5DAF-40FF11548946}"/>
                </a:ext>
                <a:ext uri="{C183D7F6-B498-43B3-948B-1728B52AA6E4}">
                  <adec:decorative xmlns="" xmlns:adec="http://schemas.microsoft.com/office/drawing/2017/decorative" val="1"/>
                </a:ext>
              </a:extLst>
            </p:cNvPr>
            <p:cNvGrpSpPr>
              <a:grpSpLocks noChangeAspect="1"/>
            </p:cNvGrpSpPr>
            <p:nvPr userDrawn="1">
              <p:extLst>
                <p:ext uri="{386F3935-93C4-4BCD-93E2-E3B085C9AB24}">
                  <p16:designElem xmlns="" xmlns:p16="http://schemas.microsoft.com/office/powerpoint/2015/main" val="1"/>
                </p:ext>
              </p:extLst>
            </p:nvPr>
          </p:nvGrpSpPr>
          <p:grpSpPr>
            <a:xfrm rot="5400000">
              <a:off x="10400269" y="1917604"/>
              <a:ext cx="633413" cy="1862138"/>
              <a:chOff x="5959193" y="333389"/>
              <a:chExt cx="633413" cy="1862138"/>
            </a:xfrm>
          </p:grpSpPr>
          <p:grpSp>
            <p:nvGrpSpPr>
              <p:cNvPr id="52" name="Group 51">
                <a:extLst>
                  <a:ext uri="{FF2B5EF4-FFF2-40B4-BE49-F238E27FC236}">
                    <a16:creationId xmlns="" xmlns:a16="http://schemas.microsoft.com/office/drawing/2014/main" id="{CEAA9FA7-0165-F161-72DC-F2E001FCF3AC}"/>
                  </a:ext>
                  <a:ext uri="{C183D7F6-B498-43B3-948B-1728B52AA6E4}">
                    <adec:decorative xmlns="" xmlns:adec="http://schemas.microsoft.com/office/drawing/2017/decorative" val="1"/>
                  </a:ext>
                </a:extLst>
              </p:cNvPr>
              <p:cNvGrpSpPr>
                <a:grpSpLocks noChangeAspect="1"/>
              </p:cNvGrpSpPr>
              <p:nvPr>
                <p:extLst>
                  <p:ext uri="{386F3935-93C4-4BCD-93E2-E3B085C9AB24}">
                    <p16:designElem xmlns=""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 xmlns:a16="http://schemas.microsoft.com/office/drawing/2014/main" id="{9F185D91-004D-5474-3DD0-9153A2AEA296}"/>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 xmlns:a16="http://schemas.microsoft.com/office/drawing/2014/main" id="{D995CD54-9374-D2B3-957D-6925B750A693}"/>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 xmlns:a16="http://schemas.microsoft.com/office/drawing/2014/main" id="{EDCD4830-6A47-A59E-6569-B352E6D6617F}"/>
                  </a:ext>
                  <a:ext uri="{C183D7F6-B498-43B3-948B-1728B52AA6E4}">
                    <adec:decorative xmlns="" xmlns:adec="http://schemas.microsoft.com/office/drawing/2017/decorative" val="1"/>
                  </a:ext>
                </a:extLst>
              </p:cNvPr>
              <p:cNvSpPr>
                <a:spLocks noChangeAspect="1"/>
              </p:cNvSpPr>
              <p:nvPr userDrawn="1">
                <p:extLst>
                  <p:ext uri="{386F3935-93C4-4BCD-93E2-E3B085C9AB24}">
                    <p16:designElem xmlns=""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cxnSp>
        <p:nvCxnSpPr>
          <p:cNvPr id="89" name="Straight Connector 88">
            <a:extLst>
              <a:ext uri="{FF2B5EF4-FFF2-40B4-BE49-F238E27FC236}">
                <a16:creationId xmlns="" xmlns:a16="http://schemas.microsoft.com/office/drawing/2014/main" id="{000E8D63-E827-790A-519A-B36BFBDEB4B5}"/>
              </a:ext>
              <a:ext uri="{C183D7F6-B498-43B3-948B-1728B52AA6E4}">
                <adec:decorative xmlns="" xmlns:adec="http://schemas.microsoft.com/office/drawing/2017/decorative" val="1"/>
              </a:ext>
            </a:extLst>
          </p:cNvPr>
          <p:cNvCxnSpPr>
            <a:cxnSpLocks/>
          </p:cNvCxnSpPr>
          <p:nvPr userDrawn="1">
            <p:extLst>
              <p:ext uri="{386F3935-93C4-4BCD-93E2-E3B085C9AB24}">
                <p16:designElem xmlns="" xmlns:p16="http://schemas.microsoft.com/office/powerpoint/2015/main" val="1"/>
              </p:ext>
            </p:extLst>
          </p:nvPr>
        </p:nvCxnSpPr>
        <p:spPr>
          <a:xfrm>
            <a:off x="568163"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3" name="Group 132">
            <a:extLst>
              <a:ext uri="{FF2B5EF4-FFF2-40B4-BE49-F238E27FC236}">
                <a16:creationId xmlns="" xmlns:a16="http://schemas.microsoft.com/office/drawing/2014/main" id="{A908D1ED-4589-9577-8D42-858F2E0054C9}"/>
              </a:ext>
              <a:ext uri="{C183D7F6-B498-43B3-948B-1728B52AA6E4}">
                <adec:decorative xmlns="" xmlns:adec="http://schemas.microsoft.com/office/drawing/2017/decorative" val="1"/>
              </a:ext>
            </a:extLst>
          </p:cNvPr>
          <p:cNvGrpSpPr>
            <a:grpSpLocks noChangeAspect="1"/>
          </p:cNvGrpSpPr>
          <p:nvPr userDrawn="1">
            <p:extLst>
              <p:ext uri="{386F3935-93C4-4BCD-93E2-E3B085C9AB24}">
                <p16:designElem xmlns="" xmlns:p16="http://schemas.microsoft.com/office/powerpoint/2015/main" val="1"/>
              </p:ext>
            </p:extLst>
          </p:nvPr>
        </p:nvGrpSpPr>
        <p:grpSpPr>
          <a:xfrm flipV="1">
            <a:off x="9740417" y="3721100"/>
            <a:ext cx="2211229" cy="2707415"/>
            <a:chOff x="9728105" y="457964"/>
            <a:chExt cx="2211229" cy="2707415"/>
          </a:xfrm>
        </p:grpSpPr>
        <p:grpSp>
          <p:nvGrpSpPr>
            <p:cNvPr id="134" name="Group 133">
              <a:extLst>
                <a:ext uri="{FF2B5EF4-FFF2-40B4-BE49-F238E27FC236}">
                  <a16:creationId xmlns="" xmlns:a16="http://schemas.microsoft.com/office/drawing/2014/main" id="{2657C24A-988F-290D-0D82-858C3E574A36}"/>
                </a:ext>
                <a:ext uri="{C183D7F6-B498-43B3-948B-1728B52AA6E4}">
                  <adec:decorative xmlns="" xmlns:adec="http://schemas.microsoft.com/office/drawing/2017/decorative" val="1"/>
                </a:ext>
              </a:extLst>
            </p:cNvPr>
            <p:cNvGrpSpPr>
              <a:grpSpLocks noChangeAspect="1"/>
            </p:cNvGrpSpPr>
            <p:nvPr>
              <p:extLst>
                <p:ext uri="{386F3935-93C4-4BCD-93E2-E3B085C9AB24}">
                  <p16:designElem xmlns="" xmlns:p16="http://schemas.microsoft.com/office/powerpoint/2015/main" val="1"/>
                </p:ext>
              </p:extLst>
            </p:nvPr>
          </p:nvGrpSpPr>
          <p:grpSpPr>
            <a:xfrm rot="2700000">
              <a:off x="9940728" y="245341"/>
              <a:ext cx="1785984" cy="2211229"/>
              <a:chOff x="3125006" y="3171595"/>
              <a:chExt cx="1785984" cy="2211229"/>
            </a:xfrm>
          </p:grpSpPr>
          <p:grpSp>
            <p:nvGrpSpPr>
              <p:cNvPr id="140" name="Group 139">
                <a:extLst>
                  <a:ext uri="{FF2B5EF4-FFF2-40B4-BE49-F238E27FC236}">
                    <a16:creationId xmlns="" xmlns:a16="http://schemas.microsoft.com/office/drawing/2014/main" id="{3AB3F4C6-5635-3075-CCEA-4675932DD472}"/>
                  </a:ext>
                  <a:ext uri="{C183D7F6-B498-43B3-948B-1728B52AA6E4}">
                    <adec:decorative xmlns="" xmlns:adec="http://schemas.microsoft.com/office/drawing/2017/decorative" val="1"/>
                  </a:ext>
                </a:extLst>
              </p:cNvPr>
              <p:cNvGrpSpPr>
                <a:grpSpLocks noChangeAspect="1"/>
              </p:cNvGrpSpPr>
              <p:nvPr>
                <p:extLst>
                  <p:ext uri="{386F3935-93C4-4BCD-93E2-E3B085C9AB24}">
                    <p16:designElem xmlns="" xmlns:p16="http://schemas.microsoft.com/office/powerpoint/2015/main" val="1"/>
                  </p:ext>
                </p:extLst>
              </p:nvPr>
            </p:nvGrpSpPr>
            <p:grpSpPr>
              <a:xfrm>
                <a:off x="3136819" y="3174345"/>
                <a:ext cx="1760933" cy="2208479"/>
                <a:chOff x="4749017" y="2998646"/>
                <a:chExt cx="1760933" cy="2208479"/>
              </a:xfrm>
            </p:grpSpPr>
            <p:cxnSp>
              <p:nvCxnSpPr>
                <p:cNvPr id="144" name="Straight Connector 143">
                  <a:extLst>
                    <a:ext uri="{FF2B5EF4-FFF2-40B4-BE49-F238E27FC236}">
                      <a16:creationId xmlns="" xmlns:a16="http://schemas.microsoft.com/office/drawing/2014/main" id="{02F5D12D-62A1-0F12-12B0-572BA5657EFA}"/>
                    </a:ext>
                    <a:ext uri="{C183D7F6-B498-43B3-948B-1728B52AA6E4}">
                      <adec:decorative xmlns="" xmlns:adec="http://schemas.microsoft.com/office/drawing/2017/decorative" val="1"/>
                    </a:ext>
                  </a:extLst>
                </p:cNvPr>
                <p:cNvCxnSpPr>
                  <a:cxnSpLocks noChangeAspect="1"/>
                </p:cNvCxnSpPr>
                <p:nvPr>
                  <p:extLst>
                    <p:ext uri="{386F3935-93C4-4BCD-93E2-E3B085C9AB24}">
                      <p16:designElem xmlns=""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 xmlns:a16="http://schemas.microsoft.com/office/drawing/2014/main" id="{E47EADA3-585F-FC49-7481-AF5B4DA09397}"/>
                    </a:ext>
                    <a:ext uri="{C183D7F6-B498-43B3-948B-1728B52AA6E4}">
                      <adec:decorative xmlns="" xmlns:adec="http://schemas.microsoft.com/office/drawing/2017/decorative" val="1"/>
                    </a:ext>
                  </a:extLst>
                </p:cNvPr>
                <p:cNvCxnSpPr>
                  <a:cxnSpLocks noChangeAspect="1"/>
                </p:cNvCxnSpPr>
                <p:nvPr>
                  <p:extLst>
                    <p:ext uri="{386F3935-93C4-4BCD-93E2-E3B085C9AB24}">
                      <p16:designElem xmlns=""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46" name="Rectangle 30">
                  <a:extLst>
                    <a:ext uri="{FF2B5EF4-FFF2-40B4-BE49-F238E27FC236}">
                      <a16:creationId xmlns="" xmlns:a16="http://schemas.microsoft.com/office/drawing/2014/main" id="{DFB52899-BBD4-527C-5990-88BF84565D57}"/>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30">
                  <a:extLst>
                    <a:ext uri="{FF2B5EF4-FFF2-40B4-BE49-F238E27FC236}">
                      <a16:creationId xmlns="" xmlns:a16="http://schemas.microsoft.com/office/drawing/2014/main" id="{653A3527-A6E3-89A6-71ED-9A7D8EBA4C32}"/>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1" name="Group 140">
                <a:extLst>
                  <a:ext uri="{FF2B5EF4-FFF2-40B4-BE49-F238E27FC236}">
                    <a16:creationId xmlns="" xmlns:a16="http://schemas.microsoft.com/office/drawing/2014/main" id="{CD03B7A9-CD70-40B9-650E-43C78D4F16F7}"/>
                  </a:ext>
                  <a:ext uri="{C183D7F6-B498-43B3-948B-1728B52AA6E4}">
                    <adec:decorative xmlns="" xmlns:adec="http://schemas.microsoft.com/office/drawing/2017/decorative" val="1"/>
                  </a:ext>
                </a:extLst>
              </p:cNvPr>
              <p:cNvGrpSpPr>
                <a:grpSpLocks noChangeAspect="1"/>
              </p:cNvGrpSpPr>
              <p:nvPr>
                <p:extLst>
                  <p:ext uri="{386F3935-93C4-4BCD-93E2-E3B085C9AB24}">
                    <p16:designElem xmlns="" xmlns:p16="http://schemas.microsoft.com/office/powerpoint/2015/main" val="1"/>
                  </p:ext>
                </p:extLst>
              </p:nvPr>
            </p:nvGrpSpPr>
            <p:grpSpPr>
              <a:xfrm>
                <a:off x="3125006" y="3171595"/>
                <a:ext cx="1785984" cy="1799739"/>
                <a:chOff x="6879836" y="3516901"/>
                <a:chExt cx="1785984" cy="1799739"/>
              </a:xfrm>
            </p:grpSpPr>
            <p:sp>
              <p:nvSpPr>
                <p:cNvPr id="142" name="Freeform: Shape 141">
                  <a:extLst>
                    <a:ext uri="{FF2B5EF4-FFF2-40B4-BE49-F238E27FC236}">
                      <a16:creationId xmlns="" xmlns:a16="http://schemas.microsoft.com/office/drawing/2014/main" id="{451CBB11-40F3-F130-BA91-6311C58CB1BF}"/>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43" name="Freeform: Shape 142">
                  <a:extLst>
                    <a:ext uri="{FF2B5EF4-FFF2-40B4-BE49-F238E27FC236}">
                      <a16:creationId xmlns="" xmlns:a16="http://schemas.microsoft.com/office/drawing/2014/main" id="{2CCB9535-280C-59F1-2408-AFAD8D1BE2E2}"/>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5" name="Group 134">
              <a:extLst>
                <a:ext uri="{FF2B5EF4-FFF2-40B4-BE49-F238E27FC236}">
                  <a16:creationId xmlns="" xmlns:a16="http://schemas.microsoft.com/office/drawing/2014/main" id="{44493786-0B0A-24D5-26A9-8E820E6AB8F3}"/>
                </a:ext>
                <a:ext uri="{C183D7F6-B498-43B3-948B-1728B52AA6E4}">
                  <adec:decorative xmlns="" xmlns:adec="http://schemas.microsoft.com/office/drawing/2017/decorative" val="1"/>
                </a:ext>
              </a:extLst>
            </p:cNvPr>
            <p:cNvGrpSpPr>
              <a:grpSpLocks noChangeAspect="1"/>
            </p:cNvGrpSpPr>
            <p:nvPr userDrawn="1">
              <p:extLst>
                <p:ext uri="{386F3935-93C4-4BCD-93E2-E3B085C9AB24}">
                  <p16:designElem xmlns="" xmlns:p16="http://schemas.microsoft.com/office/powerpoint/2015/main" val="1"/>
                </p:ext>
              </p:extLst>
            </p:nvPr>
          </p:nvGrpSpPr>
          <p:grpSpPr>
            <a:xfrm rot="5400000">
              <a:off x="10400269" y="1917604"/>
              <a:ext cx="633413" cy="1862138"/>
              <a:chOff x="5959193" y="333389"/>
              <a:chExt cx="633413" cy="1862138"/>
            </a:xfrm>
          </p:grpSpPr>
          <p:grpSp>
            <p:nvGrpSpPr>
              <p:cNvPr id="136" name="Group 135">
                <a:extLst>
                  <a:ext uri="{FF2B5EF4-FFF2-40B4-BE49-F238E27FC236}">
                    <a16:creationId xmlns="" xmlns:a16="http://schemas.microsoft.com/office/drawing/2014/main" id="{F66FA07F-4726-2875-B812-6BCC5ABCC25B}"/>
                  </a:ext>
                  <a:ext uri="{C183D7F6-B498-43B3-948B-1728B52AA6E4}">
                    <adec:decorative xmlns="" xmlns:adec="http://schemas.microsoft.com/office/drawing/2017/decorative" val="1"/>
                  </a:ext>
                </a:extLst>
              </p:cNvPr>
              <p:cNvGrpSpPr>
                <a:grpSpLocks noChangeAspect="1"/>
              </p:cNvGrpSpPr>
              <p:nvPr>
                <p:extLst>
                  <p:ext uri="{386F3935-93C4-4BCD-93E2-E3B085C9AB24}">
                    <p16:designElem xmlns="" xmlns:p16="http://schemas.microsoft.com/office/powerpoint/2015/main" val="1"/>
                  </p:ext>
                </p:extLst>
              </p:nvPr>
            </p:nvGrpSpPr>
            <p:grpSpPr>
              <a:xfrm>
                <a:off x="5959192" y="333389"/>
                <a:ext cx="633413" cy="1419225"/>
                <a:chOff x="5959192" y="333389"/>
                <a:chExt cx="633413" cy="1419225"/>
              </a:xfrm>
            </p:grpSpPr>
            <p:sp>
              <p:nvSpPr>
                <p:cNvPr id="138" name="Freeform 68">
                  <a:extLst>
                    <a:ext uri="{FF2B5EF4-FFF2-40B4-BE49-F238E27FC236}">
                      <a16:creationId xmlns="" xmlns:a16="http://schemas.microsoft.com/office/drawing/2014/main" id="{A3457F2F-D92C-2F19-7ECB-5110F6A2BB30}"/>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9" name="Freeform 69">
                  <a:extLst>
                    <a:ext uri="{FF2B5EF4-FFF2-40B4-BE49-F238E27FC236}">
                      <a16:creationId xmlns="" xmlns:a16="http://schemas.microsoft.com/office/drawing/2014/main" id="{6ABA0333-6EC3-6BEF-E476-C0072364AAE2}"/>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37" name="Line 70">
                <a:extLst>
                  <a:ext uri="{FF2B5EF4-FFF2-40B4-BE49-F238E27FC236}">
                    <a16:creationId xmlns="" xmlns:a16="http://schemas.microsoft.com/office/drawing/2014/main" id="{D9E689F1-3CC0-2CE6-27B1-34AA1949B9CB}"/>
                  </a:ext>
                  <a:ext uri="{C183D7F6-B498-43B3-948B-1728B52AA6E4}">
                    <adec:decorative xmlns="" xmlns:adec="http://schemas.microsoft.com/office/drawing/2017/decorative" val="1"/>
                  </a:ext>
                </a:extLst>
              </p:cNvPr>
              <p:cNvSpPr>
                <a:spLocks noChangeAspect="1"/>
              </p:cNvSpPr>
              <p:nvPr userDrawn="1">
                <p:extLst>
                  <p:ext uri="{386F3935-93C4-4BCD-93E2-E3B085C9AB24}">
                    <p16:designElem xmlns=""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6" name="Date Placeholder 3">
            <a:extLst>
              <a:ext uri="{FF2B5EF4-FFF2-40B4-BE49-F238E27FC236}">
                <a16:creationId xmlns="" xmlns:a16="http://schemas.microsoft.com/office/drawing/2014/main" id="{6811096D-7051-CD8E-3C9B-63077216B6FE}"/>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7" name="Footer Placeholder 6">
            <a:extLst>
              <a:ext uri="{FF2B5EF4-FFF2-40B4-BE49-F238E27FC236}">
                <a16:creationId xmlns="" xmlns:a16="http://schemas.microsoft.com/office/drawing/2014/main" id="{83375748-D6D7-A497-C19F-581BC09345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8" name="Slide Number Placeholder 5">
            <a:extLst>
              <a:ext uri="{FF2B5EF4-FFF2-40B4-BE49-F238E27FC236}">
                <a16:creationId xmlns="" xmlns:a16="http://schemas.microsoft.com/office/drawing/2014/main" id="{31AC1AD6-D101-6CA6-45FC-DC48C0F32DC9}"/>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189943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Content 1">
    <p:spTree>
      <p:nvGrpSpPr>
        <p:cNvPr id="1" name=""/>
        <p:cNvGrpSpPr/>
        <p:nvPr/>
      </p:nvGrpSpPr>
      <p:grpSpPr>
        <a:xfrm>
          <a:off x="0" y="0"/>
          <a:ext cx="0" cy="0"/>
          <a:chOff x="0" y="0"/>
          <a:chExt cx="0" cy="0"/>
        </a:xfrm>
      </p:grpSpPr>
      <p:sp>
        <p:nvSpPr>
          <p:cNvPr id="10" name="Title 10">
            <a:extLst>
              <a:ext uri="{FF2B5EF4-FFF2-40B4-BE49-F238E27FC236}">
                <a16:creationId xmlns="" xmlns:a16="http://schemas.microsoft.com/office/drawing/2014/main" id="{15290885-2BB2-6DEC-1F8F-AA5FF9F3F3B0}"/>
              </a:ext>
            </a:extLst>
          </p:cNvPr>
          <p:cNvSpPr>
            <a:spLocks noGrp="1"/>
          </p:cNvSpPr>
          <p:nvPr>
            <p:ph type="title" hasCustomPrompt="1"/>
          </p:nvPr>
        </p:nvSpPr>
        <p:spPr>
          <a:xfrm>
            <a:off x="568164" y="400049"/>
            <a:ext cx="11047042" cy="1185045"/>
          </a:xfrm>
        </p:spPr>
        <p:txBody>
          <a:bodyPr lIns="0">
            <a:normAutofit/>
          </a:bodyPr>
          <a:lstStyle>
            <a:lvl1pPr>
              <a:defRPr sz="3600"/>
            </a:lvl1pPr>
          </a:lstStyle>
          <a:p>
            <a:r>
              <a:rPr lang="en-US" dirty="0"/>
              <a:t>Click to add title</a:t>
            </a:r>
          </a:p>
        </p:txBody>
      </p:sp>
      <p:sp>
        <p:nvSpPr>
          <p:cNvPr id="8" name="Table Placeholder 7">
            <a:extLst>
              <a:ext uri="{FF2B5EF4-FFF2-40B4-BE49-F238E27FC236}">
                <a16:creationId xmlns="" xmlns:a16="http://schemas.microsoft.com/office/drawing/2014/main" id="{C06F9AAF-6332-F1FC-4AAC-EF9A6B867C25}"/>
              </a:ext>
            </a:extLst>
          </p:cNvPr>
          <p:cNvSpPr>
            <a:spLocks noGrp="1"/>
          </p:cNvSpPr>
          <p:nvPr>
            <p:ph type="tbl" sz="quarter" idx="10" hasCustomPrompt="1"/>
          </p:nvPr>
        </p:nvSpPr>
        <p:spPr>
          <a:xfrm>
            <a:off x="568324" y="2082801"/>
            <a:ext cx="11055511" cy="3856094"/>
          </a:xfrm>
        </p:spPr>
        <p:txBody>
          <a:bodyPr/>
          <a:lstStyle>
            <a:lvl1pPr>
              <a:defRPr/>
            </a:lvl1pPr>
          </a:lstStyle>
          <a:p>
            <a:r>
              <a:rPr lang="en-US" dirty="0"/>
              <a:t>Click to add table</a:t>
            </a:r>
          </a:p>
        </p:txBody>
      </p:sp>
      <p:cxnSp>
        <p:nvCxnSpPr>
          <p:cNvPr id="2" name="Straight Connector 1">
            <a:extLst>
              <a:ext uri="{FF2B5EF4-FFF2-40B4-BE49-F238E27FC236}">
                <a16:creationId xmlns="" xmlns:a16="http://schemas.microsoft.com/office/drawing/2014/main" id="{09F8C9F9-EE8B-8F0D-2DF6-5E4D272BD015}"/>
              </a:ext>
              <a:ext uri="{C183D7F6-B498-43B3-948B-1728B52AA6E4}">
                <adec:decorative xmlns="" xmlns:adec="http://schemas.microsoft.com/office/drawing/2017/decorative" val="1"/>
              </a:ext>
            </a:extLst>
          </p:cNvPr>
          <p:cNvCxnSpPr>
            <a:cxnSpLocks/>
          </p:cNvCxnSpPr>
          <p:nvPr userDrawn="1">
            <p:extLst>
              <p:ext uri="{386F3935-93C4-4BCD-93E2-E3B085C9AB24}">
                <p16:designElem xmlns="" xmlns:p16="http://schemas.microsoft.com/office/powerpoint/2015/main" val="1"/>
              </p:ext>
            </p:extLst>
          </p:nvPr>
        </p:nvCxnSpPr>
        <p:spPr>
          <a:xfrm>
            <a:off x="568164"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 xmlns:a16="http://schemas.microsoft.com/office/drawing/2014/main" id="{5A24BD84-5B1C-458E-6F04-4D0EB689EFAC}"/>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5" name="Footer Placeholder 6">
            <a:extLst>
              <a:ext uri="{FF2B5EF4-FFF2-40B4-BE49-F238E27FC236}">
                <a16:creationId xmlns="" xmlns:a16="http://schemas.microsoft.com/office/drawing/2014/main" id="{379A34A7-6D50-3F63-9153-F866AF62D8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 xmlns:a16="http://schemas.microsoft.com/office/drawing/2014/main" id="{6D424B4E-13D0-A782-7ECD-A34870A98410}"/>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519110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ntent 3">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33B6B0-54DE-4F2D-84DD-D06CD3B117B4}"/>
              </a:ext>
            </a:extLst>
          </p:cNvPr>
          <p:cNvSpPr>
            <a:spLocks noGrp="1"/>
          </p:cNvSpPr>
          <p:nvPr>
            <p:ph type="title" hasCustomPrompt="1"/>
          </p:nvPr>
        </p:nvSpPr>
        <p:spPr>
          <a:xfrm>
            <a:off x="7630301" y="533292"/>
            <a:ext cx="4132469" cy="2213542"/>
          </a:xfrm>
        </p:spPr>
        <p:txBody>
          <a:bodyPr>
            <a:noAutofit/>
          </a:bodyPr>
          <a:lstStyle>
            <a:lvl1pPr algn="ctr">
              <a:defRPr sz="3600"/>
            </a:lvl1pPr>
          </a:lstStyle>
          <a:p>
            <a:r>
              <a:rPr lang="en-US" dirty="0"/>
              <a:t>Click to add title</a:t>
            </a:r>
          </a:p>
        </p:txBody>
      </p:sp>
      <p:cxnSp>
        <p:nvCxnSpPr>
          <p:cNvPr id="91" name="Straight Connector 90">
            <a:extLst>
              <a:ext uri="{FF2B5EF4-FFF2-40B4-BE49-F238E27FC236}">
                <a16:creationId xmlns="" xmlns:a16="http://schemas.microsoft.com/office/drawing/2014/main" id="{A3805DED-0C97-4EF7-B1E1-0E016E053719}"/>
              </a:ext>
              <a:ext uri="{C183D7F6-B498-43B3-948B-1728B52AA6E4}">
                <adec:decorative xmlns="" xmlns:adec="http://schemas.microsoft.com/office/drawing/2017/decorative" val="1"/>
              </a:ext>
            </a:extLst>
          </p:cNvPr>
          <p:cNvCxnSpPr>
            <a:cxnSpLocks/>
          </p:cNvCxnSpPr>
          <p:nvPr userDrawn="1">
            <p:extLst>
              <p:ext uri="{386F3935-93C4-4BCD-93E2-E3B085C9AB24}">
                <p16:designElem xmlns="" xmlns:p16="http://schemas.microsoft.com/office/powerpoint/2015/main" val="1"/>
              </p:ext>
            </p:extLst>
          </p:nvPr>
        </p:nvCxnSpPr>
        <p:spPr>
          <a:xfrm>
            <a:off x="9443525" y="2980612"/>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 xmlns:a16="http://schemas.microsoft.com/office/drawing/2014/main" id="{6CA9855B-4072-4D45-821E-549FDF548137}"/>
              </a:ext>
              <a:ext uri="{C183D7F6-B498-43B3-948B-1728B52AA6E4}">
                <adec:decorative xmlns="" xmlns:adec="http://schemas.microsoft.com/office/drawing/2017/decorative" val="1"/>
              </a:ext>
            </a:extLst>
          </p:cNvPr>
          <p:cNvGrpSpPr>
            <a:grpSpLocks/>
          </p:cNvGrpSpPr>
          <p:nvPr userDrawn="1">
            <p:extLst>
              <p:ext uri="{386F3935-93C4-4BCD-93E2-E3B085C9AB24}">
                <p16:designElem xmlns="" xmlns:p16="http://schemas.microsoft.com/office/powerpoint/2015/main" val="1"/>
              </p:ext>
            </p:extLst>
          </p:nvPr>
        </p:nvGrpSpPr>
        <p:grpSpPr>
          <a:xfrm>
            <a:off x="28958" y="457964"/>
            <a:ext cx="7681842" cy="5937065"/>
            <a:chOff x="28958" y="457964"/>
            <a:chExt cx="7681842" cy="5937065"/>
          </a:xfrm>
        </p:grpSpPr>
        <p:grpSp>
          <p:nvGrpSpPr>
            <p:cNvPr id="94" name="Group 93">
              <a:extLst>
                <a:ext uri="{FF2B5EF4-FFF2-40B4-BE49-F238E27FC236}">
                  <a16:creationId xmlns="" xmlns:a16="http://schemas.microsoft.com/office/drawing/2014/main" id="{CD707C0C-4086-4F35-A8FC-A45D727AA61B}"/>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rot="18900000" flipH="1">
              <a:off x="3417239" y="1865958"/>
              <a:ext cx="1270000" cy="3384002"/>
              <a:chOff x="7920038" y="61913"/>
              <a:chExt cx="1270000" cy="3384002"/>
            </a:xfrm>
          </p:grpSpPr>
          <p:sp>
            <p:nvSpPr>
              <p:cNvPr id="195" name="Freeform 76">
                <a:extLst>
                  <a:ext uri="{FF2B5EF4-FFF2-40B4-BE49-F238E27FC236}">
                    <a16:creationId xmlns="" xmlns:a16="http://schemas.microsoft.com/office/drawing/2014/main" id="{3D21528F-9013-4CD7-9F7C-D3F362488163}"/>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7920038" y="61913"/>
                <a:ext cx="638175" cy="2843213"/>
              </a:xfrm>
              <a:custGeom>
                <a:avLst/>
                <a:gdLst>
                  <a:gd name="T0" fmla="*/ 0 w 134"/>
                  <a:gd name="T1" fmla="*/ 298 h 597"/>
                  <a:gd name="T2" fmla="*/ 134 w 134"/>
                  <a:gd name="T3" fmla="*/ 597 h 597"/>
                  <a:gd name="T4" fmla="*/ 134 w 134"/>
                  <a:gd name="T5" fmla="*/ 0 h 597"/>
                  <a:gd name="T6" fmla="*/ 0 w 134"/>
                  <a:gd name="T7" fmla="*/ 298 h 597"/>
                </a:gdLst>
                <a:ahLst/>
                <a:cxnLst>
                  <a:cxn ang="0">
                    <a:pos x="T0" y="T1"/>
                  </a:cxn>
                  <a:cxn ang="0">
                    <a:pos x="T2" y="T3"/>
                  </a:cxn>
                  <a:cxn ang="0">
                    <a:pos x="T4" y="T5"/>
                  </a:cxn>
                  <a:cxn ang="0">
                    <a:pos x="T6" y="T7"/>
                  </a:cxn>
                </a:cxnLst>
                <a:rect l="0" t="0" r="r" b="b"/>
                <a:pathLst>
                  <a:path w="134" h="597">
                    <a:moveTo>
                      <a:pt x="0" y="298"/>
                    </a:moveTo>
                    <a:cubicBezTo>
                      <a:pt x="0" y="417"/>
                      <a:pt x="52" y="523"/>
                      <a:pt x="134" y="597"/>
                    </a:cubicBezTo>
                    <a:cubicBezTo>
                      <a:pt x="134" y="0"/>
                      <a:pt x="134" y="0"/>
                      <a:pt x="134" y="0"/>
                    </a:cubicBezTo>
                    <a:cubicBezTo>
                      <a:pt x="52" y="74"/>
                      <a:pt x="0" y="180"/>
                      <a:pt x="0" y="298"/>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6" name="Freeform 77">
                <a:extLst>
                  <a:ext uri="{FF2B5EF4-FFF2-40B4-BE49-F238E27FC236}">
                    <a16:creationId xmlns="" xmlns:a16="http://schemas.microsoft.com/office/drawing/2014/main" id="{06A8F5A2-62EC-4CDC-945A-E6C50C86CA25}"/>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8558213" y="61913"/>
                <a:ext cx="631825" cy="2843213"/>
              </a:xfrm>
              <a:custGeom>
                <a:avLst/>
                <a:gdLst>
                  <a:gd name="T0" fmla="*/ 0 w 133"/>
                  <a:gd name="T1" fmla="*/ 0 h 597"/>
                  <a:gd name="T2" fmla="*/ 0 w 133"/>
                  <a:gd name="T3" fmla="*/ 597 h 597"/>
                  <a:gd name="T4" fmla="*/ 133 w 133"/>
                  <a:gd name="T5" fmla="*/ 298 h 597"/>
                  <a:gd name="T6" fmla="*/ 0 w 133"/>
                  <a:gd name="T7" fmla="*/ 0 h 597"/>
                </a:gdLst>
                <a:ahLst/>
                <a:cxnLst>
                  <a:cxn ang="0">
                    <a:pos x="T0" y="T1"/>
                  </a:cxn>
                  <a:cxn ang="0">
                    <a:pos x="T2" y="T3"/>
                  </a:cxn>
                  <a:cxn ang="0">
                    <a:pos x="T4" y="T5"/>
                  </a:cxn>
                  <a:cxn ang="0">
                    <a:pos x="T6" y="T7"/>
                  </a:cxn>
                </a:cxnLst>
                <a:rect l="0" t="0" r="r" b="b"/>
                <a:pathLst>
                  <a:path w="133" h="597">
                    <a:moveTo>
                      <a:pt x="0" y="0"/>
                    </a:moveTo>
                    <a:cubicBezTo>
                      <a:pt x="0" y="597"/>
                      <a:pt x="0" y="597"/>
                      <a:pt x="0" y="597"/>
                    </a:cubicBezTo>
                    <a:cubicBezTo>
                      <a:pt x="82" y="523"/>
                      <a:pt x="133" y="417"/>
                      <a:pt x="133" y="298"/>
                    </a:cubicBezTo>
                    <a:cubicBezTo>
                      <a:pt x="133" y="180"/>
                      <a:pt x="82" y="74"/>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97" name="Group 196">
                <a:extLst>
                  <a:ext uri="{FF2B5EF4-FFF2-40B4-BE49-F238E27FC236}">
                    <a16:creationId xmlns="" xmlns:a16="http://schemas.microsoft.com/office/drawing/2014/main" id="{9625C8AA-1597-4CED-8301-18D382EF0DF5}"/>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a:off x="7934326" y="61915"/>
                <a:ext cx="1241425" cy="3384000"/>
                <a:chOff x="7934326" y="61915"/>
                <a:chExt cx="1241425" cy="3384000"/>
              </a:xfrm>
            </p:grpSpPr>
            <p:sp>
              <p:nvSpPr>
                <p:cNvPr id="198" name="Line 90">
                  <a:extLst>
                    <a:ext uri="{FF2B5EF4-FFF2-40B4-BE49-F238E27FC236}">
                      <a16:creationId xmlns="" xmlns:a16="http://schemas.microsoft.com/office/drawing/2014/main" id="{5DF95B35-23E9-4724-A4F8-8ED718B5DE7D}"/>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flipV="1">
                  <a:off x="8558213" y="61915"/>
                  <a:ext cx="0" cy="3384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9" name="Freeform 91">
                  <a:extLst>
                    <a:ext uri="{FF2B5EF4-FFF2-40B4-BE49-F238E27FC236}">
                      <a16:creationId xmlns="" xmlns:a16="http://schemas.microsoft.com/office/drawing/2014/main" id="{26C6754B-5776-451D-95ED-62AA4D0BAEF7}"/>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8181976" y="523875"/>
                  <a:ext cx="747713" cy="376238"/>
                </a:xfrm>
                <a:custGeom>
                  <a:avLst/>
                  <a:gdLst>
                    <a:gd name="T0" fmla="*/ 471 w 471"/>
                    <a:gd name="T1" fmla="*/ 0 h 237"/>
                    <a:gd name="T2" fmla="*/ 237 w 471"/>
                    <a:gd name="T3" fmla="*/ 237 h 237"/>
                    <a:gd name="T4" fmla="*/ 0 w 471"/>
                    <a:gd name="T5" fmla="*/ 0 h 237"/>
                  </a:gdLst>
                  <a:ahLst/>
                  <a:cxnLst>
                    <a:cxn ang="0">
                      <a:pos x="T0" y="T1"/>
                    </a:cxn>
                    <a:cxn ang="0">
                      <a:pos x="T2" y="T3"/>
                    </a:cxn>
                    <a:cxn ang="0">
                      <a:pos x="T4" y="T5"/>
                    </a:cxn>
                  </a:cxnLst>
                  <a:rect l="0" t="0" r="r" b="b"/>
                  <a:pathLst>
                    <a:path w="471" h="237">
                      <a:moveTo>
                        <a:pt x="471" y="0"/>
                      </a:moveTo>
                      <a:lnTo>
                        <a:pt x="237" y="237"/>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0" name="Freeform 92">
                  <a:extLst>
                    <a:ext uri="{FF2B5EF4-FFF2-40B4-BE49-F238E27FC236}">
                      <a16:creationId xmlns="" xmlns:a16="http://schemas.microsoft.com/office/drawing/2014/main" id="{A345A289-8D6C-4886-B54C-3E0D26D176E6}"/>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7977188" y="1028700"/>
                  <a:ext cx="1157288" cy="581025"/>
                </a:xfrm>
                <a:custGeom>
                  <a:avLst/>
                  <a:gdLst>
                    <a:gd name="T0" fmla="*/ 729 w 729"/>
                    <a:gd name="T1" fmla="*/ 0 h 366"/>
                    <a:gd name="T2" fmla="*/ 366 w 729"/>
                    <a:gd name="T3" fmla="*/ 366 h 366"/>
                    <a:gd name="T4" fmla="*/ 0 w 729"/>
                    <a:gd name="T5" fmla="*/ 0 h 366"/>
                  </a:gdLst>
                  <a:ahLst/>
                  <a:cxnLst>
                    <a:cxn ang="0">
                      <a:pos x="T0" y="T1"/>
                    </a:cxn>
                    <a:cxn ang="0">
                      <a:pos x="T2" y="T3"/>
                    </a:cxn>
                    <a:cxn ang="0">
                      <a:pos x="T4" y="T5"/>
                    </a:cxn>
                  </a:cxnLst>
                  <a:rect l="0" t="0" r="r" b="b"/>
                  <a:pathLst>
                    <a:path w="729" h="366">
                      <a:moveTo>
                        <a:pt x="729" y="0"/>
                      </a:moveTo>
                      <a:lnTo>
                        <a:pt x="366" y="366"/>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1" name="Freeform 93">
                  <a:extLst>
                    <a:ext uri="{FF2B5EF4-FFF2-40B4-BE49-F238E27FC236}">
                      <a16:creationId xmlns="" xmlns:a16="http://schemas.microsoft.com/office/drawing/2014/main" id="{5690D981-545B-4A73-A22E-6E701024ACF2}"/>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7934326" y="1700213"/>
                  <a:ext cx="1241425" cy="619125"/>
                </a:xfrm>
                <a:custGeom>
                  <a:avLst/>
                  <a:gdLst>
                    <a:gd name="T0" fmla="*/ 782 w 782"/>
                    <a:gd name="T1" fmla="*/ 0 h 390"/>
                    <a:gd name="T2" fmla="*/ 393 w 782"/>
                    <a:gd name="T3" fmla="*/ 390 h 390"/>
                    <a:gd name="T4" fmla="*/ 0 w 782"/>
                    <a:gd name="T5" fmla="*/ 0 h 390"/>
                  </a:gdLst>
                  <a:ahLst/>
                  <a:cxnLst>
                    <a:cxn ang="0">
                      <a:pos x="T0" y="T1"/>
                    </a:cxn>
                    <a:cxn ang="0">
                      <a:pos x="T2" y="T3"/>
                    </a:cxn>
                    <a:cxn ang="0">
                      <a:pos x="T4" y="T5"/>
                    </a:cxn>
                  </a:cxnLst>
                  <a:rect l="0" t="0" r="r" b="b"/>
                  <a:pathLst>
                    <a:path w="782" h="390">
                      <a:moveTo>
                        <a:pt x="782" y="0"/>
                      </a:moveTo>
                      <a:lnTo>
                        <a:pt x="393" y="390"/>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5" name="Group 94">
              <a:extLst>
                <a:ext uri="{FF2B5EF4-FFF2-40B4-BE49-F238E27FC236}">
                  <a16:creationId xmlns="" xmlns:a16="http://schemas.microsoft.com/office/drawing/2014/main" id="{FCB89D53-605D-4497-A82E-C5CB7B9AB105}"/>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flipH="1">
              <a:off x="28958" y="457964"/>
              <a:ext cx="5539609" cy="5682348"/>
              <a:chOff x="6623433" y="457964"/>
              <a:chExt cx="5539609" cy="5682348"/>
            </a:xfrm>
          </p:grpSpPr>
          <p:grpSp>
            <p:nvGrpSpPr>
              <p:cNvPr id="146" name="Group 145">
                <a:extLst>
                  <a:ext uri="{FF2B5EF4-FFF2-40B4-BE49-F238E27FC236}">
                    <a16:creationId xmlns="" xmlns:a16="http://schemas.microsoft.com/office/drawing/2014/main" id="{4200751B-2483-40F5-8C14-EF64034D4531}"/>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rot="2700000">
                <a:off x="9015028" y="2840007"/>
                <a:ext cx="2457452" cy="3838576"/>
                <a:chOff x="587375" y="280987"/>
                <a:chExt cx="2457452" cy="3838576"/>
              </a:xfrm>
            </p:grpSpPr>
            <p:sp>
              <p:nvSpPr>
                <p:cNvPr id="173" name="Freeform 64">
                  <a:extLst>
                    <a:ext uri="{FF2B5EF4-FFF2-40B4-BE49-F238E27FC236}">
                      <a16:creationId xmlns="" xmlns:a16="http://schemas.microsoft.com/office/drawing/2014/main" id="{A9677C6B-C435-43E3-BF18-DC35709C9722}"/>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4" name="Freeform 81">
                  <a:extLst>
                    <a:ext uri="{FF2B5EF4-FFF2-40B4-BE49-F238E27FC236}">
                      <a16:creationId xmlns="" xmlns:a16="http://schemas.microsoft.com/office/drawing/2014/main" id="{56E374F1-3376-4D82-B66C-A0588A30F02F}"/>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5" name="Freeform 61">
                  <a:extLst>
                    <a:ext uri="{FF2B5EF4-FFF2-40B4-BE49-F238E27FC236}">
                      <a16:creationId xmlns="" xmlns:a16="http://schemas.microsoft.com/office/drawing/2014/main" id="{979B4E97-34CE-4034-8523-F1584A034488}"/>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6" name="Freeform 78">
                  <a:extLst>
                    <a:ext uri="{FF2B5EF4-FFF2-40B4-BE49-F238E27FC236}">
                      <a16:creationId xmlns="" xmlns:a16="http://schemas.microsoft.com/office/drawing/2014/main" id="{F4C4EFFF-E30B-4F0B-9ED4-FF63047DCBD6}"/>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7" name="Freeform 84">
                  <a:extLst>
                    <a:ext uri="{FF2B5EF4-FFF2-40B4-BE49-F238E27FC236}">
                      <a16:creationId xmlns="" xmlns:a16="http://schemas.microsoft.com/office/drawing/2014/main" id="{173FDB7E-F5CA-497D-95CF-7A00D6789CF8}"/>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8" name="Freeform 87">
                  <a:extLst>
                    <a:ext uri="{FF2B5EF4-FFF2-40B4-BE49-F238E27FC236}">
                      <a16:creationId xmlns="" xmlns:a16="http://schemas.microsoft.com/office/drawing/2014/main" id="{42266BB1-5605-4F64-B071-80A97BAD9C32}"/>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9" name="Freeform 60">
                  <a:extLst>
                    <a:ext uri="{FF2B5EF4-FFF2-40B4-BE49-F238E27FC236}">
                      <a16:creationId xmlns="" xmlns:a16="http://schemas.microsoft.com/office/drawing/2014/main" id="{90D15A2A-0F2D-4AB8-8252-303BA5DB3B07}"/>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0" name="Freeform 59">
                  <a:extLst>
                    <a:ext uri="{FF2B5EF4-FFF2-40B4-BE49-F238E27FC236}">
                      <a16:creationId xmlns="" xmlns:a16="http://schemas.microsoft.com/office/drawing/2014/main" id="{E676282C-5FCF-4E29-AE15-2545F1A685E9}"/>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1" name="Freeform 62">
                  <a:extLst>
                    <a:ext uri="{FF2B5EF4-FFF2-40B4-BE49-F238E27FC236}">
                      <a16:creationId xmlns="" xmlns:a16="http://schemas.microsoft.com/office/drawing/2014/main" id="{AF7EC2A1-EAFC-4851-A4E3-47811C4456BD}"/>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2" name="Freeform 65">
                  <a:extLst>
                    <a:ext uri="{FF2B5EF4-FFF2-40B4-BE49-F238E27FC236}">
                      <a16:creationId xmlns="" xmlns:a16="http://schemas.microsoft.com/office/drawing/2014/main" id="{6F9BD94B-F299-45D3-B66E-F20FBC9246D4}"/>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3" name="Freeform 79">
                  <a:extLst>
                    <a:ext uri="{FF2B5EF4-FFF2-40B4-BE49-F238E27FC236}">
                      <a16:creationId xmlns="" xmlns:a16="http://schemas.microsoft.com/office/drawing/2014/main" id="{50E616C9-EAB1-4990-B569-17C6CB088914}"/>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4" name="Freeform 82">
                  <a:extLst>
                    <a:ext uri="{FF2B5EF4-FFF2-40B4-BE49-F238E27FC236}">
                      <a16:creationId xmlns="" xmlns:a16="http://schemas.microsoft.com/office/drawing/2014/main" id="{2F983FB0-2CC2-4D5F-A331-4130F138E913}"/>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5" name="Freeform 85">
                  <a:extLst>
                    <a:ext uri="{FF2B5EF4-FFF2-40B4-BE49-F238E27FC236}">
                      <a16:creationId xmlns="" xmlns:a16="http://schemas.microsoft.com/office/drawing/2014/main" id="{B1ABC269-0802-4C4A-9E57-6F876F122C8B}"/>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6" name="Freeform 88">
                  <a:extLst>
                    <a:ext uri="{FF2B5EF4-FFF2-40B4-BE49-F238E27FC236}">
                      <a16:creationId xmlns="" xmlns:a16="http://schemas.microsoft.com/office/drawing/2014/main" id="{233153AF-C5CF-40DD-9E5E-9B84272F4678}"/>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87" name="Group 186">
                  <a:extLst>
                    <a:ext uri="{FF2B5EF4-FFF2-40B4-BE49-F238E27FC236}">
                      <a16:creationId xmlns="" xmlns:a16="http://schemas.microsoft.com/office/drawing/2014/main" id="{95E220B7-17F2-4748-A337-3B8D58860387}"/>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a:off x="587376" y="280988"/>
                  <a:ext cx="2457450" cy="3838575"/>
                  <a:chOff x="587376" y="280988"/>
                  <a:chExt cx="2457450" cy="3838575"/>
                </a:xfrm>
              </p:grpSpPr>
              <p:sp>
                <p:nvSpPr>
                  <p:cNvPr id="188" name="Line 63">
                    <a:extLst>
                      <a:ext uri="{FF2B5EF4-FFF2-40B4-BE49-F238E27FC236}">
                        <a16:creationId xmlns="" xmlns:a16="http://schemas.microsoft.com/office/drawing/2014/main" id="{63DC02CB-E162-45FD-AF68-0A1DB537F408}"/>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9" name="Line 66">
                    <a:extLst>
                      <a:ext uri="{FF2B5EF4-FFF2-40B4-BE49-F238E27FC236}">
                        <a16:creationId xmlns="" xmlns:a16="http://schemas.microsoft.com/office/drawing/2014/main" id="{4D9CBADA-7016-4987-B723-F7AE8E2E5742}"/>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0" name="Line 67">
                    <a:extLst>
                      <a:ext uri="{FF2B5EF4-FFF2-40B4-BE49-F238E27FC236}">
                        <a16:creationId xmlns="" xmlns:a16="http://schemas.microsoft.com/office/drawing/2014/main" id="{1DCEDCA0-F979-4B3C-A0CA-F98F2DEE8920}"/>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1" name="Line 80">
                    <a:extLst>
                      <a:ext uri="{FF2B5EF4-FFF2-40B4-BE49-F238E27FC236}">
                        <a16:creationId xmlns="" xmlns:a16="http://schemas.microsoft.com/office/drawing/2014/main" id="{1B701ADB-B6EB-4BED-8D15-F358A67EC9FC}"/>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2" name="Line 83">
                    <a:extLst>
                      <a:ext uri="{FF2B5EF4-FFF2-40B4-BE49-F238E27FC236}">
                        <a16:creationId xmlns="" xmlns:a16="http://schemas.microsoft.com/office/drawing/2014/main" id="{239EB39D-EF7A-4284-83B8-904957045D81}"/>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3" name="Line 86">
                    <a:extLst>
                      <a:ext uri="{FF2B5EF4-FFF2-40B4-BE49-F238E27FC236}">
                        <a16:creationId xmlns="" xmlns:a16="http://schemas.microsoft.com/office/drawing/2014/main" id="{59413AC3-6F9D-431E-8136-F15C0FCA62A4}"/>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4" name="Line 89">
                    <a:extLst>
                      <a:ext uri="{FF2B5EF4-FFF2-40B4-BE49-F238E27FC236}">
                        <a16:creationId xmlns="" xmlns:a16="http://schemas.microsoft.com/office/drawing/2014/main" id="{987DF8D6-E53D-4C41-B339-1E5094638FAC}"/>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47" name="Group 146">
                <a:extLst>
                  <a:ext uri="{FF2B5EF4-FFF2-40B4-BE49-F238E27FC236}">
                    <a16:creationId xmlns="" xmlns:a16="http://schemas.microsoft.com/office/drawing/2014/main" id="{66036562-1199-405F-B95A-C3A543B5DB4C}"/>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rot="2700000">
                <a:off x="9940728" y="245341"/>
                <a:ext cx="1785984" cy="2211229"/>
                <a:chOff x="3125006" y="3171595"/>
                <a:chExt cx="1785984" cy="2211229"/>
              </a:xfrm>
            </p:grpSpPr>
            <p:grpSp>
              <p:nvGrpSpPr>
                <p:cNvPr id="165" name="Group 164">
                  <a:extLst>
                    <a:ext uri="{FF2B5EF4-FFF2-40B4-BE49-F238E27FC236}">
                      <a16:creationId xmlns="" xmlns:a16="http://schemas.microsoft.com/office/drawing/2014/main" id="{C4C4997E-6944-4940-8B33-92DB90BCE3AD}"/>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a:off x="3136819" y="3174345"/>
                  <a:ext cx="1760933" cy="2208479"/>
                  <a:chOff x="4749017" y="2998646"/>
                  <a:chExt cx="1760933" cy="2208479"/>
                </a:xfrm>
              </p:grpSpPr>
              <p:cxnSp>
                <p:nvCxnSpPr>
                  <p:cNvPr id="169" name="Straight Connector 168">
                    <a:extLst>
                      <a:ext uri="{FF2B5EF4-FFF2-40B4-BE49-F238E27FC236}">
                        <a16:creationId xmlns="" xmlns:a16="http://schemas.microsoft.com/office/drawing/2014/main" id="{0A44DA53-5DA1-44E2-8EB4-F53CC84C9F2A}"/>
                      </a:ext>
                      <a:ext uri="{C183D7F6-B498-43B3-948B-1728B52AA6E4}">
                        <adec:decorative xmlns="" xmlns:adec="http://schemas.microsoft.com/office/drawing/2017/decorative" val="1"/>
                      </a:ext>
                    </a:extLst>
                  </p:cNvPr>
                  <p:cNvCxnSpPr>
                    <a:cxnSpLocks/>
                  </p:cNvCxnSpPr>
                  <p:nvPr>
                    <p:extLst>
                      <p:ext uri="{386F3935-93C4-4BCD-93E2-E3B085C9AB24}">
                        <p16:designElem xmlns=""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 xmlns:a16="http://schemas.microsoft.com/office/drawing/2014/main" id="{F072B3FF-FEA5-46BC-8627-9B46C5F3967D}"/>
                      </a:ext>
                      <a:ext uri="{C183D7F6-B498-43B3-948B-1728B52AA6E4}">
                        <adec:decorative xmlns="" xmlns:adec="http://schemas.microsoft.com/office/drawing/2017/decorative" val="1"/>
                      </a:ext>
                    </a:extLst>
                  </p:cNvPr>
                  <p:cNvCxnSpPr>
                    <a:cxnSpLocks/>
                  </p:cNvCxnSpPr>
                  <p:nvPr>
                    <p:extLst>
                      <p:ext uri="{386F3935-93C4-4BCD-93E2-E3B085C9AB24}">
                        <p16:designElem xmlns=""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1" name="Rectangle 30">
                    <a:extLst>
                      <a:ext uri="{FF2B5EF4-FFF2-40B4-BE49-F238E27FC236}">
                        <a16:creationId xmlns="" xmlns:a16="http://schemas.microsoft.com/office/drawing/2014/main" id="{FB18587D-1BDA-4D28-9B48-3C37C764B661}"/>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Rectangle 30">
                    <a:extLst>
                      <a:ext uri="{FF2B5EF4-FFF2-40B4-BE49-F238E27FC236}">
                        <a16:creationId xmlns="" xmlns:a16="http://schemas.microsoft.com/office/drawing/2014/main" id="{8CFE033B-F34F-4836-B6F3-93E6C7D9C5C1}"/>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6" name="Group 165">
                  <a:extLst>
                    <a:ext uri="{FF2B5EF4-FFF2-40B4-BE49-F238E27FC236}">
                      <a16:creationId xmlns="" xmlns:a16="http://schemas.microsoft.com/office/drawing/2014/main" id="{07F79761-CFAA-4330-8067-31EC1DC3E16B}"/>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a:off x="3125006" y="3171595"/>
                  <a:ext cx="1785984" cy="1799739"/>
                  <a:chOff x="6879836" y="3516901"/>
                  <a:chExt cx="1785984" cy="1799739"/>
                </a:xfrm>
              </p:grpSpPr>
              <p:sp>
                <p:nvSpPr>
                  <p:cNvPr id="167" name="Freeform: Shape 166">
                    <a:extLst>
                      <a:ext uri="{FF2B5EF4-FFF2-40B4-BE49-F238E27FC236}">
                        <a16:creationId xmlns="" xmlns:a16="http://schemas.microsoft.com/office/drawing/2014/main" id="{8A0BC496-427B-4836-B989-97B0673D8F5B}"/>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68" name="Freeform: Shape 167">
                    <a:extLst>
                      <a:ext uri="{FF2B5EF4-FFF2-40B4-BE49-F238E27FC236}">
                        <a16:creationId xmlns="" xmlns:a16="http://schemas.microsoft.com/office/drawing/2014/main" id="{A0D554E1-33ED-415C-BF15-FC38D2E33C77}"/>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48" name="Group 147">
                <a:extLst>
                  <a:ext uri="{FF2B5EF4-FFF2-40B4-BE49-F238E27FC236}">
                    <a16:creationId xmlns="" xmlns:a16="http://schemas.microsoft.com/office/drawing/2014/main" id="{D1F1EE7D-C5FF-46EA-AB9C-94E1F2D9B730}"/>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rot="5400000">
                <a:off x="10400268" y="1917602"/>
                <a:ext cx="633413" cy="1862138"/>
                <a:chOff x="5959192" y="333389"/>
                <a:chExt cx="633413" cy="1862138"/>
              </a:xfrm>
            </p:grpSpPr>
            <p:grpSp>
              <p:nvGrpSpPr>
                <p:cNvPr id="161" name="Group 160">
                  <a:extLst>
                    <a:ext uri="{FF2B5EF4-FFF2-40B4-BE49-F238E27FC236}">
                      <a16:creationId xmlns="" xmlns:a16="http://schemas.microsoft.com/office/drawing/2014/main" id="{2AC2FE37-AED7-4C81-A52E-FD105C1BDA8D}"/>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a:off x="5959192" y="333389"/>
                  <a:ext cx="633413" cy="1419225"/>
                  <a:chOff x="5959192" y="333389"/>
                  <a:chExt cx="633413" cy="1419225"/>
                </a:xfrm>
              </p:grpSpPr>
              <p:sp>
                <p:nvSpPr>
                  <p:cNvPr id="163" name="Freeform 68">
                    <a:extLst>
                      <a:ext uri="{FF2B5EF4-FFF2-40B4-BE49-F238E27FC236}">
                        <a16:creationId xmlns="" xmlns:a16="http://schemas.microsoft.com/office/drawing/2014/main" id="{AB34FC05-3259-4BE2-8DA9-91435FAFCE7C}"/>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4" name="Freeform 69">
                    <a:extLst>
                      <a:ext uri="{FF2B5EF4-FFF2-40B4-BE49-F238E27FC236}">
                        <a16:creationId xmlns="" xmlns:a16="http://schemas.microsoft.com/office/drawing/2014/main" id="{AC11598E-3FD2-47F3-8E57-D5D6130DBC3D}"/>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62" name="Line 70">
                  <a:extLst>
                    <a:ext uri="{FF2B5EF4-FFF2-40B4-BE49-F238E27FC236}">
                      <a16:creationId xmlns="" xmlns:a16="http://schemas.microsoft.com/office/drawing/2014/main" id="{37D098FA-73CF-44E6-B612-7DE664E5DE06}"/>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9" name="Group 148">
                <a:extLst>
                  <a:ext uri="{FF2B5EF4-FFF2-40B4-BE49-F238E27FC236}">
                    <a16:creationId xmlns="" xmlns:a16="http://schemas.microsoft.com/office/drawing/2014/main" id="{66672930-1A30-4508-A9D2-FA4271C6B1E1}"/>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rot="2700000">
                <a:off x="11158635" y="5515533"/>
                <a:ext cx="317159" cy="932400"/>
                <a:chOff x="6376988" y="280988"/>
                <a:chExt cx="633413" cy="1862138"/>
              </a:xfrm>
            </p:grpSpPr>
            <p:sp>
              <p:nvSpPr>
                <p:cNvPr id="158" name="Freeform 68">
                  <a:extLst>
                    <a:ext uri="{FF2B5EF4-FFF2-40B4-BE49-F238E27FC236}">
                      <a16:creationId xmlns="" xmlns:a16="http://schemas.microsoft.com/office/drawing/2014/main" id="{174F3D5B-9943-4A8B-8699-ABB2B7991B84}"/>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9" name="Freeform 69">
                  <a:extLst>
                    <a:ext uri="{FF2B5EF4-FFF2-40B4-BE49-F238E27FC236}">
                      <a16:creationId xmlns="" xmlns:a16="http://schemas.microsoft.com/office/drawing/2014/main" id="{6834DCA2-951C-4A9B-8490-5C7BD0FFBB93}"/>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0" name="Line 70">
                  <a:extLst>
                    <a:ext uri="{FF2B5EF4-FFF2-40B4-BE49-F238E27FC236}">
                      <a16:creationId xmlns="" xmlns:a16="http://schemas.microsoft.com/office/drawing/2014/main" id="{316B6CF4-BCF3-4765-B744-A1EB5A76D33A}"/>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50" name="Group 149">
                <a:extLst>
                  <a:ext uri="{FF2B5EF4-FFF2-40B4-BE49-F238E27FC236}">
                    <a16:creationId xmlns="" xmlns:a16="http://schemas.microsoft.com/office/drawing/2014/main" id="{BAD99054-FC47-4391-9369-B309A0AA2582}"/>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rot="2700000">
                <a:off x="7251633" y="4274501"/>
                <a:ext cx="903599" cy="2160000"/>
                <a:chOff x="9057947" y="3423463"/>
                <a:chExt cx="903599" cy="2160000"/>
              </a:xfrm>
            </p:grpSpPr>
            <p:grpSp>
              <p:nvGrpSpPr>
                <p:cNvPr id="151" name="Group 150">
                  <a:extLst>
                    <a:ext uri="{FF2B5EF4-FFF2-40B4-BE49-F238E27FC236}">
                      <a16:creationId xmlns="" xmlns:a16="http://schemas.microsoft.com/office/drawing/2014/main" id="{1A1CDB94-FE6F-4AAC-94D9-DDCEC703B126}"/>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a:off x="9057947" y="3432856"/>
                  <a:ext cx="903599" cy="1872461"/>
                  <a:chOff x="10538626" y="3165838"/>
                  <a:chExt cx="936000" cy="1939601"/>
                </a:xfrm>
              </p:grpSpPr>
              <p:sp>
                <p:nvSpPr>
                  <p:cNvPr id="156" name="Freeform: Shape 155">
                    <a:extLst>
                      <a:ext uri="{FF2B5EF4-FFF2-40B4-BE49-F238E27FC236}">
                        <a16:creationId xmlns="" xmlns:a16="http://schemas.microsoft.com/office/drawing/2014/main" id="{99B22DCB-54E6-4769-9DD7-3736B4041B2B}"/>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57" name="Freeform: Shape 156">
                    <a:extLst>
                      <a:ext uri="{FF2B5EF4-FFF2-40B4-BE49-F238E27FC236}">
                        <a16:creationId xmlns="" xmlns:a16="http://schemas.microsoft.com/office/drawing/2014/main" id="{67DA3C33-5733-4571-AD7C-F9D7447D1848}"/>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52" name="Group 151">
                  <a:extLst>
                    <a:ext uri="{FF2B5EF4-FFF2-40B4-BE49-F238E27FC236}">
                      <a16:creationId xmlns="" xmlns:a16="http://schemas.microsoft.com/office/drawing/2014/main" id="{DEACDE3F-3571-479B-8545-A0EB157DFB7D}"/>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a:off x="9210264" y="3423463"/>
                  <a:ext cx="597126" cy="2160000"/>
                  <a:chOff x="9210264" y="3423463"/>
                  <a:chExt cx="597126" cy="2160000"/>
                </a:xfrm>
              </p:grpSpPr>
              <p:cxnSp>
                <p:nvCxnSpPr>
                  <p:cNvPr id="153" name="Straight Connector 152">
                    <a:extLst>
                      <a:ext uri="{FF2B5EF4-FFF2-40B4-BE49-F238E27FC236}">
                        <a16:creationId xmlns="" xmlns:a16="http://schemas.microsoft.com/office/drawing/2014/main" id="{0EBC688C-242B-4AF8-9A28-74C5D3A7DD76}"/>
                      </a:ext>
                      <a:ext uri="{C183D7F6-B498-43B3-948B-1728B52AA6E4}">
                        <adec:decorative xmlns="" xmlns:adec="http://schemas.microsoft.com/office/drawing/2017/decorative" val="1"/>
                      </a:ext>
                    </a:extLst>
                  </p:cNvPr>
                  <p:cNvCxnSpPr>
                    <a:cxnSpLocks/>
                  </p:cNvCxnSpPr>
                  <p:nvPr>
                    <p:extLst>
                      <p:ext uri="{386F3935-93C4-4BCD-93E2-E3B085C9AB24}">
                        <p16:designElem xmlns=""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54" name="Rectangle 5">
                    <a:extLst>
                      <a:ext uri="{FF2B5EF4-FFF2-40B4-BE49-F238E27FC236}">
                        <a16:creationId xmlns="" xmlns:a16="http://schemas.microsoft.com/office/drawing/2014/main" id="{C4C8C45C-CEB8-4DEA-A7C9-8028747D4C2A}"/>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Rectangle 5">
                    <a:extLst>
                      <a:ext uri="{FF2B5EF4-FFF2-40B4-BE49-F238E27FC236}">
                        <a16:creationId xmlns="" xmlns:a16="http://schemas.microsoft.com/office/drawing/2014/main" id="{7FC624AF-D992-41C1-A403-A0A4731BE068}"/>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nvGrpSpPr>
            <p:cNvPr id="96" name="Group 95">
              <a:extLst>
                <a:ext uri="{FF2B5EF4-FFF2-40B4-BE49-F238E27FC236}">
                  <a16:creationId xmlns="" xmlns:a16="http://schemas.microsoft.com/office/drawing/2014/main" id="{F63171A4-E846-4A64-8292-3ED3583B6DE9}"/>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rot="10800000" flipH="1">
              <a:off x="2171191" y="712681"/>
              <a:ext cx="5539609" cy="5682348"/>
              <a:chOff x="6623433" y="457964"/>
              <a:chExt cx="5539609" cy="5682348"/>
            </a:xfrm>
          </p:grpSpPr>
          <p:grpSp>
            <p:nvGrpSpPr>
              <p:cNvPr id="97" name="Group 96">
                <a:extLst>
                  <a:ext uri="{FF2B5EF4-FFF2-40B4-BE49-F238E27FC236}">
                    <a16:creationId xmlns="" xmlns:a16="http://schemas.microsoft.com/office/drawing/2014/main" id="{E59C66F3-BAB8-46AB-849B-0BC14A74B8AB}"/>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rot="2700000">
                <a:off x="9015028" y="2840007"/>
                <a:ext cx="2457452" cy="3838576"/>
                <a:chOff x="587375" y="280987"/>
                <a:chExt cx="2457452" cy="3838576"/>
              </a:xfrm>
            </p:grpSpPr>
            <p:sp>
              <p:nvSpPr>
                <p:cNvPr id="124" name="Freeform 64">
                  <a:extLst>
                    <a:ext uri="{FF2B5EF4-FFF2-40B4-BE49-F238E27FC236}">
                      <a16:creationId xmlns="" xmlns:a16="http://schemas.microsoft.com/office/drawing/2014/main" id="{68CD087B-52FF-4F11-A251-6F6A6B9093A1}"/>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5" name="Freeform 81">
                  <a:extLst>
                    <a:ext uri="{FF2B5EF4-FFF2-40B4-BE49-F238E27FC236}">
                      <a16:creationId xmlns="" xmlns:a16="http://schemas.microsoft.com/office/drawing/2014/main" id="{7FD7CD23-A1FC-41E8-A563-0B0A87A8FC80}"/>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6" name="Freeform 61">
                  <a:extLst>
                    <a:ext uri="{FF2B5EF4-FFF2-40B4-BE49-F238E27FC236}">
                      <a16:creationId xmlns="" xmlns:a16="http://schemas.microsoft.com/office/drawing/2014/main" id="{A3A34481-695D-470B-9A01-A047EAA615BA}"/>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7" name="Freeform 78">
                  <a:extLst>
                    <a:ext uri="{FF2B5EF4-FFF2-40B4-BE49-F238E27FC236}">
                      <a16:creationId xmlns="" xmlns:a16="http://schemas.microsoft.com/office/drawing/2014/main" id="{5B26EEFA-6CAA-4BF6-B4BD-7C083D59BF30}"/>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8" name="Freeform 84">
                  <a:extLst>
                    <a:ext uri="{FF2B5EF4-FFF2-40B4-BE49-F238E27FC236}">
                      <a16:creationId xmlns="" xmlns:a16="http://schemas.microsoft.com/office/drawing/2014/main" id="{61976329-310A-4F70-B22C-F032D4BF7E3E}"/>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9" name="Freeform 87">
                  <a:extLst>
                    <a:ext uri="{FF2B5EF4-FFF2-40B4-BE49-F238E27FC236}">
                      <a16:creationId xmlns="" xmlns:a16="http://schemas.microsoft.com/office/drawing/2014/main" id="{0A0DA1ED-70C5-4D8F-B61F-F6E9E07D595D}"/>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0" name="Freeform 60">
                  <a:extLst>
                    <a:ext uri="{FF2B5EF4-FFF2-40B4-BE49-F238E27FC236}">
                      <a16:creationId xmlns="" xmlns:a16="http://schemas.microsoft.com/office/drawing/2014/main" id="{EDF58541-8ECC-487F-96C7-3267D0F9C8CB}"/>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1" name="Freeform 59">
                  <a:extLst>
                    <a:ext uri="{FF2B5EF4-FFF2-40B4-BE49-F238E27FC236}">
                      <a16:creationId xmlns="" xmlns:a16="http://schemas.microsoft.com/office/drawing/2014/main" id="{D1DAAA62-5552-4436-97D9-353F629E8AB8}"/>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2" name="Freeform 62">
                  <a:extLst>
                    <a:ext uri="{FF2B5EF4-FFF2-40B4-BE49-F238E27FC236}">
                      <a16:creationId xmlns="" xmlns:a16="http://schemas.microsoft.com/office/drawing/2014/main" id="{EBA1BB6B-72EF-4525-89A1-FC5BE70D71B1}"/>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3" name="Freeform 65">
                  <a:extLst>
                    <a:ext uri="{FF2B5EF4-FFF2-40B4-BE49-F238E27FC236}">
                      <a16:creationId xmlns="" xmlns:a16="http://schemas.microsoft.com/office/drawing/2014/main" id="{D3BD4012-93F7-424A-9146-8E7E831D9E77}"/>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4" name="Freeform 79">
                  <a:extLst>
                    <a:ext uri="{FF2B5EF4-FFF2-40B4-BE49-F238E27FC236}">
                      <a16:creationId xmlns="" xmlns:a16="http://schemas.microsoft.com/office/drawing/2014/main" id="{A2E36983-6A8E-4C78-AA27-363C0D676C84}"/>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5" name="Freeform 82">
                  <a:extLst>
                    <a:ext uri="{FF2B5EF4-FFF2-40B4-BE49-F238E27FC236}">
                      <a16:creationId xmlns="" xmlns:a16="http://schemas.microsoft.com/office/drawing/2014/main" id="{AB2380FC-F201-44F0-A531-1402201E4EBD}"/>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6" name="Freeform 85">
                  <a:extLst>
                    <a:ext uri="{FF2B5EF4-FFF2-40B4-BE49-F238E27FC236}">
                      <a16:creationId xmlns="" xmlns:a16="http://schemas.microsoft.com/office/drawing/2014/main" id="{737C3A27-BD47-4E93-A1E3-33B902DD0682}"/>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7" name="Freeform 88">
                  <a:extLst>
                    <a:ext uri="{FF2B5EF4-FFF2-40B4-BE49-F238E27FC236}">
                      <a16:creationId xmlns="" xmlns:a16="http://schemas.microsoft.com/office/drawing/2014/main" id="{C257BCC6-B88D-4C3B-BEFD-25D320F39CF2}"/>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38" name="Group 137">
                  <a:extLst>
                    <a:ext uri="{FF2B5EF4-FFF2-40B4-BE49-F238E27FC236}">
                      <a16:creationId xmlns="" xmlns:a16="http://schemas.microsoft.com/office/drawing/2014/main" id="{0519964D-597A-4E0C-B66C-89D30B8582BC}"/>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a:off x="587376" y="280988"/>
                  <a:ext cx="2457450" cy="3838575"/>
                  <a:chOff x="587376" y="280988"/>
                  <a:chExt cx="2457450" cy="3838575"/>
                </a:xfrm>
              </p:grpSpPr>
              <p:sp>
                <p:nvSpPr>
                  <p:cNvPr id="139" name="Line 63">
                    <a:extLst>
                      <a:ext uri="{FF2B5EF4-FFF2-40B4-BE49-F238E27FC236}">
                        <a16:creationId xmlns="" xmlns:a16="http://schemas.microsoft.com/office/drawing/2014/main" id="{A31BADE6-3732-4787-8841-96E8F05C0A9C}"/>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0" name="Line 66">
                    <a:extLst>
                      <a:ext uri="{FF2B5EF4-FFF2-40B4-BE49-F238E27FC236}">
                        <a16:creationId xmlns="" xmlns:a16="http://schemas.microsoft.com/office/drawing/2014/main" id="{447ED593-61E3-4BD7-8984-7FE5621549D7}"/>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1" name="Line 67">
                    <a:extLst>
                      <a:ext uri="{FF2B5EF4-FFF2-40B4-BE49-F238E27FC236}">
                        <a16:creationId xmlns="" xmlns:a16="http://schemas.microsoft.com/office/drawing/2014/main" id="{6AD98272-0FC0-49AC-9877-8D2BAA5148BA}"/>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2" name="Line 80">
                    <a:extLst>
                      <a:ext uri="{FF2B5EF4-FFF2-40B4-BE49-F238E27FC236}">
                        <a16:creationId xmlns="" xmlns:a16="http://schemas.microsoft.com/office/drawing/2014/main" id="{D54770D9-48C7-4C76-9F40-65C9B9C05CE4}"/>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3" name="Line 83">
                    <a:extLst>
                      <a:ext uri="{FF2B5EF4-FFF2-40B4-BE49-F238E27FC236}">
                        <a16:creationId xmlns="" xmlns:a16="http://schemas.microsoft.com/office/drawing/2014/main" id="{4B9C1A3A-3DED-4CC1-820C-16B358DF9EC2}"/>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4" name="Line 86">
                    <a:extLst>
                      <a:ext uri="{FF2B5EF4-FFF2-40B4-BE49-F238E27FC236}">
                        <a16:creationId xmlns="" xmlns:a16="http://schemas.microsoft.com/office/drawing/2014/main" id="{2404A56E-8A81-48CB-9AC4-2CB6EA55DD7A}"/>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5" name="Line 89">
                    <a:extLst>
                      <a:ext uri="{FF2B5EF4-FFF2-40B4-BE49-F238E27FC236}">
                        <a16:creationId xmlns="" xmlns:a16="http://schemas.microsoft.com/office/drawing/2014/main" id="{6D6A743B-85A5-41A8-9664-D654620D25D3}"/>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 xmlns:a16="http://schemas.microsoft.com/office/drawing/2014/main" id="{23DAD9FD-AF99-4D89-9BC8-E6739BD17ACA}"/>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rot="2700000">
                <a:off x="9940728" y="245341"/>
                <a:ext cx="1785984" cy="2211229"/>
                <a:chOff x="3125006" y="3171595"/>
                <a:chExt cx="1785984" cy="2211229"/>
              </a:xfrm>
            </p:grpSpPr>
            <p:grpSp>
              <p:nvGrpSpPr>
                <p:cNvPr id="116" name="Group 115">
                  <a:extLst>
                    <a:ext uri="{FF2B5EF4-FFF2-40B4-BE49-F238E27FC236}">
                      <a16:creationId xmlns="" xmlns:a16="http://schemas.microsoft.com/office/drawing/2014/main" id="{D7170781-0173-4FAB-8358-42C469FC51A3}"/>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a:off x="3136819" y="3174345"/>
                  <a:ext cx="1760933" cy="2208479"/>
                  <a:chOff x="4749017" y="2998646"/>
                  <a:chExt cx="1760933" cy="2208479"/>
                </a:xfrm>
              </p:grpSpPr>
              <p:cxnSp>
                <p:nvCxnSpPr>
                  <p:cNvPr id="120" name="Straight Connector 119">
                    <a:extLst>
                      <a:ext uri="{FF2B5EF4-FFF2-40B4-BE49-F238E27FC236}">
                        <a16:creationId xmlns="" xmlns:a16="http://schemas.microsoft.com/office/drawing/2014/main" id="{03C55E22-B879-4AE0-BC46-BA8A4E950C50}"/>
                      </a:ext>
                      <a:ext uri="{C183D7F6-B498-43B3-948B-1728B52AA6E4}">
                        <adec:decorative xmlns="" xmlns:adec="http://schemas.microsoft.com/office/drawing/2017/decorative" val="1"/>
                      </a:ext>
                    </a:extLst>
                  </p:cNvPr>
                  <p:cNvCxnSpPr>
                    <a:cxnSpLocks/>
                  </p:cNvCxnSpPr>
                  <p:nvPr>
                    <p:extLst>
                      <p:ext uri="{386F3935-93C4-4BCD-93E2-E3B085C9AB24}">
                        <p16:designElem xmlns=""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 xmlns:a16="http://schemas.microsoft.com/office/drawing/2014/main" id="{AA07E073-1978-4DCC-9E5C-FF89EF524BFA}"/>
                      </a:ext>
                      <a:ext uri="{C183D7F6-B498-43B3-948B-1728B52AA6E4}">
                        <adec:decorative xmlns="" xmlns:adec="http://schemas.microsoft.com/office/drawing/2017/decorative" val="1"/>
                      </a:ext>
                    </a:extLst>
                  </p:cNvPr>
                  <p:cNvCxnSpPr>
                    <a:cxnSpLocks/>
                  </p:cNvCxnSpPr>
                  <p:nvPr>
                    <p:extLst>
                      <p:ext uri="{386F3935-93C4-4BCD-93E2-E3B085C9AB24}">
                        <p16:designElem xmlns=""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2" name="Rectangle 30">
                    <a:extLst>
                      <a:ext uri="{FF2B5EF4-FFF2-40B4-BE49-F238E27FC236}">
                        <a16:creationId xmlns="" xmlns:a16="http://schemas.microsoft.com/office/drawing/2014/main" id="{5691F80E-D2E0-4E78-AA76-8D827AE4101B}"/>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Rectangle 30">
                    <a:extLst>
                      <a:ext uri="{FF2B5EF4-FFF2-40B4-BE49-F238E27FC236}">
                        <a16:creationId xmlns="" xmlns:a16="http://schemas.microsoft.com/office/drawing/2014/main" id="{E34C55D1-5C55-44D3-9C26-E1951DA39371}"/>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7" name="Group 116">
                  <a:extLst>
                    <a:ext uri="{FF2B5EF4-FFF2-40B4-BE49-F238E27FC236}">
                      <a16:creationId xmlns="" xmlns:a16="http://schemas.microsoft.com/office/drawing/2014/main" id="{4C9CB0E6-07EF-4140-926D-D380C1A88EB0}"/>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a:off x="3125006" y="3171595"/>
                  <a:ext cx="1785984" cy="1799739"/>
                  <a:chOff x="6879836" y="3516901"/>
                  <a:chExt cx="1785984" cy="1799739"/>
                </a:xfrm>
              </p:grpSpPr>
              <p:sp>
                <p:nvSpPr>
                  <p:cNvPr id="118" name="Freeform: Shape 117">
                    <a:extLst>
                      <a:ext uri="{FF2B5EF4-FFF2-40B4-BE49-F238E27FC236}">
                        <a16:creationId xmlns="" xmlns:a16="http://schemas.microsoft.com/office/drawing/2014/main" id="{263BBD78-504D-435B-8933-2C460DC38E75}"/>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9" name="Freeform: Shape 118">
                    <a:extLst>
                      <a:ext uri="{FF2B5EF4-FFF2-40B4-BE49-F238E27FC236}">
                        <a16:creationId xmlns="" xmlns:a16="http://schemas.microsoft.com/office/drawing/2014/main" id="{1AD78D29-1FCF-4E88-A958-924F701D5E4C}"/>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9" name="Group 98">
                <a:extLst>
                  <a:ext uri="{FF2B5EF4-FFF2-40B4-BE49-F238E27FC236}">
                    <a16:creationId xmlns="" xmlns:a16="http://schemas.microsoft.com/office/drawing/2014/main" id="{EA551A3F-69EF-45CC-87F7-867808A3FAD2}"/>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rot="5400000">
                <a:off x="10400268" y="1917602"/>
                <a:ext cx="633413" cy="1862138"/>
                <a:chOff x="5959192" y="333389"/>
                <a:chExt cx="633413" cy="1862138"/>
              </a:xfrm>
            </p:grpSpPr>
            <p:grpSp>
              <p:nvGrpSpPr>
                <p:cNvPr id="112" name="Group 111">
                  <a:extLst>
                    <a:ext uri="{FF2B5EF4-FFF2-40B4-BE49-F238E27FC236}">
                      <a16:creationId xmlns="" xmlns:a16="http://schemas.microsoft.com/office/drawing/2014/main" id="{12724B09-E74E-49FA-BB5D-583BB89B798C}"/>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a:off x="5959192" y="333389"/>
                  <a:ext cx="633413" cy="1419225"/>
                  <a:chOff x="5959192" y="333389"/>
                  <a:chExt cx="633413" cy="1419225"/>
                </a:xfrm>
              </p:grpSpPr>
              <p:sp>
                <p:nvSpPr>
                  <p:cNvPr id="114" name="Freeform 68">
                    <a:extLst>
                      <a:ext uri="{FF2B5EF4-FFF2-40B4-BE49-F238E27FC236}">
                        <a16:creationId xmlns="" xmlns:a16="http://schemas.microsoft.com/office/drawing/2014/main" id="{DA2788BF-64AD-4328-8CB9-8C2C98CF54EC}"/>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5" name="Freeform 69">
                    <a:extLst>
                      <a:ext uri="{FF2B5EF4-FFF2-40B4-BE49-F238E27FC236}">
                        <a16:creationId xmlns="" xmlns:a16="http://schemas.microsoft.com/office/drawing/2014/main" id="{D9591CB5-16C9-44FC-B125-529D33F91BF0}"/>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13" name="Line 70">
                  <a:extLst>
                    <a:ext uri="{FF2B5EF4-FFF2-40B4-BE49-F238E27FC236}">
                      <a16:creationId xmlns="" xmlns:a16="http://schemas.microsoft.com/office/drawing/2014/main" id="{4F82A945-38F0-45AF-A28A-C6A0E6A2E7F5}"/>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0" name="Group 99">
                <a:extLst>
                  <a:ext uri="{FF2B5EF4-FFF2-40B4-BE49-F238E27FC236}">
                    <a16:creationId xmlns="" xmlns:a16="http://schemas.microsoft.com/office/drawing/2014/main" id="{80FA6744-F48F-4652-86E5-BA3ABEF32274}"/>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rot="2700000">
                <a:off x="11158635" y="5515533"/>
                <a:ext cx="317159" cy="932400"/>
                <a:chOff x="6376988" y="280988"/>
                <a:chExt cx="633413" cy="1862138"/>
              </a:xfrm>
            </p:grpSpPr>
            <p:sp>
              <p:nvSpPr>
                <p:cNvPr id="109" name="Freeform 68">
                  <a:extLst>
                    <a:ext uri="{FF2B5EF4-FFF2-40B4-BE49-F238E27FC236}">
                      <a16:creationId xmlns="" xmlns:a16="http://schemas.microsoft.com/office/drawing/2014/main" id="{FAC3DEAD-5797-4CA1-A8F2-3F487AAC6B10}"/>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0" name="Freeform 69">
                  <a:extLst>
                    <a:ext uri="{FF2B5EF4-FFF2-40B4-BE49-F238E27FC236}">
                      <a16:creationId xmlns="" xmlns:a16="http://schemas.microsoft.com/office/drawing/2014/main" id="{F9AF9D64-C9FB-4D32-993D-3423A2E55EEC}"/>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1" name="Line 70">
                  <a:extLst>
                    <a:ext uri="{FF2B5EF4-FFF2-40B4-BE49-F238E27FC236}">
                      <a16:creationId xmlns="" xmlns:a16="http://schemas.microsoft.com/office/drawing/2014/main" id="{9097AC72-422F-4CE0-A772-A63E2294ACD1}"/>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a:extLst>
                  <a:ext uri="{FF2B5EF4-FFF2-40B4-BE49-F238E27FC236}">
                    <a16:creationId xmlns="" xmlns:a16="http://schemas.microsoft.com/office/drawing/2014/main" id="{1A6B3F4D-48A0-4FC2-8720-2606D6AA04C0}"/>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rot="2700000">
                <a:off x="7251633" y="4274501"/>
                <a:ext cx="903599" cy="2160000"/>
                <a:chOff x="9057947" y="3423463"/>
                <a:chExt cx="903599" cy="2160000"/>
              </a:xfrm>
            </p:grpSpPr>
            <p:grpSp>
              <p:nvGrpSpPr>
                <p:cNvPr id="102" name="Group 101">
                  <a:extLst>
                    <a:ext uri="{FF2B5EF4-FFF2-40B4-BE49-F238E27FC236}">
                      <a16:creationId xmlns="" xmlns:a16="http://schemas.microsoft.com/office/drawing/2014/main" id="{67E4FA26-563D-4D19-BAEB-A370818E51A5}"/>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a:off x="9057947" y="3432856"/>
                  <a:ext cx="903599" cy="1872461"/>
                  <a:chOff x="10538626" y="3165838"/>
                  <a:chExt cx="936000" cy="1939601"/>
                </a:xfrm>
              </p:grpSpPr>
              <p:sp>
                <p:nvSpPr>
                  <p:cNvPr id="107" name="Freeform: Shape 106">
                    <a:extLst>
                      <a:ext uri="{FF2B5EF4-FFF2-40B4-BE49-F238E27FC236}">
                        <a16:creationId xmlns="" xmlns:a16="http://schemas.microsoft.com/office/drawing/2014/main" id="{03B51AAC-6B1D-43D1-8885-402653BA90F8}"/>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8" name="Freeform: Shape 107">
                    <a:extLst>
                      <a:ext uri="{FF2B5EF4-FFF2-40B4-BE49-F238E27FC236}">
                        <a16:creationId xmlns="" xmlns:a16="http://schemas.microsoft.com/office/drawing/2014/main" id="{CF4180FB-7FBD-421F-A284-4C2CC61B3845}"/>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03" name="Group 102">
                  <a:extLst>
                    <a:ext uri="{FF2B5EF4-FFF2-40B4-BE49-F238E27FC236}">
                      <a16:creationId xmlns="" xmlns:a16="http://schemas.microsoft.com/office/drawing/2014/main" id="{28E615C5-6A2E-4BF3-A3A8-9061C5B1B845}"/>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a:off x="9210264" y="3423463"/>
                  <a:ext cx="597126" cy="2160000"/>
                  <a:chOff x="9210264" y="3423463"/>
                  <a:chExt cx="597126" cy="2160000"/>
                </a:xfrm>
              </p:grpSpPr>
              <p:cxnSp>
                <p:nvCxnSpPr>
                  <p:cNvPr id="104" name="Straight Connector 103">
                    <a:extLst>
                      <a:ext uri="{FF2B5EF4-FFF2-40B4-BE49-F238E27FC236}">
                        <a16:creationId xmlns="" xmlns:a16="http://schemas.microsoft.com/office/drawing/2014/main" id="{B15A4CEB-6B8D-48C3-8484-3EC282A34A1F}"/>
                      </a:ext>
                      <a:ext uri="{C183D7F6-B498-43B3-948B-1728B52AA6E4}">
                        <adec:decorative xmlns="" xmlns:adec="http://schemas.microsoft.com/office/drawing/2017/decorative" val="1"/>
                      </a:ext>
                    </a:extLst>
                  </p:cNvPr>
                  <p:cNvCxnSpPr>
                    <a:cxnSpLocks/>
                  </p:cNvCxnSpPr>
                  <p:nvPr>
                    <p:extLst>
                      <p:ext uri="{386F3935-93C4-4BCD-93E2-E3B085C9AB24}">
                        <p16:designElem xmlns=""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5" name="Rectangle 5">
                    <a:extLst>
                      <a:ext uri="{FF2B5EF4-FFF2-40B4-BE49-F238E27FC236}">
                        <a16:creationId xmlns="" xmlns:a16="http://schemas.microsoft.com/office/drawing/2014/main" id="{38F7FD7D-E582-4214-B1B3-D289130553F7}"/>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5">
                    <a:extLst>
                      <a:ext uri="{FF2B5EF4-FFF2-40B4-BE49-F238E27FC236}">
                        <a16:creationId xmlns="" xmlns:a16="http://schemas.microsoft.com/office/drawing/2014/main" id="{B74D1DAC-C0D4-447E-8665-EAFF34F4E325}"/>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sp>
        <p:nvSpPr>
          <p:cNvPr id="4" name="Content Placeholder 3">
            <a:extLst>
              <a:ext uri="{FF2B5EF4-FFF2-40B4-BE49-F238E27FC236}">
                <a16:creationId xmlns="" xmlns:a16="http://schemas.microsoft.com/office/drawing/2014/main" id="{8F8E5FA1-697B-6FB5-4F63-346DF5F17039}"/>
              </a:ext>
            </a:extLst>
          </p:cNvPr>
          <p:cNvSpPr>
            <a:spLocks noGrp="1"/>
          </p:cNvSpPr>
          <p:nvPr>
            <p:ph sz="quarter" idx="15" hasCustomPrompt="1"/>
          </p:nvPr>
        </p:nvSpPr>
        <p:spPr>
          <a:xfrm>
            <a:off x="7630067" y="3219450"/>
            <a:ext cx="4128934" cy="3092780"/>
          </a:xfrm>
        </p:spPr>
        <p:txBody>
          <a:bodyPr/>
          <a:lstStyle>
            <a:lvl1pPr marL="0" indent="0" algn="ctr">
              <a:buNone/>
              <a:defRPr lang="en-US" sz="2000" kern="1200" spc="50" dirty="0" smtClean="0">
                <a:solidFill>
                  <a:schemeClr val="tx1">
                    <a:alpha val="60000"/>
                  </a:schemeClr>
                </a:solidFill>
                <a:latin typeface="+mn-lt"/>
                <a:ea typeface="+mn-ea"/>
                <a:cs typeface="Calibri"/>
              </a:defRPr>
            </a:lvl1pPr>
            <a:lvl2pPr marL="360000" indent="0">
              <a:buNone/>
              <a:defRPr lang="en-US" sz="2000" kern="1200" spc="50" dirty="0" smtClean="0">
                <a:solidFill>
                  <a:schemeClr val="tx1">
                    <a:alpha val="60000"/>
                  </a:schemeClr>
                </a:solidFill>
                <a:latin typeface="+mn-lt"/>
                <a:ea typeface="+mn-ea"/>
                <a:cs typeface="Calibri"/>
              </a:defRPr>
            </a:lvl2pPr>
            <a:lvl3pPr marL="720000" indent="0">
              <a:buNone/>
              <a:defRPr lang="en-US" sz="2000" kern="1200" spc="50" dirty="0" smtClean="0">
                <a:solidFill>
                  <a:schemeClr val="tx1">
                    <a:alpha val="60000"/>
                  </a:schemeClr>
                </a:solidFill>
                <a:latin typeface="+mn-lt"/>
                <a:ea typeface="+mn-ea"/>
                <a:cs typeface="Calibri"/>
              </a:defRPr>
            </a:lvl3pPr>
            <a:lvl4pPr marL="1080000" indent="0">
              <a:buNone/>
              <a:defRPr lang="en-US" sz="2000" kern="1200" spc="50" dirty="0" smtClean="0">
                <a:solidFill>
                  <a:schemeClr val="tx1">
                    <a:alpha val="60000"/>
                  </a:schemeClr>
                </a:solidFill>
                <a:latin typeface="+mn-lt"/>
                <a:ea typeface="+mn-ea"/>
                <a:cs typeface="Calibri"/>
              </a:defRPr>
            </a:lvl4pPr>
            <a:lvl5pPr marL="1440000" indent="0">
              <a:buNone/>
              <a:defRPr lang="en-US" sz="2000" kern="1200" spc="50" dirty="0">
                <a:solidFill>
                  <a:schemeClr val="tx1">
                    <a:alpha val="60000"/>
                  </a:schemeClr>
                </a:solidFill>
                <a:latin typeface="+mn-lt"/>
                <a:ea typeface="+mn-ea"/>
                <a:cs typeface="Calibri"/>
              </a:defRPr>
            </a:lvl5pPr>
          </a:lstStyle>
          <a:p>
            <a:pPr lvl="0"/>
            <a:r>
              <a:rPr lang="en-US" dirty="0"/>
              <a:t>Click to add text</a:t>
            </a:r>
          </a:p>
        </p:txBody>
      </p:sp>
    </p:spTree>
    <p:extLst>
      <p:ext uri="{BB962C8B-B14F-4D97-AF65-F5344CB8AC3E}">
        <p14:creationId xmlns:p14="http://schemas.microsoft.com/office/powerpoint/2010/main" val="25502135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33B6B0-54DE-4F2D-84DD-D06CD3B117B4}"/>
              </a:ext>
            </a:extLst>
          </p:cNvPr>
          <p:cNvSpPr>
            <a:spLocks noGrp="1"/>
          </p:cNvSpPr>
          <p:nvPr>
            <p:ph type="title" hasCustomPrompt="1"/>
          </p:nvPr>
        </p:nvSpPr>
        <p:spPr>
          <a:xfrm>
            <a:off x="984522" y="298564"/>
            <a:ext cx="4650901" cy="6260873"/>
          </a:xfrm>
        </p:spPr>
        <p:txBody>
          <a:bodyPr anchor="ctr">
            <a:noAutofit/>
          </a:bodyPr>
          <a:lstStyle>
            <a:lvl1pPr algn="ctr">
              <a:defRPr sz="6000"/>
            </a:lvl1pPr>
          </a:lstStyle>
          <a:p>
            <a:r>
              <a:rPr lang="en-US" dirty="0"/>
              <a:t>Click to add title</a:t>
            </a:r>
          </a:p>
        </p:txBody>
      </p:sp>
      <p:grpSp>
        <p:nvGrpSpPr>
          <p:cNvPr id="6" name="Group 5">
            <a:extLst>
              <a:ext uri="{FF2B5EF4-FFF2-40B4-BE49-F238E27FC236}">
                <a16:creationId xmlns="" xmlns:a16="http://schemas.microsoft.com/office/drawing/2014/main" id="{F44A4473-D4D4-4E24-B542-C5D63C28DA75}"/>
              </a:ext>
              <a:ext uri="{C183D7F6-B498-43B3-948B-1728B52AA6E4}">
                <adec:decorative xmlns="" xmlns:adec="http://schemas.microsoft.com/office/drawing/2017/decorative" val="1"/>
              </a:ext>
            </a:extLst>
          </p:cNvPr>
          <p:cNvGrpSpPr>
            <a:grpSpLocks noChangeAspect="1"/>
          </p:cNvGrpSpPr>
          <p:nvPr userDrawn="1">
            <p:extLst>
              <p:ext uri="{386F3935-93C4-4BCD-93E2-E3B085C9AB24}">
                <p16:designElem xmlns=""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 xmlns:a16="http://schemas.microsoft.com/office/drawing/2014/main" id="{14CA4A32-A016-460F-8B99-22A5D265B4B8}"/>
                </a:ext>
                <a:ext uri="{C183D7F6-B498-43B3-948B-1728B52AA6E4}">
                  <adec:decorative xmlns="" xmlns:adec="http://schemas.microsoft.com/office/drawing/2017/decorative" val="1"/>
                </a:ext>
              </a:extLst>
            </p:cNvPr>
            <p:cNvGrpSpPr>
              <a:grpSpLocks noChangeAspect="1"/>
            </p:cNvGrpSpPr>
            <p:nvPr>
              <p:extLst>
                <p:ext uri="{386F3935-93C4-4BCD-93E2-E3B085C9AB24}">
                  <p16:designElem xmlns=""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 xmlns:a16="http://schemas.microsoft.com/office/drawing/2014/main" id="{84DB1BC2-B158-4DA5-9164-843E6B566CE6}"/>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 xmlns:a16="http://schemas.microsoft.com/office/drawing/2014/main" id="{751FDE2E-D749-401E-B3BA-66B2F5231823}"/>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 xmlns:a16="http://schemas.microsoft.com/office/drawing/2014/main" id="{49546377-E2EE-4854-AA84-5575789BAFD4}"/>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 xmlns:a16="http://schemas.microsoft.com/office/drawing/2014/main" id="{04FCC465-42B8-456F-951F-8C51A42F97E4}"/>
                </a:ext>
                <a:ext uri="{C183D7F6-B498-43B3-948B-1728B52AA6E4}">
                  <adec:decorative xmlns="" xmlns:adec="http://schemas.microsoft.com/office/drawing/2017/decorative" val="1"/>
                </a:ext>
              </a:extLst>
            </p:cNvPr>
            <p:cNvGrpSpPr>
              <a:grpSpLocks noChangeAspect="1"/>
            </p:cNvGrpSpPr>
            <p:nvPr>
              <p:extLst>
                <p:ext uri="{386F3935-93C4-4BCD-93E2-E3B085C9AB24}">
                  <p16:designElem xmlns=""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 xmlns:a16="http://schemas.microsoft.com/office/drawing/2014/main" id="{3D7F8A9A-8A53-4FD3-855C-C49B035CE878}"/>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 xmlns:a16="http://schemas.microsoft.com/office/drawing/2014/main" id="{AC347F99-AC7C-4DB2-8AAF-9E2A7AE629CC}"/>
                  </a:ext>
                  <a:ext uri="{C183D7F6-B498-43B3-948B-1728B52AA6E4}">
                    <adec:decorative xmlns="" xmlns:adec="http://schemas.microsoft.com/office/drawing/2017/decorative" val="1"/>
                  </a:ext>
                </a:extLst>
              </p:cNvPr>
              <p:cNvGrpSpPr>
                <a:grpSpLocks noChangeAspect="1"/>
              </p:cNvGrpSpPr>
              <p:nvPr>
                <p:extLst>
                  <p:ext uri="{386F3935-93C4-4BCD-93E2-E3B085C9AB24}">
                    <p16:designElem xmlns=""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 xmlns:a16="http://schemas.microsoft.com/office/drawing/2014/main" id="{89B06C37-E219-479D-B324-0DC7D0565173}"/>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 xmlns:a16="http://schemas.microsoft.com/office/drawing/2014/main" id="{29A1D878-CEA2-41DC-8638-A8523167266B}"/>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 xmlns:a16="http://schemas.microsoft.com/office/drawing/2014/main" id="{99394209-57ED-4126-A8DC-0862D1FA11EB}"/>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 xmlns:a16="http://schemas.microsoft.com/office/drawing/2014/main" id="{A48B0004-4618-4D71-88D1-A2FEE4F0ADE2}"/>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 xmlns:a16="http://schemas.microsoft.com/office/drawing/2014/main" id="{4D1C172B-2446-428A-A518-FE1B5FCE0D3B}"/>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 xmlns:a16="http://schemas.microsoft.com/office/drawing/2014/main" id="{E359C795-FCC1-401F-B0B6-F722AE632AAF}"/>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 xmlns:a16="http://schemas.microsoft.com/office/drawing/2014/main" id="{8260D102-71BB-497E-A5CF-743FB59874DF}"/>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 xmlns:a16="http://schemas.microsoft.com/office/drawing/2014/main" id="{811E3D98-A5FB-4BDE-A07D-A03EB898C67C}"/>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 xmlns:a16="http://schemas.microsoft.com/office/drawing/2014/main" id="{9E48CE7F-B4EF-4629-8706-6838C171EF0C}"/>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 xmlns:a16="http://schemas.microsoft.com/office/drawing/2014/main" id="{C8EBC77A-0887-4128-A73B-2C0165C6F944}"/>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 xmlns:a16="http://schemas.microsoft.com/office/drawing/2014/main" id="{7AF3D400-AAAA-47BD-922E-AA3A2AFA302C}"/>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 xmlns:a16="http://schemas.microsoft.com/office/drawing/2014/main" id="{B0A3E6A0-609D-427D-9D34-E7CF184B4531}"/>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 xmlns:a16="http://schemas.microsoft.com/office/drawing/2014/main" id="{DDE08965-A3F4-426A-924B-102A6F6FE277}"/>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 xmlns:a16="http://schemas.microsoft.com/office/drawing/2014/main" id="{13FA8E6E-7F53-47E9-9BF8-1CD3130F42B3}"/>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 xmlns:a16="http://schemas.microsoft.com/office/drawing/2014/main" id="{7A8A9991-EF8F-4128-9DB7-A2FA8CF2F68B}"/>
                    </a:ext>
                    <a:ext uri="{C183D7F6-B498-43B3-948B-1728B52AA6E4}">
                      <adec:decorative xmlns="" xmlns:adec="http://schemas.microsoft.com/office/drawing/2017/decorative" val="1"/>
                    </a:ext>
                  </a:extLst>
                </p:cNvPr>
                <p:cNvGrpSpPr>
                  <a:grpSpLocks noChangeAspect="1"/>
                </p:cNvGrpSpPr>
                <p:nvPr>
                  <p:extLst>
                    <p:ext uri="{386F3935-93C4-4BCD-93E2-E3B085C9AB24}">
                      <p16:designElem xmlns=""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 xmlns:a16="http://schemas.microsoft.com/office/drawing/2014/main" id="{41E966B6-186E-4D17-B570-969B6951AC0B}"/>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 xmlns:a16="http://schemas.microsoft.com/office/drawing/2014/main" id="{918B08AD-5F3C-4FC5-8998-8524763C7504}"/>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 xmlns:a16="http://schemas.microsoft.com/office/drawing/2014/main" id="{EDF72260-B0A1-47A1-9459-FDF4600ACA69}"/>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 xmlns:a16="http://schemas.microsoft.com/office/drawing/2014/main" id="{C6A7FA58-53F7-4C2F-96D5-E97BB3CC6794}"/>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 xmlns:a16="http://schemas.microsoft.com/office/drawing/2014/main" id="{1B986617-481E-450F-8FAD-CA3086A3E042}"/>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 xmlns:a16="http://schemas.microsoft.com/office/drawing/2014/main" id="{4D24CAEB-B2FE-4796-8E6E-DB5148C380F9}"/>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 xmlns:a16="http://schemas.microsoft.com/office/drawing/2014/main" id="{3D577B03-E6D9-4FFA-A799-E504CBF8D716}"/>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 xmlns:a16="http://schemas.microsoft.com/office/drawing/2014/main" id="{43509C13-FDEE-45B0-B954-D80D6F38F000}"/>
                  </a:ext>
                  <a:ext uri="{C183D7F6-B498-43B3-948B-1728B52AA6E4}">
                    <adec:decorative xmlns="" xmlns:adec="http://schemas.microsoft.com/office/drawing/2017/decorative" val="1"/>
                  </a:ext>
                </a:extLst>
              </p:cNvPr>
              <p:cNvGrpSpPr>
                <a:grpSpLocks noChangeAspect="1"/>
              </p:cNvGrpSpPr>
              <p:nvPr>
                <p:extLst>
                  <p:ext uri="{386F3935-93C4-4BCD-93E2-E3B085C9AB24}">
                    <p16:designElem xmlns=""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 xmlns:a16="http://schemas.microsoft.com/office/drawing/2014/main" id="{21FF647D-8D8A-43E8-A2E2-46D1117839F4}"/>
                    </a:ext>
                    <a:ext uri="{C183D7F6-B498-43B3-948B-1728B52AA6E4}">
                      <adec:decorative xmlns="" xmlns:adec="http://schemas.microsoft.com/office/drawing/2017/decorative" val="1"/>
                    </a:ext>
                  </a:extLst>
                </p:cNvPr>
                <p:cNvGrpSpPr>
                  <a:grpSpLocks noChangeAspect="1"/>
                </p:cNvGrpSpPr>
                <p:nvPr>
                  <p:extLst>
                    <p:ext uri="{386F3935-93C4-4BCD-93E2-E3B085C9AB24}">
                      <p16:designElem xmlns=""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 xmlns:a16="http://schemas.microsoft.com/office/drawing/2014/main" id="{87B8728B-0A45-4551-99F0-CF33B850DA57}"/>
                      </a:ext>
                      <a:ext uri="{C183D7F6-B498-43B3-948B-1728B52AA6E4}">
                        <adec:decorative xmlns="" xmlns:adec="http://schemas.microsoft.com/office/drawing/2017/decorative" val="1"/>
                      </a:ext>
                    </a:extLst>
                  </p:cNvPr>
                  <p:cNvCxnSpPr>
                    <a:cxnSpLocks noChangeAspect="1"/>
                  </p:cNvCxnSpPr>
                  <p:nvPr>
                    <p:extLst>
                      <p:ext uri="{386F3935-93C4-4BCD-93E2-E3B085C9AB24}">
                        <p16:designElem xmlns=""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 xmlns:a16="http://schemas.microsoft.com/office/drawing/2014/main" id="{CCFAA15D-9EFC-4A70-AC98-CB3EF00C3A4C}"/>
                      </a:ext>
                      <a:ext uri="{C183D7F6-B498-43B3-948B-1728B52AA6E4}">
                        <adec:decorative xmlns="" xmlns:adec="http://schemas.microsoft.com/office/drawing/2017/decorative" val="1"/>
                      </a:ext>
                    </a:extLst>
                  </p:cNvPr>
                  <p:cNvCxnSpPr>
                    <a:cxnSpLocks noChangeAspect="1"/>
                  </p:cNvCxnSpPr>
                  <p:nvPr>
                    <p:extLst>
                      <p:ext uri="{386F3935-93C4-4BCD-93E2-E3B085C9AB24}">
                        <p16:designElem xmlns=""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 xmlns:a16="http://schemas.microsoft.com/office/drawing/2014/main" id="{AD80CCBD-3F02-48A0-A24E-5971D2295175}"/>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 xmlns:a16="http://schemas.microsoft.com/office/drawing/2014/main" id="{AB5B7D34-5A4E-48DE-8893-0F022E4CC959}"/>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 xmlns:a16="http://schemas.microsoft.com/office/drawing/2014/main" id="{2341ADC6-0CC2-46C0-BA6F-9D9913669805}"/>
                    </a:ext>
                    <a:ext uri="{C183D7F6-B498-43B3-948B-1728B52AA6E4}">
                      <adec:decorative xmlns="" xmlns:adec="http://schemas.microsoft.com/office/drawing/2017/decorative" val="1"/>
                    </a:ext>
                  </a:extLst>
                </p:cNvPr>
                <p:cNvGrpSpPr>
                  <a:grpSpLocks noChangeAspect="1"/>
                </p:cNvGrpSpPr>
                <p:nvPr>
                  <p:extLst>
                    <p:ext uri="{386F3935-93C4-4BCD-93E2-E3B085C9AB24}">
                      <p16:designElem xmlns=""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 xmlns:a16="http://schemas.microsoft.com/office/drawing/2014/main" id="{A93316DB-546B-41BA-AD1B-94D5C467023D}"/>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 xmlns:a16="http://schemas.microsoft.com/office/drawing/2014/main" id="{35105C82-44C4-41C2-96AE-ADE6DD1D7125}"/>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 xmlns:a16="http://schemas.microsoft.com/office/drawing/2014/main" id="{A7A634F2-054C-4614-9ECB-96BE809893D6}"/>
                  </a:ext>
                  <a:ext uri="{C183D7F6-B498-43B3-948B-1728B52AA6E4}">
                    <adec:decorative xmlns="" xmlns:adec="http://schemas.microsoft.com/office/drawing/2017/decorative" val="1"/>
                  </a:ext>
                </a:extLst>
              </p:cNvPr>
              <p:cNvGrpSpPr>
                <a:grpSpLocks noChangeAspect="1"/>
              </p:cNvGrpSpPr>
              <p:nvPr>
                <p:extLst>
                  <p:ext uri="{386F3935-93C4-4BCD-93E2-E3B085C9AB24}">
                    <p16:designElem xmlns=""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 xmlns:a16="http://schemas.microsoft.com/office/drawing/2014/main" id="{1764AB7F-1912-4909-A04A-C8D125467E14}"/>
                    </a:ext>
                    <a:ext uri="{C183D7F6-B498-43B3-948B-1728B52AA6E4}">
                      <adec:decorative xmlns="" xmlns:adec="http://schemas.microsoft.com/office/drawing/2017/decorative" val="1"/>
                    </a:ext>
                  </a:extLst>
                </p:cNvPr>
                <p:cNvGrpSpPr>
                  <a:grpSpLocks noChangeAspect="1"/>
                </p:cNvGrpSpPr>
                <p:nvPr>
                  <p:extLst>
                    <p:ext uri="{386F3935-93C4-4BCD-93E2-E3B085C9AB24}">
                      <p16:designElem xmlns=""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 xmlns:a16="http://schemas.microsoft.com/office/drawing/2014/main" id="{6B93639B-DE1C-4A46-A4B5-B88FD6FC2016}"/>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 xmlns:a16="http://schemas.microsoft.com/office/drawing/2014/main" id="{A6C5D17F-13E7-4861-A839-3C56ABD56C49}"/>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 xmlns:a16="http://schemas.microsoft.com/office/drawing/2014/main" id="{1C343C91-0F9E-4530-939D-2D9F15DF4A78}"/>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 xmlns:a16="http://schemas.microsoft.com/office/drawing/2014/main" id="{92109E9F-E572-4202-B7A6-630155DD5BB6}"/>
                </a:ext>
                <a:ext uri="{C183D7F6-B498-43B3-948B-1728B52AA6E4}">
                  <adec:decorative xmlns="" xmlns:adec="http://schemas.microsoft.com/office/drawing/2017/decorative" val="1"/>
                </a:ext>
              </a:extLst>
            </p:cNvPr>
            <p:cNvGrpSpPr>
              <a:grpSpLocks noChangeAspect="1"/>
            </p:cNvGrpSpPr>
            <p:nvPr>
              <p:extLst>
                <p:ext uri="{386F3935-93C4-4BCD-93E2-E3B085C9AB24}">
                  <p16:designElem xmlns=""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 xmlns:a16="http://schemas.microsoft.com/office/drawing/2014/main" id="{B4FF54B2-44F5-42F7-8353-111D80A8D22F}"/>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 xmlns:a16="http://schemas.microsoft.com/office/drawing/2014/main" id="{19A2BBF4-4F54-4179-B672-AD4C8D58A30F}"/>
                  </a:ext>
                  <a:ext uri="{C183D7F6-B498-43B3-948B-1728B52AA6E4}">
                    <adec:decorative xmlns="" xmlns:adec="http://schemas.microsoft.com/office/drawing/2017/decorative" val="1"/>
                  </a:ext>
                </a:extLst>
              </p:cNvPr>
              <p:cNvGrpSpPr>
                <a:grpSpLocks noChangeAspect="1"/>
              </p:cNvGrpSpPr>
              <p:nvPr>
                <p:extLst>
                  <p:ext uri="{386F3935-93C4-4BCD-93E2-E3B085C9AB24}">
                    <p16:designElem xmlns=""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 xmlns:a16="http://schemas.microsoft.com/office/drawing/2014/main" id="{2F2D95CF-DAE2-4601-B9A6-233F4F2F3078}"/>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 xmlns:a16="http://schemas.microsoft.com/office/drawing/2014/main" id="{3CD52B72-C30B-4570-A8AB-78CB884F8D0E}"/>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 xmlns:a16="http://schemas.microsoft.com/office/drawing/2014/main" id="{696A9FBF-C89D-4CF9-A1DC-C0275A3B3263}"/>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 xmlns:a16="http://schemas.microsoft.com/office/drawing/2014/main" id="{C50B0ACE-17B4-4F11-BA43-0159796B8390}"/>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 xmlns:a16="http://schemas.microsoft.com/office/drawing/2014/main" id="{F0346B01-7019-48B2-9BE7-3E90F590FD6C}"/>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 xmlns:a16="http://schemas.microsoft.com/office/drawing/2014/main" id="{5C186E4B-7559-4E95-9BDD-7DA75E0873BC}"/>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 xmlns:a16="http://schemas.microsoft.com/office/drawing/2014/main" id="{4FFE117A-211E-4BD5-AB76-05026DEC6B57}"/>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 xmlns:a16="http://schemas.microsoft.com/office/drawing/2014/main" id="{5CC0C412-2859-4E97-924F-291318E6ADF2}"/>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 xmlns:a16="http://schemas.microsoft.com/office/drawing/2014/main" id="{AECE441C-0FBF-4F02-9781-35F2487E3C05}"/>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 xmlns:a16="http://schemas.microsoft.com/office/drawing/2014/main" id="{951A4317-3E34-41B4-BCD9-E6E0627C188B}"/>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 xmlns:a16="http://schemas.microsoft.com/office/drawing/2014/main" id="{CE2D40E4-274B-4D43-801B-7B3BAF03E454}"/>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 xmlns:a16="http://schemas.microsoft.com/office/drawing/2014/main" id="{2D939FC8-6395-4DCB-B28C-2342BFB72F2C}"/>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 xmlns:a16="http://schemas.microsoft.com/office/drawing/2014/main" id="{620FEEF2-AE91-48CA-8FE7-B50F83E1CF29}"/>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 xmlns:a16="http://schemas.microsoft.com/office/drawing/2014/main" id="{27050D75-D26B-4BD3-A4A5-68DF13E9C13B}"/>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 xmlns:a16="http://schemas.microsoft.com/office/drawing/2014/main" id="{37668160-F5BE-4756-B84F-C68992BC7A57}"/>
                    </a:ext>
                    <a:ext uri="{C183D7F6-B498-43B3-948B-1728B52AA6E4}">
                      <adec:decorative xmlns="" xmlns:adec="http://schemas.microsoft.com/office/drawing/2017/decorative" val="1"/>
                    </a:ext>
                  </a:extLst>
                </p:cNvPr>
                <p:cNvGrpSpPr>
                  <a:grpSpLocks noChangeAspect="1"/>
                </p:cNvGrpSpPr>
                <p:nvPr>
                  <p:extLst>
                    <p:ext uri="{386F3935-93C4-4BCD-93E2-E3B085C9AB24}">
                      <p16:designElem xmlns=""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 xmlns:a16="http://schemas.microsoft.com/office/drawing/2014/main" id="{E7F90261-4A5A-4C39-B4B3-FEBED04E345F}"/>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 xmlns:a16="http://schemas.microsoft.com/office/drawing/2014/main" id="{71681E7C-A7E8-4F01-9001-3FD1105E1B46}"/>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 xmlns:a16="http://schemas.microsoft.com/office/drawing/2014/main" id="{901B0597-C838-4481-A49D-E8D85B631C7B}"/>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 xmlns:a16="http://schemas.microsoft.com/office/drawing/2014/main" id="{23C2B0BF-A329-4A97-B3D5-545BC6813E2F}"/>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 xmlns:a16="http://schemas.microsoft.com/office/drawing/2014/main" id="{DBCCCA80-4FEE-4C79-8AF3-66B97054C84B}"/>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 xmlns:a16="http://schemas.microsoft.com/office/drawing/2014/main" id="{4B9AD13F-808D-4464-989B-F40B3E77B746}"/>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 xmlns:a16="http://schemas.microsoft.com/office/drawing/2014/main" id="{076473B5-E30F-4635-8789-51368A971BDF}"/>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 xmlns:a16="http://schemas.microsoft.com/office/drawing/2014/main" id="{EF568995-35CF-4C80-A63C-82B47F1BA1DD}"/>
                  </a:ext>
                  <a:ext uri="{C183D7F6-B498-43B3-948B-1728B52AA6E4}">
                    <adec:decorative xmlns="" xmlns:adec="http://schemas.microsoft.com/office/drawing/2017/decorative" val="1"/>
                  </a:ext>
                </a:extLst>
              </p:cNvPr>
              <p:cNvGrpSpPr>
                <a:grpSpLocks noChangeAspect="1"/>
              </p:cNvGrpSpPr>
              <p:nvPr>
                <p:extLst>
                  <p:ext uri="{386F3935-93C4-4BCD-93E2-E3B085C9AB24}">
                    <p16:designElem xmlns=""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 xmlns:a16="http://schemas.microsoft.com/office/drawing/2014/main" id="{99432608-19E2-4A3E-A68B-45C8E5DD4713}"/>
                    </a:ext>
                    <a:ext uri="{C183D7F6-B498-43B3-948B-1728B52AA6E4}">
                      <adec:decorative xmlns="" xmlns:adec="http://schemas.microsoft.com/office/drawing/2017/decorative" val="1"/>
                    </a:ext>
                  </a:extLst>
                </p:cNvPr>
                <p:cNvGrpSpPr>
                  <a:grpSpLocks noChangeAspect="1"/>
                </p:cNvGrpSpPr>
                <p:nvPr>
                  <p:extLst>
                    <p:ext uri="{386F3935-93C4-4BCD-93E2-E3B085C9AB24}">
                      <p16:designElem xmlns=""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 xmlns:a16="http://schemas.microsoft.com/office/drawing/2014/main" id="{127A2810-84DE-450A-986B-DE8AF8AE6F14}"/>
                      </a:ext>
                      <a:ext uri="{C183D7F6-B498-43B3-948B-1728B52AA6E4}">
                        <adec:decorative xmlns="" xmlns:adec="http://schemas.microsoft.com/office/drawing/2017/decorative" val="1"/>
                      </a:ext>
                    </a:extLst>
                  </p:cNvPr>
                  <p:cNvCxnSpPr>
                    <a:cxnSpLocks noChangeAspect="1"/>
                  </p:cNvCxnSpPr>
                  <p:nvPr>
                    <p:extLst>
                      <p:ext uri="{386F3935-93C4-4BCD-93E2-E3B085C9AB24}">
                        <p16:designElem xmlns=""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 xmlns:a16="http://schemas.microsoft.com/office/drawing/2014/main" id="{1A56ED6A-BBD4-4005-A99D-65BCF8047CCA}"/>
                      </a:ext>
                      <a:ext uri="{C183D7F6-B498-43B3-948B-1728B52AA6E4}">
                        <adec:decorative xmlns="" xmlns:adec="http://schemas.microsoft.com/office/drawing/2017/decorative" val="1"/>
                      </a:ext>
                    </a:extLst>
                  </p:cNvPr>
                  <p:cNvCxnSpPr>
                    <a:cxnSpLocks noChangeAspect="1"/>
                  </p:cNvCxnSpPr>
                  <p:nvPr>
                    <p:extLst>
                      <p:ext uri="{386F3935-93C4-4BCD-93E2-E3B085C9AB24}">
                        <p16:designElem xmlns=""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 xmlns:a16="http://schemas.microsoft.com/office/drawing/2014/main" id="{CFC0629C-AFCE-4D39-87D5-36EF1FE5CF8F}"/>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 xmlns:a16="http://schemas.microsoft.com/office/drawing/2014/main" id="{81F3517A-93AD-4DF3-BEC7-E607A73E5E28}"/>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 xmlns:a16="http://schemas.microsoft.com/office/drawing/2014/main" id="{4CBBC251-E8DD-438C-8733-7D65F461A449}"/>
                    </a:ext>
                    <a:ext uri="{C183D7F6-B498-43B3-948B-1728B52AA6E4}">
                      <adec:decorative xmlns="" xmlns:adec="http://schemas.microsoft.com/office/drawing/2017/decorative" val="1"/>
                    </a:ext>
                  </a:extLst>
                </p:cNvPr>
                <p:cNvGrpSpPr>
                  <a:grpSpLocks noChangeAspect="1"/>
                </p:cNvGrpSpPr>
                <p:nvPr>
                  <p:extLst>
                    <p:ext uri="{386F3935-93C4-4BCD-93E2-E3B085C9AB24}">
                      <p16:designElem xmlns=""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 xmlns:a16="http://schemas.microsoft.com/office/drawing/2014/main" id="{6A94A4D4-EFFA-4AE2-B533-75F01F0F006D}"/>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 xmlns:a16="http://schemas.microsoft.com/office/drawing/2014/main" id="{1F4B0E1D-2F9C-444A-ADBA-BDE9F01D8DD3}"/>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 xmlns:a16="http://schemas.microsoft.com/office/drawing/2014/main" id="{5F5ACA0E-A5DF-4015-8FD4-FA7A53E9D1A3}"/>
                  </a:ext>
                  <a:ext uri="{C183D7F6-B498-43B3-948B-1728B52AA6E4}">
                    <adec:decorative xmlns="" xmlns:adec="http://schemas.microsoft.com/office/drawing/2017/decorative" val="1"/>
                  </a:ext>
                </a:extLst>
              </p:cNvPr>
              <p:cNvGrpSpPr>
                <a:grpSpLocks noChangeAspect="1"/>
              </p:cNvGrpSpPr>
              <p:nvPr>
                <p:extLst>
                  <p:ext uri="{386F3935-93C4-4BCD-93E2-E3B085C9AB24}">
                    <p16:designElem xmlns=""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 xmlns:a16="http://schemas.microsoft.com/office/drawing/2014/main" id="{5A4DCFFD-FD3C-42EA-862E-5B792D9020AF}"/>
                    </a:ext>
                    <a:ext uri="{C183D7F6-B498-43B3-948B-1728B52AA6E4}">
                      <adec:decorative xmlns="" xmlns:adec="http://schemas.microsoft.com/office/drawing/2017/decorative" val="1"/>
                    </a:ext>
                  </a:extLst>
                </p:cNvPr>
                <p:cNvGrpSpPr>
                  <a:grpSpLocks noChangeAspect="1"/>
                </p:cNvGrpSpPr>
                <p:nvPr>
                  <p:extLst>
                    <p:ext uri="{386F3935-93C4-4BCD-93E2-E3B085C9AB24}">
                      <p16:designElem xmlns=""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 xmlns:a16="http://schemas.microsoft.com/office/drawing/2014/main" id="{0089A8F3-7530-4C17-848C-580015C3EDCE}"/>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 xmlns:a16="http://schemas.microsoft.com/office/drawing/2014/main" id="{61D8EA0C-1521-4C6D-8C09-DD6D8F1F2219}"/>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 xmlns:a16="http://schemas.microsoft.com/office/drawing/2014/main" id="{517033B6-6B8A-4BD6-9A52-BF9E9EFBD486}"/>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4229122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 xmlns:a16="http://schemas.microsoft.com/office/drawing/2014/main" id="{E977110C-4AA3-4101-B3BD-140B90AF99C9}"/>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 xmlns:a16="http://schemas.microsoft.com/office/drawing/2014/main" id="{4C50F189-4D8E-4DE6-8295-CF92FA8BFDE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575F33EC-1ACF-4D46-AEA5-A20802210B75}"/>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9471228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C0CBA3C6-C279-46AA-B4EE-5F861D83D2AC}"/>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 xmlns:a16="http://schemas.microsoft.com/office/drawing/2014/main" id="{F04C125B-DDB9-4F4E-B9E9-A747E648FC9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A83D465E-E86B-42A8-B18A-9046E40D63D6}"/>
              </a:ext>
            </a:extLst>
          </p:cNvPr>
          <p:cNvSpPr>
            <a:spLocks noGrp="1"/>
          </p:cNvSpPr>
          <p:nvPr>
            <p:ph type="sldNum" sz="quarter" idx="12"/>
          </p:nvPr>
        </p:nvSpPr>
        <p:spPr/>
        <p:txBody>
          <a:bodyPr/>
          <a:lstStyle/>
          <a:p>
            <a:fld id="{294A09A9-5501-47C1-A89A-A340965A2BE2}" type="slidenum">
              <a:rPr lang="en-US" smtClean="0"/>
              <a:pPr/>
              <a:t>‹#›</a:t>
            </a:fld>
            <a:endParaRPr lang="en-US" dirty="0"/>
          </a:p>
        </p:txBody>
      </p:sp>
      <p:sp>
        <p:nvSpPr>
          <p:cNvPr id="7" name="Oval 6">
            <a:extLst>
              <a:ext uri="{FF2B5EF4-FFF2-40B4-BE49-F238E27FC236}">
                <a16:creationId xmlns=""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111103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 xmlns:a16="http://schemas.microsoft.com/office/drawing/2014/main" id="{1CA242E8-AEEF-4BBD-94E9-86F89D69522C}"/>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 xmlns:a16="http://schemas.microsoft.com/office/drawing/2014/main" id="{BD58D2CA-06C9-412D-A5D6-F97DDBBB03D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021A80D9-E04B-47BF-80DA-01E68346A51C}"/>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99561755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 xmlns:a16="http://schemas.microsoft.com/office/drawing/2014/main" id="{21D8EF53-AF86-47E8-83DC-8C419847A639}"/>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 xmlns:a16="http://schemas.microsoft.com/office/drawing/2014/main" id="{5C01D653-ED9A-46D3-A97F-B5FA1DAE6CA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 xmlns:a16="http://schemas.microsoft.com/office/drawing/2014/main" id="{CC5B9B66-64EA-4022-BD96-ECF2A80CE2F0}"/>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26115622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7/17/2024</a:t>
            </a:fld>
            <a:endParaRPr lang="en-US"/>
          </a:p>
        </p:txBody>
      </p:sp>
      <p:sp>
        <p:nvSpPr>
          <p:cNvPr id="4" name="Footer Placeholder 3">
            <a:extLst>
              <a:ext uri="{FF2B5EF4-FFF2-40B4-BE49-F238E27FC236}">
                <a16:creationId xmlns=""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grpSp>
        <p:nvGrpSpPr>
          <p:cNvPr id="6" name="Group 5">
            <a:extLst>
              <a:ext uri="{FF2B5EF4-FFF2-40B4-BE49-F238E27FC236}">
                <a16:creationId xmlns="" xmlns:a16="http://schemas.microsoft.com/office/drawing/2014/main" id="{E962D13F-065F-B5B5-D0E6-E5707D370EE8}"/>
              </a:ext>
              <a:ext uri="{C183D7F6-B498-43B3-948B-1728B52AA6E4}">
                <adec:decorative xmlns="" xmlns:adec="http://schemas.microsoft.com/office/drawing/2017/decorative" val="1"/>
              </a:ext>
            </a:extLst>
          </p:cNvPr>
          <p:cNvGrpSpPr>
            <a:grpSpLocks noChangeAspect="1"/>
          </p:cNvGrpSpPr>
          <p:nvPr userDrawn="1">
            <p:extLst>
              <p:ext uri="{386F3935-93C4-4BCD-93E2-E3B085C9AB24}">
                <p16:designElem xmlns=""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 xmlns:a16="http://schemas.microsoft.com/office/drawing/2014/main" id="{E69F4739-7046-0251-2DF1-C69923064404}"/>
                </a:ext>
                <a:ext uri="{C183D7F6-B498-43B3-948B-1728B52AA6E4}">
                  <adec:decorative xmlns="" xmlns:adec="http://schemas.microsoft.com/office/drawing/2017/decorative" val="1"/>
                </a:ext>
              </a:extLst>
            </p:cNvPr>
            <p:cNvGrpSpPr>
              <a:grpSpLocks noChangeAspect="1"/>
            </p:cNvGrpSpPr>
            <p:nvPr>
              <p:extLst>
                <p:ext uri="{386F3935-93C4-4BCD-93E2-E3B085C9AB24}">
                  <p16:designElem xmlns=""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 xmlns:a16="http://schemas.microsoft.com/office/drawing/2014/main" id="{163D0146-2A52-A1D5-4593-B4C5EB99B2D9}"/>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 xmlns:a16="http://schemas.microsoft.com/office/drawing/2014/main" id="{B11D10C2-7B14-DAF3-6BF2-5A8F43E9DAE1}"/>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 xmlns:a16="http://schemas.microsoft.com/office/drawing/2014/main" id="{53E52456-41A7-AC0D-14E1-EBCA46FA0329}"/>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 xmlns:a16="http://schemas.microsoft.com/office/drawing/2014/main" id="{9F721F5B-EC05-CF43-091F-DAF14831D687}"/>
                </a:ext>
                <a:ext uri="{C183D7F6-B498-43B3-948B-1728B52AA6E4}">
                  <adec:decorative xmlns="" xmlns:adec="http://schemas.microsoft.com/office/drawing/2017/decorative" val="1"/>
                </a:ext>
              </a:extLst>
            </p:cNvPr>
            <p:cNvGrpSpPr>
              <a:grpSpLocks noChangeAspect="1"/>
            </p:cNvGrpSpPr>
            <p:nvPr>
              <p:extLst>
                <p:ext uri="{386F3935-93C4-4BCD-93E2-E3B085C9AB24}">
                  <p16:designElem xmlns=""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 xmlns:a16="http://schemas.microsoft.com/office/drawing/2014/main" id="{4EAA2530-7335-61C7-70D6-747F737F233C}"/>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 xmlns:a16="http://schemas.microsoft.com/office/drawing/2014/main" id="{1D6830C5-6699-B51E-C138-387FB4326680}"/>
                  </a:ext>
                  <a:ext uri="{C183D7F6-B498-43B3-948B-1728B52AA6E4}">
                    <adec:decorative xmlns="" xmlns:adec="http://schemas.microsoft.com/office/drawing/2017/decorative" val="1"/>
                  </a:ext>
                </a:extLst>
              </p:cNvPr>
              <p:cNvGrpSpPr>
                <a:grpSpLocks noChangeAspect="1"/>
              </p:cNvGrpSpPr>
              <p:nvPr>
                <p:extLst>
                  <p:ext uri="{386F3935-93C4-4BCD-93E2-E3B085C9AB24}">
                    <p16:designElem xmlns=""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 xmlns:a16="http://schemas.microsoft.com/office/drawing/2014/main" id="{6FF4243D-BD79-D045-8F40-6116E0C37D8F}"/>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 xmlns:a16="http://schemas.microsoft.com/office/drawing/2014/main" id="{E9EC195D-83CA-FFB5-8E57-01F2F889675A}"/>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 xmlns:a16="http://schemas.microsoft.com/office/drawing/2014/main" id="{134E1E14-0E7D-344A-292A-0FEE2278CCB6}"/>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 xmlns:a16="http://schemas.microsoft.com/office/drawing/2014/main" id="{5F7EE493-E0DB-AB06-7D9D-5AF68F7F066A}"/>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 xmlns:a16="http://schemas.microsoft.com/office/drawing/2014/main" id="{5EEA1730-2FFB-87EA-EAD1-B2B5783665D1}"/>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 xmlns:a16="http://schemas.microsoft.com/office/drawing/2014/main" id="{1E4289FE-15AE-AB80-0279-9FEC059A9B28}"/>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 xmlns:a16="http://schemas.microsoft.com/office/drawing/2014/main" id="{25151662-B32C-3EAB-F6C8-76DD978D23CA}"/>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 xmlns:a16="http://schemas.microsoft.com/office/drawing/2014/main" id="{3C3EE828-B477-B615-CA63-8538BE486DDE}"/>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 xmlns:a16="http://schemas.microsoft.com/office/drawing/2014/main" id="{7AC7C2E5-ABB8-BBAD-2355-D6D2362E06C3}"/>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 xmlns:a16="http://schemas.microsoft.com/office/drawing/2014/main" id="{6A22F749-ED2C-4875-608B-E377A5448FB2}"/>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 xmlns:a16="http://schemas.microsoft.com/office/drawing/2014/main" id="{4771A641-145D-E8E1-A9B2-69823A4D01E4}"/>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 xmlns:a16="http://schemas.microsoft.com/office/drawing/2014/main" id="{B03F8F37-F2D6-CCBD-20FE-B22B8E4C18DA}"/>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 xmlns:a16="http://schemas.microsoft.com/office/drawing/2014/main" id="{AF3ABA6C-6FD2-67BB-2670-5BFDD170ECBB}"/>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 xmlns:a16="http://schemas.microsoft.com/office/drawing/2014/main" id="{E9B0D058-B8D1-9353-2199-A74B70392D7B}"/>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 xmlns:a16="http://schemas.microsoft.com/office/drawing/2014/main" id="{13A1A6A6-A997-36FF-9BD6-128BD48F102D}"/>
                    </a:ext>
                    <a:ext uri="{C183D7F6-B498-43B3-948B-1728B52AA6E4}">
                      <adec:decorative xmlns="" xmlns:adec="http://schemas.microsoft.com/office/drawing/2017/decorative" val="1"/>
                    </a:ext>
                  </a:extLst>
                </p:cNvPr>
                <p:cNvGrpSpPr>
                  <a:grpSpLocks noChangeAspect="1"/>
                </p:cNvGrpSpPr>
                <p:nvPr>
                  <p:extLst>
                    <p:ext uri="{386F3935-93C4-4BCD-93E2-E3B085C9AB24}">
                      <p16:designElem xmlns=""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 xmlns:a16="http://schemas.microsoft.com/office/drawing/2014/main" id="{1DB2A818-4899-91F3-6E29-A6B44792B742}"/>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 xmlns:a16="http://schemas.microsoft.com/office/drawing/2014/main" id="{06FA050E-E57A-A008-4AFC-E0A7BF4BD942}"/>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 xmlns:a16="http://schemas.microsoft.com/office/drawing/2014/main" id="{1AA4FDAD-E69F-B8CA-3647-41EE49D18992}"/>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 xmlns:a16="http://schemas.microsoft.com/office/drawing/2014/main" id="{FA9079B0-05A2-05C9-0B71-62DA8342903A}"/>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 xmlns:a16="http://schemas.microsoft.com/office/drawing/2014/main" id="{B1A01482-3AC9-3B96-29F0-77E1F45A2BD0}"/>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 xmlns:a16="http://schemas.microsoft.com/office/drawing/2014/main" id="{18BBAE1C-A0BE-C2D0-0B21-EF53F120FEC3}"/>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 xmlns:a16="http://schemas.microsoft.com/office/drawing/2014/main" id="{6699894E-9D4E-38B1-7E0F-FD7E8DD87CAB}"/>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 xmlns:a16="http://schemas.microsoft.com/office/drawing/2014/main" id="{3F7686F1-1A2D-7362-06B5-FFFD3ACB4FE1}"/>
                  </a:ext>
                  <a:ext uri="{C183D7F6-B498-43B3-948B-1728B52AA6E4}">
                    <adec:decorative xmlns="" xmlns:adec="http://schemas.microsoft.com/office/drawing/2017/decorative" val="1"/>
                  </a:ext>
                </a:extLst>
              </p:cNvPr>
              <p:cNvGrpSpPr>
                <a:grpSpLocks noChangeAspect="1"/>
              </p:cNvGrpSpPr>
              <p:nvPr>
                <p:extLst>
                  <p:ext uri="{386F3935-93C4-4BCD-93E2-E3B085C9AB24}">
                    <p16:designElem xmlns=""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 xmlns:a16="http://schemas.microsoft.com/office/drawing/2014/main" id="{861B3E07-B72D-1FE2-EDEA-17E925D72FFE}"/>
                    </a:ext>
                    <a:ext uri="{C183D7F6-B498-43B3-948B-1728B52AA6E4}">
                      <adec:decorative xmlns="" xmlns:adec="http://schemas.microsoft.com/office/drawing/2017/decorative" val="1"/>
                    </a:ext>
                  </a:extLst>
                </p:cNvPr>
                <p:cNvGrpSpPr>
                  <a:grpSpLocks noChangeAspect="1"/>
                </p:cNvGrpSpPr>
                <p:nvPr>
                  <p:extLst>
                    <p:ext uri="{386F3935-93C4-4BCD-93E2-E3B085C9AB24}">
                      <p16:designElem xmlns=""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 xmlns:a16="http://schemas.microsoft.com/office/drawing/2014/main" id="{4DFA77FC-64D9-DE58-A28A-66AD9C2B3267}"/>
                      </a:ext>
                      <a:ext uri="{C183D7F6-B498-43B3-948B-1728B52AA6E4}">
                        <adec:decorative xmlns="" xmlns:adec="http://schemas.microsoft.com/office/drawing/2017/decorative" val="1"/>
                      </a:ext>
                    </a:extLst>
                  </p:cNvPr>
                  <p:cNvCxnSpPr>
                    <a:cxnSpLocks noChangeAspect="1"/>
                  </p:cNvCxnSpPr>
                  <p:nvPr>
                    <p:extLst>
                      <p:ext uri="{386F3935-93C4-4BCD-93E2-E3B085C9AB24}">
                        <p16:designElem xmlns=""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 xmlns:a16="http://schemas.microsoft.com/office/drawing/2014/main" id="{8FF768D7-8614-439F-50A9-59D51405557C}"/>
                      </a:ext>
                      <a:ext uri="{C183D7F6-B498-43B3-948B-1728B52AA6E4}">
                        <adec:decorative xmlns="" xmlns:adec="http://schemas.microsoft.com/office/drawing/2017/decorative" val="1"/>
                      </a:ext>
                    </a:extLst>
                  </p:cNvPr>
                  <p:cNvCxnSpPr>
                    <a:cxnSpLocks noChangeAspect="1"/>
                  </p:cNvCxnSpPr>
                  <p:nvPr>
                    <p:extLst>
                      <p:ext uri="{386F3935-93C4-4BCD-93E2-E3B085C9AB24}">
                        <p16:designElem xmlns=""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 xmlns:a16="http://schemas.microsoft.com/office/drawing/2014/main" id="{374D642E-1A3B-7563-4C4C-A8886D59033C}"/>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 xmlns:a16="http://schemas.microsoft.com/office/drawing/2014/main" id="{BFF8C2B2-E490-A9EE-3883-FA9C8EE2469B}"/>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 xmlns:a16="http://schemas.microsoft.com/office/drawing/2014/main" id="{D4EBDBA2-C991-DB59-8E58-B4D12A2576EA}"/>
                    </a:ext>
                    <a:ext uri="{C183D7F6-B498-43B3-948B-1728B52AA6E4}">
                      <adec:decorative xmlns="" xmlns:adec="http://schemas.microsoft.com/office/drawing/2017/decorative" val="1"/>
                    </a:ext>
                  </a:extLst>
                </p:cNvPr>
                <p:cNvGrpSpPr>
                  <a:grpSpLocks noChangeAspect="1"/>
                </p:cNvGrpSpPr>
                <p:nvPr>
                  <p:extLst>
                    <p:ext uri="{386F3935-93C4-4BCD-93E2-E3B085C9AB24}">
                      <p16:designElem xmlns=""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 xmlns:a16="http://schemas.microsoft.com/office/drawing/2014/main" id="{C77A19F7-390A-587C-0735-A199D3DB0C84}"/>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 xmlns:a16="http://schemas.microsoft.com/office/drawing/2014/main" id="{74CC8F53-BFF6-5AA8-554D-A3AFC16E106A}"/>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 xmlns:a16="http://schemas.microsoft.com/office/drawing/2014/main" id="{C507FE88-BFE7-3491-C4ED-84BCC713C6AD}"/>
                  </a:ext>
                  <a:ext uri="{C183D7F6-B498-43B3-948B-1728B52AA6E4}">
                    <adec:decorative xmlns="" xmlns:adec="http://schemas.microsoft.com/office/drawing/2017/decorative" val="1"/>
                  </a:ext>
                </a:extLst>
              </p:cNvPr>
              <p:cNvGrpSpPr>
                <a:grpSpLocks noChangeAspect="1"/>
              </p:cNvGrpSpPr>
              <p:nvPr>
                <p:extLst>
                  <p:ext uri="{386F3935-93C4-4BCD-93E2-E3B085C9AB24}">
                    <p16:designElem xmlns=""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 xmlns:a16="http://schemas.microsoft.com/office/drawing/2014/main" id="{5E59AEE7-2E00-DD8E-4A64-624BBBF2188D}"/>
                    </a:ext>
                    <a:ext uri="{C183D7F6-B498-43B3-948B-1728B52AA6E4}">
                      <adec:decorative xmlns="" xmlns:adec="http://schemas.microsoft.com/office/drawing/2017/decorative" val="1"/>
                    </a:ext>
                  </a:extLst>
                </p:cNvPr>
                <p:cNvGrpSpPr>
                  <a:grpSpLocks noChangeAspect="1"/>
                </p:cNvGrpSpPr>
                <p:nvPr>
                  <p:extLst>
                    <p:ext uri="{386F3935-93C4-4BCD-93E2-E3B085C9AB24}">
                      <p16:designElem xmlns=""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 xmlns:a16="http://schemas.microsoft.com/office/drawing/2014/main" id="{4BB12628-726F-E89A-FBAF-334733B975C2}"/>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 xmlns:a16="http://schemas.microsoft.com/office/drawing/2014/main" id="{A2BE7A39-1897-9A9A-F597-9D75FE4A8510}"/>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 xmlns:a16="http://schemas.microsoft.com/office/drawing/2014/main" id="{7C6C0069-A065-BA31-6BD7-D5AA4499F6F0}"/>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 xmlns:a16="http://schemas.microsoft.com/office/drawing/2014/main" id="{993CD5D7-6B2F-E9B2-9A97-ADB1AB30867A}"/>
                </a:ext>
                <a:ext uri="{C183D7F6-B498-43B3-948B-1728B52AA6E4}">
                  <adec:decorative xmlns="" xmlns:adec="http://schemas.microsoft.com/office/drawing/2017/decorative" val="1"/>
                </a:ext>
              </a:extLst>
            </p:cNvPr>
            <p:cNvGrpSpPr>
              <a:grpSpLocks noChangeAspect="1"/>
            </p:cNvGrpSpPr>
            <p:nvPr>
              <p:extLst>
                <p:ext uri="{386F3935-93C4-4BCD-93E2-E3B085C9AB24}">
                  <p16:designElem xmlns=""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 xmlns:a16="http://schemas.microsoft.com/office/drawing/2014/main" id="{FCB8559C-9482-7A04-AFCA-0EE0336DB90A}"/>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 xmlns:a16="http://schemas.microsoft.com/office/drawing/2014/main" id="{B48E5CDD-04A4-0F7F-051B-44C6F6B7FA25}"/>
                  </a:ext>
                  <a:ext uri="{C183D7F6-B498-43B3-948B-1728B52AA6E4}">
                    <adec:decorative xmlns="" xmlns:adec="http://schemas.microsoft.com/office/drawing/2017/decorative" val="1"/>
                  </a:ext>
                </a:extLst>
              </p:cNvPr>
              <p:cNvGrpSpPr>
                <a:grpSpLocks noChangeAspect="1"/>
              </p:cNvGrpSpPr>
              <p:nvPr>
                <p:extLst>
                  <p:ext uri="{386F3935-93C4-4BCD-93E2-E3B085C9AB24}">
                    <p16:designElem xmlns=""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 xmlns:a16="http://schemas.microsoft.com/office/drawing/2014/main" id="{423FA6BC-48D6-1095-2002-196438F1D808}"/>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 xmlns:a16="http://schemas.microsoft.com/office/drawing/2014/main" id="{22D39D72-6C9D-0B9E-8A6B-E7C2286B9C59}"/>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 xmlns:a16="http://schemas.microsoft.com/office/drawing/2014/main" id="{7683F3FD-E227-C358-C0FD-2FFA3C28AE90}"/>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 xmlns:a16="http://schemas.microsoft.com/office/drawing/2014/main" id="{EC33943E-7F7F-3DD7-3721-BA4866CC6BEC}"/>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 xmlns:a16="http://schemas.microsoft.com/office/drawing/2014/main" id="{E45C6B72-DCCD-6EB6-132D-0FA67819DB10}"/>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 xmlns:a16="http://schemas.microsoft.com/office/drawing/2014/main" id="{168015B7-C961-378D-2DC6-DC765AF0CB00}"/>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 xmlns:a16="http://schemas.microsoft.com/office/drawing/2014/main" id="{DF769C9F-2362-9FBD-939F-ABDB7CBB1FBF}"/>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 xmlns:a16="http://schemas.microsoft.com/office/drawing/2014/main" id="{925755D6-AD5C-914E-7A62-145DBD64A560}"/>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 xmlns:a16="http://schemas.microsoft.com/office/drawing/2014/main" id="{DFDDF6F8-12EA-25EC-8FC5-8A21B11F3844}"/>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 xmlns:a16="http://schemas.microsoft.com/office/drawing/2014/main" id="{EBD7A53C-B52C-8CA2-F5BA-686A373E463B}"/>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 xmlns:a16="http://schemas.microsoft.com/office/drawing/2014/main" id="{7CA0655A-0AF5-EEE3-ABB0-20D1BED0BDCD}"/>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 xmlns:a16="http://schemas.microsoft.com/office/drawing/2014/main" id="{4FD9506A-2D60-7B40-6CF8-F96EE89F92D7}"/>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 xmlns:a16="http://schemas.microsoft.com/office/drawing/2014/main" id="{AB7F3BA7-1A8F-076B-B5E3-818D3298FB2A}"/>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 xmlns:a16="http://schemas.microsoft.com/office/drawing/2014/main" id="{70B6BB27-AE08-DCF4-FC6C-B0AA459929BA}"/>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 xmlns:a16="http://schemas.microsoft.com/office/drawing/2014/main" id="{B8BE40A7-E371-08CD-A28A-03F591E0F5C5}"/>
                    </a:ext>
                    <a:ext uri="{C183D7F6-B498-43B3-948B-1728B52AA6E4}">
                      <adec:decorative xmlns="" xmlns:adec="http://schemas.microsoft.com/office/drawing/2017/decorative" val="1"/>
                    </a:ext>
                  </a:extLst>
                </p:cNvPr>
                <p:cNvGrpSpPr>
                  <a:grpSpLocks noChangeAspect="1"/>
                </p:cNvGrpSpPr>
                <p:nvPr>
                  <p:extLst>
                    <p:ext uri="{386F3935-93C4-4BCD-93E2-E3B085C9AB24}">
                      <p16:designElem xmlns=""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 xmlns:a16="http://schemas.microsoft.com/office/drawing/2014/main" id="{69E67CF8-C6BE-AFC8-E935-47A9B66A1D14}"/>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 xmlns:a16="http://schemas.microsoft.com/office/drawing/2014/main" id="{9066B5CD-8B07-C124-814E-E0FCC342194E}"/>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 xmlns:a16="http://schemas.microsoft.com/office/drawing/2014/main" id="{15BDA307-0487-F6F8-9712-E7E849479B46}"/>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 xmlns:a16="http://schemas.microsoft.com/office/drawing/2014/main" id="{FB2D68D3-0B6E-1782-F250-F235EBF134D7}"/>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 xmlns:a16="http://schemas.microsoft.com/office/drawing/2014/main" id="{0044EBAD-2D73-148B-C869-00D38A213ED0}"/>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 xmlns:a16="http://schemas.microsoft.com/office/drawing/2014/main" id="{BEA5DF87-0DFD-2540-F7AB-0E6ACB1E3274}"/>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 xmlns:a16="http://schemas.microsoft.com/office/drawing/2014/main" id="{916F5E3C-9C75-F588-DE04-69C972C186B5}"/>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 xmlns:a16="http://schemas.microsoft.com/office/drawing/2014/main" id="{D38DF4F6-2A73-D808-991D-95439C1739B1}"/>
                  </a:ext>
                  <a:ext uri="{C183D7F6-B498-43B3-948B-1728B52AA6E4}">
                    <adec:decorative xmlns="" xmlns:adec="http://schemas.microsoft.com/office/drawing/2017/decorative" val="1"/>
                  </a:ext>
                </a:extLst>
              </p:cNvPr>
              <p:cNvGrpSpPr>
                <a:grpSpLocks noChangeAspect="1"/>
              </p:cNvGrpSpPr>
              <p:nvPr>
                <p:extLst>
                  <p:ext uri="{386F3935-93C4-4BCD-93E2-E3B085C9AB24}">
                    <p16:designElem xmlns=""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 xmlns:a16="http://schemas.microsoft.com/office/drawing/2014/main" id="{C7A2833E-2ADD-3B71-08FC-6283A81A80E3}"/>
                    </a:ext>
                    <a:ext uri="{C183D7F6-B498-43B3-948B-1728B52AA6E4}">
                      <adec:decorative xmlns="" xmlns:adec="http://schemas.microsoft.com/office/drawing/2017/decorative" val="1"/>
                    </a:ext>
                  </a:extLst>
                </p:cNvPr>
                <p:cNvGrpSpPr>
                  <a:grpSpLocks noChangeAspect="1"/>
                </p:cNvGrpSpPr>
                <p:nvPr>
                  <p:extLst>
                    <p:ext uri="{386F3935-93C4-4BCD-93E2-E3B085C9AB24}">
                      <p16:designElem xmlns=""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 xmlns:a16="http://schemas.microsoft.com/office/drawing/2014/main" id="{FCDF8FCA-19BF-CFB5-0CCB-3EF2D7CB0A92}"/>
                      </a:ext>
                      <a:ext uri="{C183D7F6-B498-43B3-948B-1728B52AA6E4}">
                        <adec:decorative xmlns="" xmlns:adec="http://schemas.microsoft.com/office/drawing/2017/decorative" val="1"/>
                      </a:ext>
                    </a:extLst>
                  </p:cNvPr>
                  <p:cNvCxnSpPr>
                    <a:cxnSpLocks noChangeAspect="1"/>
                  </p:cNvCxnSpPr>
                  <p:nvPr>
                    <p:extLst>
                      <p:ext uri="{386F3935-93C4-4BCD-93E2-E3B085C9AB24}">
                        <p16:designElem xmlns=""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 xmlns:a16="http://schemas.microsoft.com/office/drawing/2014/main" id="{F73B0C2F-F151-71AB-9ABE-1959C358EAF2}"/>
                      </a:ext>
                      <a:ext uri="{C183D7F6-B498-43B3-948B-1728B52AA6E4}">
                        <adec:decorative xmlns="" xmlns:adec="http://schemas.microsoft.com/office/drawing/2017/decorative" val="1"/>
                      </a:ext>
                    </a:extLst>
                  </p:cNvPr>
                  <p:cNvCxnSpPr>
                    <a:cxnSpLocks noChangeAspect="1"/>
                  </p:cNvCxnSpPr>
                  <p:nvPr>
                    <p:extLst>
                      <p:ext uri="{386F3935-93C4-4BCD-93E2-E3B085C9AB24}">
                        <p16:designElem xmlns=""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 xmlns:a16="http://schemas.microsoft.com/office/drawing/2014/main" id="{A44D14B4-5764-EFCE-FBC7-CF2D0B277AB4}"/>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 xmlns:a16="http://schemas.microsoft.com/office/drawing/2014/main" id="{E3756F0B-F8B3-26EE-2A7F-1C5992122CA6}"/>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 xmlns:a16="http://schemas.microsoft.com/office/drawing/2014/main" id="{81E4DCDD-63E6-2079-6168-1020560A9121}"/>
                    </a:ext>
                    <a:ext uri="{C183D7F6-B498-43B3-948B-1728B52AA6E4}">
                      <adec:decorative xmlns="" xmlns:adec="http://schemas.microsoft.com/office/drawing/2017/decorative" val="1"/>
                    </a:ext>
                  </a:extLst>
                </p:cNvPr>
                <p:cNvGrpSpPr>
                  <a:grpSpLocks noChangeAspect="1"/>
                </p:cNvGrpSpPr>
                <p:nvPr>
                  <p:extLst>
                    <p:ext uri="{386F3935-93C4-4BCD-93E2-E3B085C9AB24}">
                      <p16:designElem xmlns=""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 xmlns:a16="http://schemas.microsoft.com/office/drawing/2014/main" id="{1514E1C2-75D7-754B-9F26-F5B9066EFF51}"/>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 xmlns:a16="http://schemas.microsoft.com/office/drawing/2014/main" id="{41804AAA-0E5C-F089-12DB-DA756DBC8F3E}"/>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 xmlns:a16="http://schemas.microsoft.com/office/drawing/2014/main" id="{32EE8038-D703-128B-70AB-CE60212607E0}"/>
                  </a:ext>
                  <a:ext uri="{C183D7F6-B498-43B3-948B-1728B52AA6E4}">
                    <adec:decorative xmlns="" xmlns:adec="http://schemas.microsoft.com/office/drawing/2017/decorative" val="1"/>
                  </a:ext>
                </a:extLst>
              </p:cNvPr>
              <p:cNvGrpSpPr>
                <a:grpSpLocks noChangeAspect="1"/>
              </p:cNvGrpSpPr>
              <p:nvPr>
                <p:extLst>
                  <p:ext uri="{386F3935-93C4-4BCD-93E2-E3B085C9AB24}">
                    <p16:designElem xmlns=""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 xmlns:a16="http://schemas.microsoft.com/office/drawing/2014/main" id="{089B8075-A4EE-CE03-6C76-DC97CFABA040}"/>
                    </a:ext>
                    <a:ext uri="{C183D7F6-B498-43B3-948B-1728B52AA6E4}">
                      <adec:decorative xmlns="" xmlns:adec="http://schemas.microsoft.com/office/drawing/2017/decorative" val="1"/>
                    </a:ext>
                  </a:extLst>
                </p:cNvPr>
                <p:cNvGrpSpPr>
                  <a:grpSpLocks noChangeAspect="1"/>
                </p:cNvGrpSpPr>
                <p:nvPr>
                  <p:extLst>
                    <p:ext uri="{386F3935-93C4-4BCD-93E2-E3B085C9AB24}">
                      <p16:designElem xmlns=""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 xmlns:a16="http://schemas.microsoft.com/office/drawing/2014/main" id="{E9606914-44A7-93DD-5097-AC11FE653E8C}"/>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 xmlns:a16="http://schemas.microsoft.com/office/drawing/2014/main" id="{AA850AAF-4BA2-57DD-6C9D-C9991F2F2F89}"/>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 xmlns:a16="http://schemas.microsoft.com/office/drawing/2014/main" id="{66085E16-1D45-53C3-E48D-B7202C213AD4}"/>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1042157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4746A27C-9BDA-43B3-96EA-C145EA7F04DE}"/>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 xmlns:a16="http://schemas.microsoft.com/office/drawing/2014/main" id="{791FBD5E-AA17-42F1-8615-49F2664DD46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 xmlns:a16="http://schemas.microsoft.com/office/drawing/2014/main" id="{AE57A2D5-EBE5-43DD-8CF2-8B90801A0DF5}"/>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2017663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A52EF812-B775-468C-84D9-4394CC19F298}"/>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 xmlns:a16="http://schemas.microsoft.com/office/drawing/2014/main" id="{9DE1DEB3-5237-467C-A5B6-EDA7F366EB6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41877A6B-440F-4D7B-92DA-1B964D029F12}"/>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10" name="Straight Connector 9">
            <a:extLst>
              <a:ext uri="{FF2B5EF4-FFF2-40B4-BE49-F238E27FC236}">
                <a16:creationId xmlns="" xmlns:a16="http://schemas.microsoft.com/office/drawing/2014/main" id="{DC89B2F1-1E32-44DB-B50E-BEA1896CAD81}"/>
              </a:ext>
              <a:ext uri="{C183D7F6-B498-43B3-948B-1728B52AA6E4}">
                <adec:decorative xmlns=""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174561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052446C3-A62E-4690-9098-53D59C4C33E0}"/>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 xmlns:a16="http://schemas.microsoft.com/office/drawing/2014/main" id="{40A6C8B8-EA3D-45E5-950A-B6F1EA0B478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A72ACAB7-ADBF-42E5-A214-232BA9EFB3B6}"/>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9" name="Straight Connector 8">
            <a:extLst>
              <a:ext uri="{FF2B5EF4-FFF2-40B4-BE49-F238E27FC236}">
                <a16:creationId xmlns="" xmlns:a16="http://schemas.microsoft.com/office/drawing/2014/main" id="{D0E80DA6-B971-46B7-B0D3-8581AE0B6ACB}"/>
              </a:ext>
              <a:ext uri="{C183D7F6-B498-43B3-948B-1728B52AA6E4}">
                <adec:decorative xmlns=""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89812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r>
              <a:rPr lang="en-US"/>
              <a:t>20XX</a:t>
            </a:r>
            <a:endParaRPr lang="en-US" dirty="0"/>
          </a:p>
        </p:txBody>
      </p:sp>
      <p:sp>
        <p:nvSpPr>
          <p:cNvPr id="5" name="Footer Placeholder 4">
            <a:extLst>
              <a:ext uri="{FF2B5EF4-FFF2-40B4-BE49-F238E27FC236}">
                <a16:creationId xmlns=""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41534719"/>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1" r:id="rId12"/>
    <p:sldLayoutId id="2147483733" r:id="rId13"/>
    <p:sldLayoutId id="2147483740" r:id="rId14"/>
    <p:sldLayoutId id="2147483741" r:id="rId15"/>
    <p:sldLayoutId id="2147483672" r:id="rId16"/>
  </p:sldLayoutIdLst>
  <p:hf sldNum="0" hdr="0" ftr="0" dt="0"/>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pos="3137">
          <p15:clr>
            <a:srgbClr val="F26B43"/>
          </p15:clr>
        </p15:guide>
        <p15:guide id="2" orient="horz" pos="2160">
          <p15:clr>
            <a:srgbClr val="F26B43"/>
          </p15:clr>
        </p15:guide>
        <p15:guide id="3" pos="680">
          <p15:clr>
            <a:srgbClr val="F26B43"/>
          </p15:clr>
        </p15:guide>
        <p15:guide id="4" pos="7000">
          <p15:clr>
            <a:srgbClr val="F26B43"/>
          </p15:clr>
        </p15:guide>
        <p15:guide id="5" orient="horz" pos="679">
          <p15:clr>
            <a:srgbClr val="F26B43"/>
          </p15:clr>
        </p15:guide>
        <p15:guide id="6" orient="horz" pos="3640">
          <p15:clr>
            <a:srgbClr val="F26B43"/>
          </p15:clr>
        </p15:guide>
        <p15:guide id="7" pos="6644">
          <p15:clr>
            <a:srgbClr val="F26B43"/>
          </p15:clr>
        </p15:guide>
        <p15:guide id="8" pos="6289">
          <p15:clr>
            <a:srgbClr val="F26B43"/>
          </p15:clr>
        </p15:guide>
        <p15:guide id="9" pos="5945">
          <p15:clr>
            <a:srgbClr val="F26B43"/>
          </p15:clr>
        </p15:guide>
        <p15:guide id="10" pos="1391">
          <p15:clr>
            <a:srgbClr val="F26B43"/>
          </p15:clr>
        </p15:guide>
        <p15:guide id="11" pos="1032">
          <p15:clr>
            <a:srgbClr val="F26B43"/>
          </p15:clr>
        </p15:guide>
        <p15:guide id="12" pos="1732">
          <p15:clr>
            <a:srgbClr val="F26B43"/>
          </p15:clr>
        </p15:guide>
        <p15:guide id="13" pos="2084">
          <p15:clr>
            <a:srgbClr val="F26B43"/>
          </p15:clr>
        </p15:guide>
        <p15:guide id="14" pos="5596">
          <p15:clr>
            <a:srgbClr val="F26B43"/>
          </p15:clr>
        </p15:guide>
        <p15:guide id="15" pos="2436">
          <p15:clr>
            <a:srgbClr val="F26B43"/>
          </p15:clr>
        </p15:guide>
        <p15:guide id="16" pos="5244">
          <p15:clr>
            <a:srgbClr val="F26B43"/>
          </p15:clr>
        </p15:guide>
        <p15:guide id="17" pos="2792">
          <p15:clr>
            <a:srgbClr val="F26B43"/>
          </p15:clr>
        </p15:guide>
        <p15:guide id="18" pos="4892">
          <p15:clr>
            <a:srgbClr val="F26B43"/>
          </p15:clr>
        </p15:guide>
        <p15:guide id="19" pos="4543">
          <p15:clr>
            <a:srgbClr val="F26B43"/>
          </p15:clr>
        </p15:guide>
        <p15:guide id="20" pos="3488">
          <p15:clr>
            <a:srgbClr val="F26B43"/>
          </p15:clr>
        </p15:guide>
        <p15:guide id="21" pos="4192">
          <p15:clr>
            <a:srgbClr val="F26B43"/>
          </p15:clr>
        </p15:guide>
        <p15:guide id="22" pos="3840">
          <p15:clr>
            <a:srgbClr val="F26B43"/>
          </p15:clr>
        </p15:guide>
        <p15:guide id="23" pos="340">
          <p15:clr>
            <a:srgbClr val="A4A3A4"/>
          </p15:clr>
        </p15:guide>
        <p15:guide id="24" pos="7340">
          <p15:clr>
            <a:srgbClr val="A4A3A4"/>
          </p15:clr>
        </p15:guide>
        <p15:guide id="25" orient="horz" pos="1062">
          <p15:clr>
            <a:srgbClr val="5ACBF0"/>
          </p15:clr>
        </p15:guide>
        <p15:guide id="26" orient="horz" pos="3982">
          <p15:clr>
            <a:srgbClr val="A4A3A4"/>
          </p15:clr>
        </p15:guide>
        <p15:guide id="27" orient="horz" pos="338">
          <p15:clr>
            <a:srgbClr val="A4A3A4"/>
          </p15:clr>
        </p15:guide>
        <p15:guide id="28" orient="horz" pos="950">
          <p15:clr>
            <a:srgbClr val="5ACBF0"/>
          </p15:clr>
        </p15:guide>
        <p15:guide id="29" orient="horz" pos="249">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DF3D98-3C30-4CFC-8643-C81E829C8C25}"/>
              </a:ext>
            </a:extLst>
          </p:cNvPr>
          <p:cNvSpPr>
            <a:spLocks noGrp="1"/>
          </p:cNvSpPr>
          <p:nvPr>
            <p:ph type="title"/>
          </p:nvPr>
        </p:nvSpPr>
        <p:spPr>
          <a:xfrm>
            <a:off x="984522" y="298564"/>
            <a:ext cx="4953699" cy="6260873"/>
          </a:xfrm>
        </p:spPr>
        <p:txBody>
          <a:bodyPr>
            <a:noAutofit/>
          </a:bodyPr>
          <a:lstStyle/>
          <a:p>
            <a:pPr>
              <a:lnSpc>
                <a:spcPct val="150000"/>
              </a:lnSpc>
            </a:pPr>
            <a:r>
              <a:rPr lang="en-US" dirty="0" err="1" smtClean="0">
                <a:cs typeface="Times New Roman" panose="02020603050405020304" pitchFamily="18" charset="0"/>
              </a:rPr>
              <a:t>PySortSearch</a:t>
            </a:r>
            <a:r>
              <a:rPr lang="en-US" dirty="0"/>
              <a:t/>
            </a:r>
            <a:br>
              <a:rPr lang="en-US" dirty="0"/>
            </a:br>
            <a:r>
              <a:rPr lang="en-US" sz="3200" dirty="0" smtClean="0">
                <a:cs typeface="Times New Roman" panose="02020603050405020304" pitchFamily="18" charset="0"/>
              </a:rPr>
              <a:t>Algorithms in Python</a:t>
            </a:r>
            <a:br>
              <a:rPr lang="en-US" sz="3200" dirty="0" smtClean="0">
                <a:cs typeface="Times New Roman" panose="02020603050405020304" pitchFamily="18" charset="0"/>
              </a:rPr>
            </a:br>
            <a:r>
              <a:rPr lang="en-US" sz="3200" dirty="0" smtClean="0">
                <a:cs typeface="Times New Roman" panose="02020603050405020304" pitchFamily="18" charset="0"/>
              </a:rPr>
              <a:t>		 </a:t>
            </a:r>
            <a:r>
              <a:rPr lang="en-US" sz="3200" dirty="0" smtClean="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Logiya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Vidhyapathi</a:t>
            </a: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000" smtClean="0">
                <a:latin typeface="Times New Roman" panose="02020603050405020304" pitchFamily="18" charset="0"/>
                <a:cs typeface="Times New Roman" panose="02020603050405020304" pitchFamily="18" charset="0"/>
              </a:rPr>
              <a:t>                                                      </a:t>
            </a:r>
            <a:r>
              <a:rPr lang="en-US" sz="2000" smtClean="0">
                <a:latin typeface="Times New Roman" panose="02020603050405020304" pitchFamily="18" charset="0"/>
                <a:cs typeface="Times New Roman" panose="02020603050405020304" pitchFamily="18" charset="0"/>
              </a:rPr>
              <a:t>30/05/2024</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93088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B16E9532-6DC7-411D-A09F-8413A5B95FFE}"/>
              </a:ext>
            </a:extLst>
          </p:cNvPr>
          <p:cNvSpPr>
            <a:spLocks noGrp="1"/>
          </p:cNvSpPr>
          <p:nvPr>
            <p:ph type="title"/>
          </p:nvPr>
        </p:nvSpPr>
        <p:spPr/>
        <p:txBody>
          <a:bodyPr anchor="ctr">
            <a:normAutofit/>
          </a:bodyPr>
          <a:lstStyle/>
          <a:p>
            <a:r>
              <a:rPr lang="en-US" dirty="0" smtClean="0"/>
              <a:t>Binary Search</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7833" y="2845397"/>
            <a:ext cx="5340275" cy="3659579"/>
          </a:xfrm>
          <a:prstGeom prst="rect">
            <a:avLst/>
          </a:prstGeom>
        </p:spPr>
      </p:pic>
      <p:sp>
        <p:nvSpPr>
          <p:cNvPr id="2" name="Rectangle 1"/>
          <p:cNvSpPr/>
          <p:nvPr/>
        </p:nvSpPr>
        <p:spPr>
          <a:xfrm>
            <a:off x="6208506" y="394441"/>
            <a:ext cx="5840059" cy="1938992"/>
          </a:xfrm>
          <a:prstGeom prst="rect">
            <a:avLst/>
          </a:prstGeom>
        </p:spPr>
        <p:txBody>
          <a:bodyPr wrap="square">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Binary search is a fast and efficient search algorithm used to find a target element within a sorted list. It works by repeatedly dividing the search interval in half until the target element is found or the search interval becomes empty. Binary search has a time complexity of O(log n), making it highly efficient for large sorted datasets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01915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B16E9532-6DC7-411D-A09F-8413A5B95FFE}"/>
              </a:ext>
            </a:extLst>
          </p:cNvPr>
          <p:cNvSpPr>
            <a:spLocks noGrp="1"/>
          </p:cNvSpPr>
          <p:nvPr>
            <p:ph type="title"/>
          </p:nvPr>
        </p:nvSpPr>
        <p:spPr/>
        <p:txBody>
          <a:bodyPr anchor="ctr">
            <a:normAutofit/>
          </a:bodyPr>
          <a:lstStyle/>
          <a:p>
            <a:r>
              <a:rPr lang="en-US" dirty="0" smtClean="0"/>
              <a:t>Linear Search</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5195" y="2667896"/>
            <a:ext cx="5131398" cy="3910853"/>
          </a:xfrm>
          <a:prstGeom prst="rect">
            <a:avLst/>
          </a:prstGeom>
        </p:spPr>
      </p:pic>
      <p:sp>
        <p:nvSpPr>
          <p:cNvPr id="5" name="Rectangle 4"/>
          <p:cNvSpPr/>
          <p:nvPr/>
        </p:nvSpPr>
        <p:spPr>
          <a:xfrm>
            <a:off x="6240331" y="170485"/>
            <a:ext cx="5861125" cy="2308324"/>
          </a:xfrm>
          <a:prstGeom prst="rect">
            <a:avLst/>
          </a:prstGeom>
        </p:spPr>
        <p:txBody>
          <a:bodyPr wrap="square">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Linear search, also known as sequential search, is a simple search algorithm that checks each element in the list one by one until the target element is found or the end of the list is reached. Linear search is straightforward to implement and suitable for small or unsorted datasets. However, its time complexity of O(n) makes it less efficient compared to binary search for larger datasets.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35407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F3D291F2-4F3B-9988-830C-3A03B6B27807}"/>
              </a:ext>
            </a:extLst>
          </p:cNvPr>
          <p:cNvSpPr>
            <a:spLocks noGrp="1"/>
          </p:cNvSpPr>
          <p:nvPr>
            <p:ph type="title"/>
          </p:nvPr>
        </p:nvSpPr>
        <p:spPr>
          <a:xfrm>
            <a:off x="546648" y="212515"/>
            <a:ext cx="9199780" cy="906282"/>
          </a:xfrm>
        </p:spPr>
        <p:txBody>
          <a:bodyPr>
            <a:normAutofit fontScale="90000"/>
          </a:bodyPr>
          <a:lstStyle/>
          <a:p>
            <a:pPr lvl="0"/>
            <a:r>
              <a:rPr lang="en-IN" b="1" dirty="0" smtClean="0"/>
              <a:t/>
            </a:r>
            <a:br>
              <a:rPr lang="en-IN" b="1" dirty="0" smtClean="0"/>
            </a:br>
            <a:r>
              <a:rPr lang="en-IN" b="1" dirty="0"/>
              <a:t/>
            </a:r>
            <a:br>
              <a:rPr lang="en-IN" b="1" dirty="0"/>
            </a:br>
            <a:r>
              <a:rPr lang="en-IN" b="1" dirty="0" smtClean="0"/>
              <a:t/>
            </a:r>
            <a:br>
              <a:rPr lang="en-IN" b="1" dirty="0" smtClean="0"/>
            </a:br>
            <a:r>
              <a:rPr lang="en-IN" b="1" dirty="0"/>
              <a:t/>
            </a:r>
            <a:br>
              <a:rPr lang="en-IN" b="1" dirty="0"/>
            </a:br>
            <a:r>
              <a:rPr lang="en-IN" b="1" dirty="0" smtClean="0"/>
              <a:t/>
            </a:r>
            <a:br>
              <a:rPr lang="en-IN" b="1" dirty="0" smtClean="0"/>
            </a:br>
            <a:r>
              <a:rPr lang="en-IN" b="1" dirty="0"/>
              <a:t/>
            </a:r>
            <a:br>
              <a:rPr lang="en-IN" b="1" dirty="0"/>
            </a:br>
            <a:r>
              <a:rPr lang="en-IN" b="1" dirty="0" smtClean="0"/>
              <a:t/>
            </a:r>
            <a:br>
              <a:rPr lang="en-IN" b="1" dirty="0" smtClean="0"/>
            </a:br>
            <a:r>
              <a:rPr lang="en-IN" b="1" dirty="0"/>
              <a:t/>
            </a:r>
            <a:br>
              <a:rPr lang="en-IN" b="1" dirty="0"/>
            </a:br>
            <a:r>
              <a:rPr lang="en-IN" b="1" dirty="0" smtClean="0"/>
              <a:t/>
            </a:r>
            <a:br>
              <a:rPr lang="en-IN" b="1" dirty="0" smtClean="0"/>
            </a:br>
            <a:r>
              <a:rPr lang="en-IN" b="1" dirty="0"/>
              <a:t/>
            </a:r>
            <a:br>
              <a:rPr lang="en-IN" b="1" dirty="0"/>
            </a:br>
            <a:r>
              <a:rPr lang="en-IN" b="1" dirty="0" smtClean="0"/>
              <a:t/>
            </a:r>
            <a:br>
              <a:rPr lang="en-IN" b="1" dirty="0" smtClean="0"/>
            </a:br>
            <a:r>
              <a:rPr lang="en-IN" b="1" dirty="0"/>
              <a:t/>
            </a:r>
            <a:br>
              <a:rPr lang="en-IN" b="1" dirty="0"/>
            </a:br>
            <a:r>
              <a:rPr lang="en-IN" b="1" dirty="0" smtClean="0"/>
              <a:t/>
            </a:r>
            <a:br>
              <a:rPr lang="en-IN" b="1" dirty="0" smtClean="0"/>
            </a:br>
            <a:r>
              <a:rPr lang="en-IN" b="1" dirty="0"/>
              <a:t/>
            </a:r>
            <a:br>
              <a:rPr lang="en-IN" b="1" dirty="0"/>
            </a:br>
            <a:r>
              <a:rPr lang="en-IN" b="1" dirty="0" smtClean="0"/>
              <a:t/>
            </a:r>
            <a:br>
              <a:rPr lang="en-IN" b="1" dirty="0" smtClean="0"/>
            </a:br>
            <a:r>
              <a:rPr lang="en-IN" b="1" dirty="0"/>
              <a:t/>
            </a:r>
            <a:br>
              <a:rPr lang="en-IN" b="1" dirty="0"/>
            </a:br>
            <a:r>
              <a:rPr lang="en-IN" b="1" dirty="0" smtClean="0"/>
              <a:t/>
            </a:r>
            <a:br>
              <a:rPr lang="en-IN" b="1" dirty="0" smtClean="0"/>
            </a:br>
            <a:r>
              <a:rPr lang="en-IN" b="1" dirty="0"/>
              <a:t/>
            </a:r>
            <a:br>
              <a:rPr lang="en-IN" b="1" dirty="0"/>
            </a:br>
            <a:r>
              <a:rPr lang="en-IN" b="1" dirty="0" smtClean="0"/>
              <a:t/>
            </a:r>
            <a:br>
              <a:rPr lang="en-IN" b="1" dirty="0" smtClean="0"/>
            </a:br>
            <a:r>
              <a:rPr lang="en-IN" b="1" dirty="0"/>
              <a:t/>
            </a:r>
            <a:br>
              <a:rPr lang="en-IN" b="1" dirty="0"/>
            </a:br>
            <a:r>
              <a:rPr lang="en-IN" b="1" dirty="0" smtClean="0"/>
              <a:t/>
            </a:r>
            <a:br>
              <a:rPr lang="en-IN" b="1" dirty="0" smtClean="0"/>
            </a:br>
            <a:r>
              <a:rPr lang="en-IN" b="1" dirty="0"/>
              <a:t/>
            </a:r>
            <a:br>
              <a:rPr lang="en-IN" b="1" dirty="0"/>
            </a:br>
            <a:r>
              <a:rPr lang="en-IN" b="1" dirty="0" smtClean="0"/>
              <a:t/>
            </a:r>
            <a:br>
              <a:rPr lang="en-IN" b="1" dirty="0" smtClean="0"/>
            </a:br>
            <a:r>
              <a:rPr lang="en-IN" b="1" dirty="0"/>
              <a:t/>
            </a:r>
            <a:br>
              <a:rPr lang="en-IN" b="1" dirty="0"/>
            </a:br>
            <a:r>
              <a:rPr lang="en-IN" b="1" dirty="0" smtClean="0"/>
              <a:t/>
            </a:r>
            <a:br>
              <a:rPr lang="en-IN" b="1" dirty="0" smtClean="0"/>
            </a:br>
            <a:r>
              <a:rPr lang="en-IN" b="1" dirty="0"/>
              <a:t/>
            </a:r>
            <a:br>
              <a:rPr lang="en-IN" b="1" dirty="0"/>
            </a:br>
            <a:r>
              <a:rPr lang="en-IN" b="1" dirty="0" smtClean="0"/>
              <a:t/>
            </a:r>
            <a:br>
              <a:rPr lang="en-IN" b="1" dirty="0" smtClean="0"/>
            </a:br>
            <a:r>
              <a:rPr lang="en-IN" b="1" dirty="0"/>
              <a:t/>
            </a:r>
            <a:br>
              <a:rPr lang="en-IN" b="1" dirty="0"/>
            </a:br>
            <a:r>
              <a:rPr lang="en-IN" b="1" dirty="0" smtClean="0"/>
              <a:t/>
            </a:r>
            <a:br>
              <a:rPr lang="en-IN" b="1" dirty="0" smtClean="0"/>
            </a:br>
            <a:r>
              <a:rPr lang="en-IN" b="1" dirty="0"/>
              <a:t/>
            </a:r>
            <a:br>
              <a:rPr lang="en-IN" b="1" dirty="0"/>
            </a:br>
            <a:r>
              <a:rPr lang="en-IN" b="1" dirty="0" smtClean="0"/>
              <a:t/>
            </a:r>
            <a:br>
              <a:rPr lang="en-IN" b="1" dirty="0" smtClean="0"/>
            </a:br>
            <a:r>
              <a:rPr lang="en-IN" b="1" dirty="0"/>
              <a:t/>
            </a:r>
            <a:br>
              <a:rPr lang="en-IN" b="1" dirty="0"/>
            </a:br>
            <a:r>
              <a:rPr lang="en-IN" b="1" dirty="0" smtClean="0"/>
              <a:t/>
            </a:r>
            <a:br>
              <a:rPr lang="en-IN" b="1" dirty="0" smtClean="0"/>
            </a:br>
            <a:r>
              <a:rPr lang="en-IN" dirty="0" smtClean="0"/>
              <a:t>Input Versatility with Error Handling and Exception Handling </a:t>
            </a:r>
            <a:endParaRPr lang="en-US" dirty="0"/>
          </a:p>
        </p:txBody>
      </p:sp>
      <p:sp>
        <p:nvSpPr>
          <p:cNvPr id="2" name="Content Placeholder 1">
            <a:extLst>
              <a:ext uri="{FF2B5EF4-FFF2-40B4-BE49-F238E27FC236}">
                <a16:creationId xmlns="" xmlns:a16="http://schemas.microsoft.com/office/drawing/2014/main" id="{C3957EAB-1A32-A2FE-6656-37F9DA322CC7}"/>
              </a:ext>
            </a:extLst>
          </p:cNvPr>
          <p:cNvSpPr>
            <a:spLocks noGrp="1"/>
          </p:cNvSpPr>
          <p:nvPr>
            <p:ph idx="10"/>
          </p:nvPr>
        </p:nvSpPr>
        <p:spPr>
          <a:xfrm>
            <a:off x="555441" y="1250302"/>
            <a:ext cx="9513717" cy="5322620"/>
          </a:xfrm>
        </p:spPr>
        <p:txBody>
          <a:bodyPr>
            <a:normAutofit fontScale="85000" lnSpcReduction="20000"/>
          </a:bodyPr>
          <a:lstStyle/>
          <a:p>
            <a:pPr marL="0" indent="0">
              <a:buNone/>
            </a:pPr>
            <a:r>
              <a:rPr lang="en-US" sz="1900" b="1" dirty="0">
                <a:solidFill>
                  <a:srgbClr val="000000"/>
                </a:solidFill>
                <a:latin typeface="Times New Roman" panose="02020603050405020304" pitchFamily="18" charset="0"/>
                <a:cs typeface="Times New Roman" panose="02020603050405020304" pitchFamily="18" charset="0"/>
              </a:rPr>
              <a:t>Input </a:t>
            </a:r>
            <a:r>
              <a:rPr lang="en-US" sz="1900" b="1" dirty="0" smtClean="0">
                <a:solidFill>
                  <a:srgbClr val="000000"/>
                </a:solidFill>
                <a:latin typeface="Times New Roman" panose="02020603050405020304" pitchFamily="18" charset="0"/>
                <a:cs typeface="Times New Roman" panose="02020603050405020304" pitchFamily="18" charset="0"/>
              </a:rPr>
              <a:t>Versatility:</a:t>
            </a:r>
          </a:p>
          <a:p>
            <a:pPr marL="538163" indent="-182563">
              <a:buClrTx/>
            </a:pPr>
            <a:r>
              <a:rPr lang="en-US" sz="1900" dirty="0" smtClean="0">
                <a:solidFill>
                  <a:srgbClr val="000000"/>
                </a:solidFill>
                <a:latin typeface="Times New Roman" panose="02020603050405020304" pitchFamily="18" charset="0"/>
                <a:cs typeface="Times New Roman" panose="02020603050405020304" pitchFamily="18" charset="0"/>
              </a:rPr>
              <a:t>Users </a:t>
            </a:r>
            <a:r>
              <a:rPr lang="en-US" sz="1900" dirty="0">
                <a:solidFill>
                  <a:srgbClr val="000000"/>
                </a:solidFill>
                <a:latin typeface="Times New Roman" panose="02020603050405020304" pitchFamily="18" charset="0"/>
                <a:cs typeface="Times New Roman" panose="02020603050405020304" pitchFamily="18" charset="0"/>
              </a:rPr>
              <a:t>can input lists of integers separated by spaces, accommodating different lengths and values.</a:t>
            </a:r>
          </a:p>
          <a:p>
            <a:pPr marL="533400" indent="-177800">
              <a:buClrTx/>
            </a:pPr>
            <a:r>
              <a:rPr lang="en-US" sz="1900" dirty="0">
                <a:solidFill>
                  <a:srgbClr val="000000"/>
                </a:solidFill>
                <a:latin typeface="Times New Roman" panose="02020603050405020304" pitchFamily="18" charset="0"/>
                <a:cs typeface="Times New Roman" panose="02020603050405020304" pitchFamily="18" charset="0"/>
              </a:rPr>
              <a:t>Various sorting and searching algorithms are available for selection, providing flexibility to experiment.</a:t>
            </a:r>
          </a:p>
          <a:p>
            <a:pPr marL="538163" indent="-182563">
              <a:buClrTx/>
            </a:pPr>
            <a:r>
              <a:rPr lang="en-US" sz="1900" dirty="0">
                <a:solidFill>
                  <a:srgbClr val="000000"/>
                </a:solidFill>
                <a:latin typeface="Times New Roman" panose="02020603050405020304" pitchFamily="18" charset="0"/>
                <a:cs typeface="Times New Roman" panose="02020603050405020304" pitchFamily="18" charset="0"/>
              </a:rPr>
              <a:t>Search operations require input of both the list and the target element, facilitating precise searches.</a:t>
            </a:r>
          </a:p>
          <a:p>
            <a:pPr marL="0" indent="0">
              <a:buNone/>
            </a:pPr>
            <a:r>
              <a:rPr lang="en-US" sz="1900" b="1" dirty="0">
                <a:solidFill>
                  <a:srgbClr val="000000"/>
                </a:solidFill>
                <a:latin typeface="Times New Roman" panose="02020603050405020304" pitchFamily="18" charset="0"/>
                <a:cs typeface="Times New Roman" panose="02020603050405020304" pitchFamily="18" charset="0"/>
              </a:rPr>
              <a:t>Error Handling:</a:t>
            </a:r>
          </a:p>
          <a:p>
            <a:pPr marL="538163" indent="-182563">
              <a:buClrTx/>
            </a:pPr>
            <a:r>
              <a:rPr lang="en-US" sz="1900" dirty="0">
                <a:solidFill>
                  <a:srgbClr val="000000"/>
                </a:solidFill>
                <a:latin typeface="Times New Roman" panose="02020603050405020304" pitchFamily="18" charset="0"/>
                <a:cs typeface="Times New Roman" panose="02020603050405020304" pitchFamily="18" charset="0"/>
              </a:rPr>
              <a:t>Validates user inputs to ensure they are valid integers and correctly formatted lists.</a:t>
            </a:r>
          </a:p>
          <a:p>
            <a:pPr marL="538163" indent="-182563">
              <a:buClrTx/>
            </a:pPr>
            <a:r>
              <a:rPr lang="en-US" sz="1900" dirty="0">
                <a:solidFill>
                  <a:srgbClr val="000000"/>
                </a:solidFill>
                <a:latin typeface="Times New Roman" panose="02020603050405020304" pitchFamily="18" charset="0"/>
                <a:cs typeface="Times New Roman" panose="02020603050405020304" pitchFamily="18" charset="0"/>
              </a:rPr>
              <a:t>Notifies users of invalid algorithm selections and prompts for valid choices.</a:t>
            </a:r>
          </a:p>
          <a:p>
            <a:pPr marL="538163" indent="-182563">
              <a:buClrTx/>
            </a:pPr>
            <a:r>
              <a:rPr lang="en-US" sz="1900" dirty="0">
                <a:solidFill>
                  <a:srgbClr val="000000"/>
                </a:solidFill>
                <a:latin typeface="Times New Roman" panose="02020603050405020304" pitchFamily="18" charset="0"/>
                <a:cs typeface="Times New Roman" panose="02020603050405020304" pitchFamily="18" charset="0"/>
              </a:rPr>
              <a:t>Verifies if the input list is sorted before performing binary search, ensuring accurate results.</a:t>
            </a:r>
          </a:p>
          <a:p>
            <a:pPr marL="0" indent="0">
              <a:buNone/>
            </a:pPr>
            <a:r>
              <a:rPr lang="en-US" sz="1900" b="1" dirty="0">
                <a:solidFill>
                  <a:srgbClr val="000000"/>
                </a:solidFill>
                <a:latin typeface="Times New Roman" panose="02020603050405020304" pitchFamily="18" charset="0"/>
                <a:cs typeface="Times New Roman" panose="02020603050405020304" pitchFamily="18" charset="0"/>
              </a:rPr>
              <a:t>Exception Handling:</a:t>
            </a:r>
          </a:p>
          <a:p>
            <a:pPr marL="538163" indent="-182563">
              <a:buClrTx/>
            </a:pPr>
            <a:r>
              <a:rPr lang="en-US" sz="1900" dirty="0">
                <a:solidFill>
                  <a:srgbClr val="000000"/>
                </a:solidFill>
                <a:latin typeface="Times New Roman" panose="02020603050405020304" pitchFamily="18" charset="0"/>
                <a:cs typeface="Times New Roman" panose="02020603050405020304" pitchFamily="18" charset="0"/>
              </a:rPr>
              <a:t>Manages value errors from invalid input values, prompting users to input correct data.</a:t>
            </a:r>
          </a:p>
          <a:p>
            <a:pPr marL="538163" indent="-182563">
              <a:buClrTx/>
            </a:pPr>
            <a:r>
              <a:rPr lang="en-US" sz="1900" dirty="0">
                <a:solidFill>
                  <a:srgbClr val="000000"/>
                </a:solidFill>
                <a:latin typeface="Times New Roman" panose="02020603050405020304" pitchFamily="18" charset="0"/>
                <a:cs typeface="Times New Roman" panose="02020603050405020304" pitchFamily="18" charset="0"/>
              </a:rPr>
              <a:t>Handles key errors related to dictionary keys (not explicitly used), maintaining smooth execution.</a:t>
            </a:r>
          </a:p>
          <a:p>
            <a:pPr marL="538163" indent="-182563">
              <a:buClrTx/>
            </a:pPr>
            <a:r>
              <a:rPr lang="en-US" sz="1900" dirty="0">
                <a:solidFill>
                  <a:srgbClr val="000000"/>
                </a:solidFill>
                <a:latin typeface="Times New Roman" panose="02020603050405020304" pitchFamily="18" charset="0"/>
                <a:cs typeface="Times New Roman" panose="02020603050405020304" pitchFamily="18" charset="0"/>
              </a:rPr>
              <a:t>Catches unforeseen errors during execution and provides user-friendly guidance on how to proceed or retry.</a:t>
            </a:r>
          </a:p>
          <a:p>
            <a:endParaRPr lang="en-US" dirty="0"/>
          </a:p>
        </p:txBody>
      </p:sp>
    </p:spTree>
    <p:extLst>
      <p:ext uri="{BB962C8B-B14F-4D97-AF65-F5344CB8AC3E}">
        <p14:creationId xmlns:p14="http://schemas.microsoft.com/office/powerpoint/2010/main" val="34553644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C48C0A-F532-87F9-2318-0570ADF145FB}"/>
              </a:ext>
            </a:extLst>
          </p:cNvPr>
          <p:cNvSpPr>
            <a:spLocks noGrp="1"/>
          </p:cNvSpPr>
          <p:nvPr>
            <p:ph type="title"/>
          </p:nvPr>
        </p:nvSpPr>
        <p:spPr>
          <a:xfrm>
            <a:off x="309980" y="96819"/>
            <a:ext cx="10189483" cy="722467"/>
          </a:xfrm>
        </p:spPr>
        <p:txBody>
          <a:bodyPr/>
          <a:lstStyle/>
          <a:p>
            <a:r>
              <a:rPr lang="en-US" dirty="0" smtClean="0"/>
              <a:t>Algorithm Comparison Overview</a:t>
            </a:r>
            <a:endParaRPr lang="en-US" dirty="0"/>
          </a:p>
        </p:txBody>
      </p:sp>
      <p:graphicFrame>
        <p:nvGraphicFramePr>
          <p:cNvPr id="10" name="Content Placeholder 3">
            <a:extLst>
              <a:ext uri="{FF2B5EF4-FFF2-40B4-BE49-F238E27FC236}">
                <a16:creationId xmlns="" xmlns:a16="http://schemas.microsoft.com/office/drawing/2014/main" id="{8E7DC65E-B0D7-37FB-7465-F1881B2FE5A8}"/>
              </a:ext>
            </a:extLst>
          </p:cNvPr>
          <p:cNvGraphicFramePr>
            <a:graphicFrameLocks noGrp="1"/>
          </p:cNvGraphicFramePr>
          <p:nvPr>
            <p:ph type="tbl" sz="quarter" idx="10"/>
            <p:extLst>
              <p:ext uri="{D42A27DB-BD31-4B8C-83A1-F6EECF244321}">
                <p14:modId xmlns:p14="http://schemas.microsoft.com/office/powerpoint/2010/main" val="2425929443"/>
              </p:ext>
            </p:extLst>
          </p:nvPr>
        </p:nvGraphicFramePr>
        <p:xfrm>
          <a:off x="331656" y="910217"/>
          <a:ext cx="11243571" cy="5665778"/>
        </p:xfrm>
        <a:graphic>
          <a:graphicData uri="http://schemas.openxmlformats.org/drawingml/2006/table">
            <a:tbl>
              <a:tblPr firstRow="1" bandRow="1">
                <a:tableStyleId>{0505E3EF-67EA-436B-97B2-0124C06EBD24}</a:tableStyleId>
              </a:tblPr>
              <a:tblGrid>
                <a:gridCol w="2074408">
                  <a:extLst>
                    <a:ext uri="{9D8B030D-6E8A-4147-A177-3AD203B41FA5}">
                      <a16:colId xmlns="" xmlns:a16="http://schemas.microsoft.com/office/drawing/2014/main" val="3473963133"/>
                    </a:ext>
                  </a:extLst>
                </a:gridCol>
                <a:gridCol w="3326277">
                  <a:extLst>
                    <a:ext uri="{9D8B030D-6E8A-4147-A177-3AD203B41FA5}">
                      <a16:colId xmlns="" xmlns:a16="http://schemas.microsoft.com/office/drawing/2014/main" val="3896826281"/>
                    </a:ext>
                  </a:extLst>
                </a:gridCol>
                <a:gridCol w="1607773"/>
                <a:gridCol w="2078343"/>
                <a:gridCol w="2156770">
                  <a:extLst>
                    <a:ext uri="{9D8B030D-6E8A-4147-A177-3AD203B41FA5}">
                      <a16:colId xmlns="" xmlns:a16="http://schemas.microsoft.com/office/drawing/2014/main" val="1391671866"/>
                    </a:ext>
                  </a:extLst>
                </a:gridCol>
              </a:tblGrid>
              <a:tr h="614451">
                <a:tc>
                  <a:txBody>
                    <a:bodyPr/>
                    <a:lstStyle/>
                    <a:p>
                      <a:pPr algn="ctr"/>
                      <a:r>
                        <a:rPr lang="en-US" dirty="0" smtClean="0"/>
                        <a:t>Algorithm</a:t>
                      </a:r>
                      <a:endParaRPr lang="en-US" dirty="0"/>
                    </a:p>
                  </a:txBody>
                  <a:tcPr anchor="ctr"/>
                </a:tc>
                <a:tc>
                  <a:txBody>
                    <a:bodyPr/>
                    <a:lstStyle/>
                    <a:p>
                      <a:pPr algn="ctr"/>
                      <a:r>
                        <a:rPr lang="en-IN" dirty="0" smtClean="0"/>
                        <a:t>Approach</a:t>
                      </a:r>
                      <a:endParaRPr lang="en-US" dirty="0"/>
                    </a:p>
                  </a:txBody>
                  <a:tcPr anchor="ctr"/>
                </a:tc>
                <a:tc>
                  <a:txBody>
                    <a:bodyPr/>
                    <a:lstStyle/>
                    <a:p>
                      <a:pPr algn="ctr"/>
                      <a:r>
                        <a:rPr lang="en-IN" dirty="0" smtClean="0"/>
                        <a:t>Efficiency</a:t>
                      </a:r>
                      <a:endParaRPr lang="en-US" dirty="0"/>
                    </a:p>
                  </a:txBody>
                  <a:tcPr anchor="ctr"/>
                </a:tc>
                <a:tc>
                  <a:txBody>
                    <a:bodyPr/>
                    <a:lstStyle/>
                    <a:p>
                      <a:pPr algn="ctr"/>
                      <a:r>
                        <a:rPr lang="en-US" dirty="0" smtClean="0"/>
                        <a:t>Use</a:t>
                      </a:r>
                      <a:r>
                        <a:rPr lang="en-US" baseline="0" dirty="0" smtClean="0"/>
                        <a:t> Case</a:t>
                      </a:r>
                      <a:endParaRPr lang="en-US" dirty="0"/>
                    </a:p>
                  </a:txBody>
                  <a:tcPr anchor="ctr"/>
                </a:tc>
                <a:tc>
                  <a:txBody>
                    <a:bodyPr/>
                    <a:lstStyle/>
                    <a:p>
                      <a:pPr algn="ctr"/>
                      <a:r>
                        <a:rPr lang="en-US" dirty="0" smtClean="0"/>
                        <a:t>Result</a:t>
                      </a:r>
                      <a:endParaRPr lang="en-US" dirty="0"/>
                    </a:p>
                  </a:txBody>
                  <a:tcPr anchor="ctr"/>
                </a:tc>
                <a:extLst>
                  <a:ext uri="{0D108BD9-81ED-4DB2-BD59-A6C34878D82A}">
                    <a16:rowId xmlns="" xmlns:a16="http://schemas.microsoft.com/office/drawing/2014/main" val="3351472789"/>
                  </a:ext>
                </a:extLst>
              </a:tr>
              <a:tr h="877787">
                <a:tc>
                  <a:txBody>
                    <a:bodyPr/>
                    <a:lstStyle/>
                    <a:p>
                      <a:pPr algn="ctr"/>
                      <a:r>
                        <a:rPr lang="en-US" sz="1600" dirty="0" smtClean="0">
                          <a:latin typeface="Times New Roman" panose="02020603050405020304" pitchFamily="18" charset="0"/>
                          <a:cs typeface="Times New Roman" panose="02020603050405020304" pitchFamily="18" charset="0"/>
                        </a:rPr>
                        <a:t>Bubble</a:t>
                      </a:r>
                      <a:r>
                        <a:rPr lang="en-US" sz="1600" baseline="0" dirty="0" smtClean="0">
                          <a:latin typeface="Times New Roman" panose="02020603050405020304" pitchFamily="18" charset="0"/>
                          <a:cs typeface="Times New Roman" panose="02020603050405020304" pitchFamily="18" charset="0"/>
                        </a:rPr>
                        <a:t> Sort</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just"/>
                      <a:r>
                        <a:rPr lang="en-US" sz="1600" dirty="0" smtClean="0">
                          <a:latin typeface="Times New Roman" panose="02020603050405020304" pitchFamily="18" charset="0"/>
                          <a:cs typeface="Times New Roman" panose="02020603050405020304" pitchFamily="18" charset="0"/>
                        </a:rPr>
                        <a:t>Compares adjacent elements, swaps if needed</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sz="1600" dirty="0" smtClean="0">
                          <a:latin typeface="Times New Roman" panose="02020603050405020304" pitchFamily="18" charset="0"/>
                          <a:cs typeface="Times New Roman" panose="02020603050405020304" pitchFamily="18" charset="0"/>
                        </a:rPr>
                        <a:t>Inefficient (O(n^2))</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sz="1600" dirty="0" smtClean="0">
                          <a:latin typeface="Times New Roman" panose="02020603050405020304" pitchFamily="18" charset="0"/>
                          <a:cs typeface="Times New Roman" panose="02020603050405020304" pitchFamily="18" charset="0"/>
                        </a:rPr>
                        <a:t>Small datasets; educational purposes</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sz="1600" dirty="0" smtClean="0">
                          <a:latin typeface="Times New Roman" panose="02020603050405020304" pitchFamily="18" charset="0"/>
                          <a:cs typeface="Times New Roman" panose="02020603050405020304" pitchFamily="18" charset="0"/>
                        </a:rPr>
                        <a:t>Outputs sorted array</a:t>
                      </a:r>
                      <a:endParaRPr lang="en-US"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 xmlns:a16="http://schemas.microsoft.com/office/drawing/2014/main" val="1634366626"/>
                  </a:ext>
                </a:extLst>
              </a:tr>
              <a:tr h="670116">
                <a:tc>
                  <a:txBody>
                    <a:bodyPr/>
                    <a:lstStyle/>
                    <a:p>
                      <a:pPr algn="ctr"/>
                      <a:r>
                        <a:rPr lang="en-US" sz="1600" dirty="0" smtClean="0">
                          <a:latin typeface="Times New Roman" panose="02020603050405020304" pitchFamily="18" charset="0"/>
                          <a:cs typeface="Times New Roman" panose="02020603050405020304" pitchFamily="18" charset="0"/>
                        </a:rPr>
                        <a:t>Insertion</a:t>
                      </a:r>
                      <a:r>
                        <a:rPr lang="en-US" sz="1600" baseline="0" dirty="0" smtClean="0">
                          <a:latin typeface="Times New Roman" panose="02020603050405020304" pitchFamily="18" charset="0"/>
                          <a:cs typeface="Times New Roman" panose="02020603050405020304" pitchFamily="18" charset="0"/>
                        </a:rPr>
                        <a:t> Sort</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just"/>
                      <a:r>
                        <a:rPr lang="en-US" sz="1600" dirty="0" smtClean="0">
                          <a:latin typeface="Times New Roman" panose="02020603050405020304" pitchFamily="18" charset="0"/>
                          <a:cs typeface="Times New Roman" panose="02020603050405020304" pitchFamily="18" charset="0"/>
                        </a:rPr>
                        <a:t>Finds min/max and swaps with first element</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sz="1600" dirty="0" smtClean="0">
                          <a:latin typeface="Times New Roman" panose="02020603050405020304" pitchFamily="18" charset="0"/>
                          <a:cs typeface="Times New Roman" panose="02020603050405020304" pitchFamily="18" charset="0"/>
                        </a:rPr>
                        <a:t>Inefficient (O(n^2))</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sz="1600" dirty="0" smtClean="0">
                          <a:latin typeface="Times New Roman" panose="02020603050405020304" pitchFamily="18" charset="0"/>
                          <a:cs typeface="Times New Roman" panose="02020603050405020304" pitchFamily="18" charset="0"/>
                        </a:rPr>
                        <a:t>Small datasets</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sz="1600" dirty="0" smtClean="0">
                          <a:latin typeface="Times New Roman" panose="02020603050405020304" pitchFamily="18" charset="0"/>
                          <a:cs typeface="Times New Roman" panose="02020603050405020304" pitchFamily="18" charset="0"/>
                        </a:rPr>
                        <a:t>Outputs sorted array</a:t>
                      </a:r>
                      <a:endParaRPr lang="en-US"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 xmlns:a16="http://schemas.microsoft.com/office/drawing/2014/main" val="436991230"/>
                  </a:ext>
                </a:extLst>
              </a:tr>
              <a:tr h="670116">
                <a:tc>
                  <a:txBody>
                    <a:bodyPr/>
                    <a:lstStyle/>
                    <a:p>
                      <a:pPr algn="ctr"/>
                      <a:r>
                        <a:rPr lang="en-US" sz="1600" dirty="0" smtClean="0">
                          <a:latin typeface="Times New Roman" panose="02020603050405020304" pitchFamily="18" charset="0"/>
                          <a:cs typeface="Times New Roman" panose="02020603050405020304" pitchFamily="18" charset="0"/>
                        </a:rPr>
                        <a:t>Selection</a:t>
                      </a:r>
                      <a:r>
                        <a:rPr lang="en-US" sz="1600" baseline="0" dirty="0" smtClean="0">
                          <a:latin typeface="Times New Roman" panose="02020603050405020304" pitchFamily="18" charset="0"/>
                          <a:cs typeface="Times New Roman" panose="02020603050405020304" pitchFamily="18" charset="0"/>
                        </a:rPr>
                        <a:t> Sort</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just"/>
                      <a:r>
                        <a:rPr lang="en-US" sz="1600" dirty="0" smtClean="0">
                          <a:latin typeface="Times New Roman" panose="02020603050405020304" pitchFamily="18" charset="0"/>
                          <a:cs typeface="Times New Roman" panose="02020603050405020304" pitchFamily="18" charset="0"/>
                        </a:rPr>
                        <a:t>Builds sorted array one element at a time</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sz="1600" dirty="0" smtClean="0">
                          <a:latin typeface="Times New Roman" panose="02020603050405020304" pitchFamily="18" charset="0"/>
                          <a:cs typeface="Times New Roman" panose="02020603050405020304" pitchFamily="18" charset="0"/>
                        </a:rPr>
                        <a:t>Efficient for small lists</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smtClean="0">
                          <a:latin typeface="Times New Roman" panose="02020603050405020304" pitchFamily="18" charset="0"/>
                          <a:cs typeface="Times New Roman" panose="02020603050405020304" pitchFamily="18" charset="0"/>
                        </a:rPr>
                        <a:t>Small or nearly sorted datasets</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sz="1600" dirty="0" smtClean="0">
                          <a:latin typeface="Times New Roman" panose="02020603050405020304" pitchFamily="18" charset="0"/>
                          <a:cs typeface="Times New Roman" panose="02020603050405020304" pitchFamily="18" charset="0"/>
                        </a:rPr>
                        <a:t>Outputs sorted array</a:t>
                      </a:r>
                      <a:endParaRPr lang="en-US"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 xmlns:a16="http://schemas.microsoft.com/office/drawing/2014/main" val="3751191369"/>
                  </a:ext>
                </a:extLst>
              </a:tr>
              <a:tr h="670116">
                <a:tc>
                  <a:txBody>
                    <a:bodyPr/>
                    <a:lstStyle/>
                    <a:p>
                      <a:pPr algn="ctr"/>
                      <a:r>
                        <a:rPr lang="en-US" sz="1600" dirty="0" smtClean="0">
                          <a:latin typeface="Times New Roman" panose="02020603050405020304" pitchFamily="18" charset="0"/>
                          <a:cs typeface="Times New Roman" panose="02020603050405020304" pitchFamily="18" charset="0"/>
                        </a:rPr>
                        <a:t>Merge</a:t>
                      </a:r>
                      <a:r>
                        <a:rPr lang="en-US" sz="1600" baseline="0" dirty="0" smtClean="0">
                          <a:latin typeface="Times New Roman" panose="02020603050405020304" pitchFamily="18" charset="0"/>
                          <a:cs typeface="Times New Roman" panose="02020603050405020304" pitchFamily="18" charset="0"/>
                        </a:rPr>
                        <a:t> Sort</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just"/>
                      <a:r>
                        <a:rPr lang="en-US" sz="1600" dirty="0" smtClean="0">
                          <a:latin typeface="Times New Roman" panose="02020603050405020304" pitchFamily="18" charset="0"/>
                          <a:cs typeface="Times New Roman" panose="02020603050405020304" pitchFamily="18" charset="0"/>
                        </a:rPr>
                        <a:t>Divides array into halves, recursively sorts, then merges</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sz="1600" dirty="0" smtClean="0">
                          <a:latin typeface="Times New Roman" panose="02020603050405020304" pitchFamily="18" charset="0"/>
                          <a:cs typeface="Times New Roman" panose="02020603050405020304" pitchFamily="18" charset="0"/>
                        </a:rPr>
                        <a:t>Efficient (O(n log n))</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sz="1600" dirty="0" smtClean="0">
                          <a:latin typeface="Times New Roman" panose="02020603050405020304" pitchFamily="18" charset="0"/>
                          <a:cs typeface="Times New Roman" panose="02020603050405020304" pitchFamily="18" charset="0"/>
                        </a:rPr>
                        <a:t>Large datasets; stability needed</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sz="1600" dirty="0" smtClean="0">
                          <a:latin typeface="Times New Roman" panose="02020603050405020304" pitchFamily="18" charset="0"/>
                          <a:cs typeface="Times New Roman" panose="02020603050405020304" pitchFamily="18" charset="0"/>
                        </a:rPr>
                        <a:t>Outputs sorted array</a:t>
                      </a:r>
                      <a:endParaRPr lang="en-US"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 xmlns:a16="http://schemas.microsoft.com/office/drawing/2014/main" val="1462230751"/>
                  </a:ext>
                </a:extLst>
              </a:tr>
              <a:tr h="819885">
                <a:tc>
                  <a:txBody>
                    <a:bodyPr/>
                    <a:lstStyle/>
                    <a:p>
                      <a:pPr algn="ctr"/>
                      <a:r>
                        <a:rPr lang="en-US" sz="1600" dirty="0" smtClean="0">
                          <a:latin typeface="Times New Roman" panose="02020603050405020304" pitchFamily="18" charset="0"/>
                          <a:cs typeface="Times New Roman" panose="02020603050405020304" pitchFamily="18" charset="0"/>
                        </a:rPr>
                        <a:t>Quick Sort</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just"/>
                      <a:r>
                        <a:rPr lang="en-US" sz="1600" dirty="0" smtClean="0">
                          <a:latin typeface="Times New Roman" panose="02020603050405020304" pitchFamily="18" charset="0"/>
                          <a:cs typeface="Times New Roman" panose="02020603050405020304" pitchFamily="18" charset="0"/>
                        </a:rPr>
                        <a:t>Picks pivot, partitions, recursively sorts sub-arrays</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sz="1600" dirty="0" smtClean="0">
                          <a:latin typeface="Times New Roman" panose="02020603050405020304" pitchFamily="18" charset="0"/>
                          <a:cs typeface="Times New Roman" panose="02020603050405020304" pitchFamily="18" charset="0"/>
                        </a:rPr>
                        <a:t>Efficient (O(n log n))</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smtClean="0">
                          <a:latin typeface="Times New Roman" panose="02020603050405020304" pitchFamily="18" charset="0"/>
                          <a:cs typeface="Times New Roman" panose="02020603050405020304" pitchFamily="18" charset="0"/>
                        </a:rPr>
                        <a:t>Large datasets; sensitive to pivot choice</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sz="1600" dirty="0" smtClean="0">
                          <a:latin typeface="Times New Roman" panose="02020603050405020304" pitchFamily="18" charset="0"/>
                          <a:cs typeface="Times New Roman" panose="02020603050405020304" pitchFamily="18" charset="0"/>
                        </a:rPr>
                        <a:t>Outputs sorted array</a:t>
                      </a:r>
                      <a:endParaRPr lang="en-US" sz="1600" dirty="0">
                        <a:latin typeface="Times New Roman" panose="02020603050405020304" pitchFamily="18" charset="0"/>
                        <a:cs typeface="Times New Roman" panose="02020603050405020304" pitchFamily="18" charset="0"/>
                      </a:endParaRPr>
                    </a:p>
                  </a:txBody>
                  <a:tcPr anchor="ctr"/>
                </a:tc>
              </a:tr>
              <a:tr h="670116">
                <a:tc>
                  <a:txBody>
                    <a:bodyPr/>
                    <a:lstStyle/>
                    <a:p>
                      <a:pPr algn="ctr"/>
                      <a:r>
                        <a:rPr lang="en-US" sz="1600" dirty="0" smtClean="0">
                          <a:latin typeface="Times New Roman" panose="02020603050405020304" pitchFamily="18" charset="0"/>
                          <a:cs typeface="Times New Roman" panose="02020603050405020304" pitchFamily="18" charset="0"/>
                        </a:rPr>
                        <a:t>Linear Search</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just"/>
                      <a:r>
                        <a:rPr lang="en-US" sz="1600" dirty="0">
                          <a:latin typeface="Times New Roman" panose="02020603050405020304" pitchFamily="18" charset="0"/>
                          <a:cs typeface="Times New Roman" panose="02020603050405020304" pitchFamily="18" charset="0"/>
                        </a:rPr>
                        <a:t>Divides sorted array in half, reduces search space</a:t>
                      </a:r>
                    </a:p>
                  </a:txBody>
                  <a:tcPr anchor="ctr"/>
                </a:tc>
                <a:tc>
                  <a:txBody>
                    <a:bodyPr/>
                    <a:lstStyle/>
                    <a:p>
                      <a:pPr algn="ctr"/>
                      <a:r>
                        <a:rPr lang="en-IN" sz="1600" dirty="0" smtClean="0">
                          <a:latin typeface="Times New Roman" panose="02020603050405020304" pitchFamily="18" charset="0"/>
                          <a:cs typeface="Times New Roman" panose="02020603050405020304" pitchFamily="18" charset="0"/>
                        </a:rPr>
                        <a:t>Efficient (O(n log n))</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sz="1600" dirty="0" smtClean="0">
                          <a:latin typeface="Times New Roman" panose="02020603050405020304" pitchFamily="18" charset="0"/>
                          <a:cs typeface="Times New Roman" panose="02020603050405020304" pitchFamily="18" charset="0"/>
                        </a:rPr>
                        <a:t>Sorted lists; faster retrieval</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latin typeface="Times New Roman" panose="02020603050405020304" pitchFamily="18" charset="0"/>
                          <a:cs typeface="Times New Roman" panose="02020603050405020304" pitchFamily="18" charset="0"/>
                        </a:rPr>
                        <a:t>Outputs index or not found message</a:t>
                      </a:r>
                    </a:p>
                  </a:txBody>
                  <a:tcPr anchor="ctr"/>
                </a:tc>
              </a:tr>
              <a:tr h="670116">
                <a:tc>
                  <a:txBody>
                    <a:bodyPr/>
                    <a:lstStyle/>
                    <a:p>
                      <a:pPr algn="ctr"/>
                      <a:r>
                        <a:rPr lang="en-US" sz="1600" dirty="0" smtClean="0">
                          <a:latin typeface="Times New Roman" panose="02020603050405020304" pitchFamily="18" charset="0"/>
                          <a:cs typeface="Times New Roman" panose="02020603050405020304" pitchFamily="18" charset="0"/>
                        </a:rPr>
                        <a:t>Binary</a:t>
                      </a:r>
                      <a:r>
                        <a:rPr lang="en-US" sz="1600" baseline="0" dirty="0" smtClean="0">
                          <a:latin typeface="Times New Roman" panose="02020603050405020304" pitchFamily="18" charset="0"/>
                          <a:cs typeface="Times New Roman" panose="02020603050405020304" pitchFamily="18" charset="0"/>
                        </a:rPr>
                        <a:t> Search</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just"/>
                      <a:r>
                        <a:rPr lang="en-US" sz="1600" dirty="0" smtClean="0">
                          <a:latin typeface="Times New Roman" panose="02020603050405020304" pitchFamily="18" charset="0"/>
                          <a:cs typeface="Times New Roman" panose="02020603050405020304" pitchFamily="18" charset="0"/>
                        </a:rPr>
                        <a:t>Sequentially searches through entire list</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sz="1600" dirty="0" smtClean="0">
                          <a:latin typeface="Times New Roman" panose="02020603050405020304" pitchFamily="18" charset="0"/>
                          <a:cs typeface="Times New Roman" panose="02020603050405020304" pitchFamily="18" charset="0"/>
                        </a:rPr>
                        <a:t>Inefficient (O(n))</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sz="1600" dirty="0" smtClean="0">
                          <a:latin typeface="Times New Roman" panose="02020603050405020304" pitchFamily="18" charset="0"/>
                          <a:cs typeface="Times New Roman" panose="02020603050405020304" pitchFamily="18" charset="0"/>
                        </a:rPr>
                        <a:t>Small lists; unsorted data</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latin typeface="Times New Roman" panose="02020603050405020304" pitchFamily="18" charset="0"/>
                          <a:cs typeface="Times New Roman" panose="02020603050405020304" pitchFamily="18" charset="0"/>
                        </a:rPr>
                        <a:t>Outputs index or not found message</a:t>
                      </a:r>
                    </a:p>
                  </a:txBody>
                  <a:tcPr anchor="ctr"/>
                </a:tc>
                <a:extLst>
                  <a:ext uri="{0D108BD9-81ED-4DB2-BD59-A6C34878D82A}">
                    <a16:rowId xmlns="" xmlns:a16="http://schemas.microsoft.com/office/drawing/2014/main" val="3938868212"/>
                  </a:ext>
                </a:extLst>
              </a:tr>
            </a:tbl>
          </a:graphicData>
        </a:graphic>
      </p:graphicFrame>
    </p:spTree>
    <p:extLst>
      <p:ext uri="{BB962C8B-B14F-4D97-AF65-F5344CB8AC3E}">
        <p14:creationId xmlns:p14="http://schemas.microsoft.com/office/powerpoint/2010/main" val="12741559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B16E9532-6DC7-411D-A09F-8413A5B95FFE}"/>
              </a:ext>
            </a:extLst>
          </p:cNvPr>
          <p:cNvSpPr>
            <a:spLocks noGrp="1"/>
          </p:cNvSpPr>
          <p:nvPr>
            <p:ph type="title"/>
          </p:nvPr>
        </p:nvSpPr>
        <p:spPr/>
        <p:txBody>
          <a:bodyPr anchor="ctr">
            <a:normAutofit/>
          </a:bodyPr>
          <a:lstStyle/>
          <a:p>
            <a:r>
              <a:rPr lang="en-US" dirty="0" smtClean="0"/>
              <a:t>Conclusion</a:t>
            </a:r>
            <a:endParaRPr lang="en-US" dirty="0"/>
          </a:p>
        </p:txBody>
      </p:sp>
      <p:sp>
        <p:nvSpPr>
          <p:cNvPr id="2" name="Rectangle 1"/>
          <p:cNvSpPr/>
          <p:nvPr/>
        </p:nvSpPr>
        <p:spPr>
          <a:xfrm>
            <a:off x="6203575" y="1609214"/>
            <a:ext cx="5888019" cy="3046988"/>
          </a:xfrm>
          <a:prstGeom prst="rect">
            <a:avLst/>
          </a:prstGeom>
        </p:spPr>
        <p:txBody>
          <a:bodyPr wrap="square">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The implemented sorting and searching algorithms provide a valuable toolkit for data manipulation and retrieval tasks. Through this project, users can interactively select and execute these algorithms on their datasets, gaining insights into their performance and characteristics. The project demonstrates the efficiency and effectiveness of various algorithms, enabling users to make informed decisions when choosing the most suitable approach for their specific requirements.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21678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9FAE308-3076-43DB-B834-DA0B0AE19AF9}"/>
              </a:ext>
            </a:extLst>
          </p:cNvPr>
          <p:cNvSpPr>
            <a:spLocks noGrp="1"/>
          </p:cNvSpPr>
          <p:nvPr>
            <p:ph type="title"/>
          </p:nvPr>
        </p:nvSpPr>
        <p:spPr>
          <a:xfrm>
            <a:off x="7630301" y="533292"/>
            <a:ext cx="4203111" cy="3199612"/>
          </a:xfrm>
        </p:spPr>
        <p:txBody>
          <a:bodyPr wrap="square" anchor="b">
            <a:normAutofit/>
          </a:bodyPr>
          <a:lstStyle/>
          <a:p>
            <a:r>
              <a:rPr lang="en-US" sz="4800" dirty="0">
                <a:cs typeface="Times New Roman" panose="02020603050405020304" pitchFamily="18" charset="0"/>
              </a:rPr>
              <a:t>Thank</a:t>
            </a:r>
            <a:r>
              <a:rPr lang="en-US" sz="4800" dirty="0"/>
              <a:t> you</a:t>
            </a:r>
          </a:p>
        </p:txBody>
      </p:sp>
    </p:spTree>
    <p:extLst>
      <p:ext uri="{BB962C8B-B14F-4D97-AF65-F5344CB8AC3E}">
        <p14:creationId xmlns:p14="http://schemas.microsoft.com/office/powerpoint/2010/main" val="31036836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B16E9532-6DC7-411D-A09F-8413A5B95FFE}"/>
              </a:ext>
            </a:extLst>
          </p:cNvPr>
          <p:cNvSpPr>
            <a:spLocks noGrp="1"/>
          </p:cNvSpPr>
          <p:nvPr>
            <p:ph type="title"/>
          </p:nvPr>
        </p:nvSpPr>
        <p:spPr/>
        <p:txBody>
          <a:bodyPr anchor="ctr">
            <a:normAutofit/>
          </a:bodyPr>
          <a:lstStyle/>
          <a:p>
            <a:r>
              <a:rPr lang="en-US" dirty="0" smtClean="0"/>
              <a:t>Aim of the Project</a:t>
            </a:r>
            <a:endParaRPr lang="en-US" dirty="0"/>
          </a:p>
        </p:txBody>
      </p:sp>
      <p:sp>
        <p:nvSpPr>
          <p:cNvPr id="5" name="Rectangle 4"/>
          <p:cNvSpPr/>
          <p:nvPr/>
        </p:nvSpPr>
        <p:spPr>
          <a:xfrm>
            <a:off x="6213230" y="1329707"/>
            <a:ext cx="5805854" cy="3831818"/>
          </a:xfrm>
          <a:prstGeom prst="rect">
            <a:avLst/>
          </a:prstGeom>
        </p:spPr>
        <p:txBody>
          <a:bodyPr wrap="square">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The aim of the project "</a:t>
            </a:r>
            <a:r>
              <a:rPr lang="en-US" sz="1600" b="1" dirty="0" err="1">
                <a:latin typeface="Times New Roman" panose="02020603050405020304" pitchFamily="18" charset="0"/>
                <a:cs typeface="Times New Roman" panose="02020603050405020304" pitchFamily="18" charset="0"/>
              </a:rPr>
              <a:t>PySortSearch</a:t>
            </a:r>
            <a:r>
              <a:rPr lang="en-US" sz="1600" b="1" dirty="0">
                <a:latin typeface="Times New Roman" panose="02020603050405020304" pitchFamily="18" charset="0"/>
                <a:cs typeface="Times New Roman" panose="02020603050405020304" pitchFamily="18" charset="0"/>
              </a:rPr>
              <a:t>: Algorithms in Python</a:t>
            </a:r>
            <a:r>
              <a:rPr lang="en-US" sz="1600" dirty="0">
                <a:latin typeface="Times New Roman" panose="02020603050405020304" pitchFamily="18" charset="0"/>
                <a:cs typeface="Times New Roman" panose="02020603050405020304" pitchFamily="18" charset="0"/>
              </a:rPr>
              <a:t>" is to provide a comprehensive toolkit for efficient data management, sorting, and searching operations in Python. This project focuses on implementing advanced algorithms and data structures tailored for organizing large datasets and optimizing search queries</a:t>
            </a:r>
            <a:r>
              <a:rPr lang="en-US" sz="1600" dirty="0" smtClean="0">
                <a:latin typeface="Times New Roman" panose="02020603050405020304" pitchFamily="18" charset="0"/>
                <a:cs typeface="Times New Roman" panose="02020603050405020304" pitchFamily="18" charset="0"/>
              </a:rPr>
              <a:t>.</a:t>
            </a:r>
          </a:p>
          <a:p>
            <a:pPr algn="just">
              <a:lnSpc>
                <a:spcPct val="150000"/>
              </a:lnSpc>
            </a:pPr>
            <a:endParaRPr lang="en-US" sz="1600" dirty="0">
              <a:latin typeface="Times New Roman" panose="02020603050405020304" pitchFamily="18" charset="0"/>
              <a:cs typeface="Times New Roman" panose="02020603050405020304" pitchFamily="18" charset="0"/>
            </a:endParaRPr>
          </a:p>
          <a:p>
            <a:pPr marL="896938" indent="-176213" algn="just">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Efficient Sorting </a:t>
            </a:r>
            <a:r>
              <a:rPr lang="en-IN" sz="1600" dirty="0" smtClean="0">
                <a:latin typeface="Times New Roman" panose="02020603050405020304" pitchFamily="18" charset="0"/>
                <a:cs typeface="Times New Roman" panose="02020603050405020304" pitchFamily="18" charset="0"/>
              </a:rPr>
              <a:t>Algorithms</a:t>
            </a:r>
          </a:p>
          <a:p>
            <a:pPr marL="896938" indent="-176213" algn="just">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Optimized Searching </a:t>
            </a:r>
            <a:r>
              <a:rPr lang="en-IN" sz="1600" dirty="0" smtClean="0">
                <a:latin typeface="Times New Roman" panose="02020603050405020304" pitchFamily="18" charset="0"/>
                <a:cs typeface="Times New Roman" panose="02020603050405020304" pitchFamily="18" charset="0"/>
              </a:rPr>
              <a:t>Techniques</a:t>
            </a:r>
          </a:p>
          <a:p>
            <a:pPr marL="896938" indent="-176213" algn="just">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Flexible Data </a:t>
            </a:r>
            <a:r>
              <a:rPr lang="en-IN" sz="1600" dirty="0" smtClean="0">
                <a:latin typeface="Times New Roman" panose="02020603050405020304" pitchFamily="18" charset="0"/>
                <a:cs typeface="Times New Roman" panose="02020603050405020304" pitchFamily="18" charset="0"/>
              </a:rPr>
              <a:t>Structures</a:t>
            </a:r>
          </a:p>
          <a:p>
            <a:pPr marL="896938" indent="-176213" algn="just">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Comprehensive </a:t>
            </a:r>
            <a:r>
              <a:rPr lang="en-IN" sz="1600" dirty="0" smtClean="0">
                <a:latin typeface="Times New Roman" panose="02020603050405020304" pitchFamily="18" charset="0"/>
                <a:cs typeface="Times New Roman" panose="02020603050405020304" pitchFamily="18" charset="0"/>
              </a:rPr>
              <a:t>Documentation</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17309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F3D291F2-4F3B-9988-830C-3A03B6B27807}"/>
              </a:ext>
            </a:extLst>
          </p:cNvPr>
          <p:cNvSpPr>
            <a:spLocks noGrp="1"/>
          </p:cNvSpPr>
          <p:nvPr>
            <p:ph type="title"/>
          </p:nvPr>
        </p:nvSpPr>
        <p:spPr>
          <a:xfrm>
            <a:off x="546648" y="137210"/>
            <a:ext cx="8640383" cy="874009"/>
          </a:xfrm>
        </p:spPr>
        <p:txBody>
          <a:bodyPr>
            <a:normAutofit/>
          </a:bodyPr>
          <a:lstStyle/>
          <a:p>
            <a:r>
              <a:rPr lang="en-US" dirty="0" smtClean="0"/>
              <a:t>Problem Statement</a:t>
            </a:r>
            <a:endParaRPr lang="en-US" dirty="0"/>
          </a:p>
        </p:txBody>
      </p:sp>
      <p:sp>
        <p:nvSpPr>
          <p:cNvPr id="2" name="Content Placeholder 1">
            <a:extLst>
              <a:ext uri="{FF2B5EF4-FFF2-40B4-BE49-F238E27FC236}">
                <a16:creationId xmlns="" xmlns:a16="http://schemas.microsoft.com/office/drawing/2014/main" id="{C3957EAB-1A32-A2FE-6656-37F9DA322CC7}"/>
              </a:ext>
            </a:extLst>
          </p:cNvPr>
          <p:cNvSpPr>
            <a:spLocks noGrp="1"/>
          </p:cNvSpPr>
          <p:nvPr>
            <p:ph idx="10"/>
          </p:nvPr>
        </p:nvSpPr>
        <p:spPr>
          <a:xfrm>
            <a:off x="523167" y="1347121"/>
            <a:ext cx="9103375" cy="4904831"/>
          </a:xfrm>
        </p:spPr>
        <p:txBody>
          <a:bodyPr>
            <a:normAutofit fontScale="25000" lnSpcReduction="20000"/>
          </a:bodyPr>
          <a:lstStyle/>
          <a:p>
            <a:pPr marL="0" indent="0" algn="just">
              <a:lnSpc>
                <a:spcPct val="170000"/>
              </a:lnSpc>
              <a:buNone/>
            </a:pPr>
            <a:r>
              <a:rPr lang="en-US" sz="6400" b="1" dirty="0" smtClean="0">
                <a:solidFill>
                  <a:schemeClr val="tx1"/>
                </a:solidFill>
                <a:latin typeface="Times New Roman" panose="02020603050405020304" pitchFamily="18" charset="0"/>
                <a:cs typeface="Times New Roman" panose="02020603050405020304" pitchFamily="18" charset="0"/>
              </a:rPr>
              <a:t>Inefficient </a:t>
            </a:r>
            <a:r>
              <a:rPr lang="en-US" sz="6400" b="1" dirty="0">
                <a:solidFill>
                  <a:schemeClr val="tx1"/>
                </a:solidFill>
                <a:latin typeface="Times New Roman" panose="02020603050405020304" pitchFamily="18" charset="0"/>
                <a:cs typeface="Times New Roman" panose="02020603050405020304" pitchFamily="18" charset="0"/>
              </a:rPr>
              <a:t>Data Handling:</a:t>
            </a:r>
            <a:r>
              <a:rPr lang="en-US" sz="6400" dirty="0">
                <a:solidFill>
                  <a:schemeClr val="tx1"/>
                </a:solidFill>
                <a:latin typeface="Times New Roman" panose="02020603050405020304" pitchFamily="18" charset="0"/>
                <a:cs typeface="Times New Roman" panose="02020603050405020304" pitchFamily="18" charset="0"/>
              </a:rPr>
              <a:t> Businesses face delays and increased costs due to inefficient data processing and retrieval.</a:t>
            </a:r>
          </a:p>
          <a:p>
            <a:pPr marL="0" indent="0" algn="just">
              <a:lnSpc>
                <a:spcPct val="170000"/>
              </a:lnSpc>
              <a:buNone/>
            </a:pPr>
            <a:r>
              <a:rPr lang="en-US" sz="6400" b="1" dirty="0">
                <a:solidFill>
                  <a:schemeClr val="tx1"/>
                </a:solidFill>
                <a:latin typeface="Times New Roman" panose="02020603050405020304" pitchFamily="18" charset="0"/>
                <a:cs typeface="Times New Roman" panose="02020603050405020304" pitchFamily="18" charset="0"/>
              </a:rPr>
              <a:t>Solution:</a:t>
            </a:r>
            <a:r>
              <a:rPr lang="en-US" sz="6400" dirty="0">
                <a:solidFill>
                  <a:schemeClr val="tx1"/>
                </a:solidFill>
                <a:latin typeface="Times New Roman" panose="02020603050405020304" pitchFamily="18" charset="0"/>
                <a:cs typeface="Times New Roman" panose="02020603050405020304" pitchFamily="18" charset="0"/>
              </a:rPr>
              <a:t> Implement and compare fundamental sorting and searching algorithms to address data management challenges</a:t>
            </a:r>
            <a:r>
              <a:rPr lang="en-US" sz="6400" dirty="0" smtClean="0">
                <a:solidFill>
                  <a:schemeClr val="tx1"/>
                </a:solidFill>
                <a:latin typeface="Times New Roman" panose="02020603050405020304" pitchFamily="18" charset="0"/>
                <a:cs typeface="Times New Roman" panose="02020603050405020304" pitchFamily="18" charset="0"/>
              </a:rPr>
              <a:t>.</a:t>
            </a:r>
            <a:endParaRPr lang="en-US" sz="6400" dirty="0">
              <a:solidFill>
                <a:schemeClr val="tx1"/>
              </a:solidFill>
              <a:latin typeface="Times New Roman" panose="02020603050405020304" pitchFamily="18" charset="0"/>
              <a:cs typeface="Times New Roman" panose="02020603050405020304" pitchFamily="18" charset="0"/>
            </a:endParaRPr>
          </a:p>
          <a:p>
            <a:pPr marL="0" indent="0" algn="just">
              <a:lnSpc>
                <a:spcPct val="170000"/>
              </a:lnSpc>
              <a:buNone/>
            </a:pPr>
            <a:r>
              <a:rPr lang="en-US" sz="6400" b="1" dirty="0" smtClean="0">
                <a:solidFill>
                  <a:schemeClr val="tx1"/>
                </a:solidFill>
                <a:latin typeface="Times New Roman" panose="02020603050405020304" pitchFamily="18" charset="0"/>
                <a:cs typeface="Times New Roman" panose="02020603050405020304" pitchFamily="18" charset="0"/>
              </a:rPr>
              <a:t>Data </a:t>
            </a:r>
            <a:r>
              <a:rPr lang="en-US" sz="6400" b="1" dirty="0">
                <a:solidFill>
                  <a:schemeClr val="tx1"/>
                </a:solidFill>
                <a:latin typeface="Times New Roman" panose="02020603050405020304" pitchFamily="18" charset="0"/>
                <a:cs typeface="Times New Roman" panose="02020603050405020304" pitchFamily="18" charset="0"/>
              </a:rPr>
              <a:t>Management Efficiency</a:t>
            </a:r>
            <a:r>
              <a:rPr lang="en-US" sz="6400" b="1" dirty="0" smtClean="0">
                <a:solidFill>
                  <a:schemeClr val="tx1"/>
                </a:solidFill>
                <a:latin typeface="Times New Roman" panose="02020603050405020304" pitchFamily="18" charset="0"/>
                <a:cs typeface="Times New Roman" panose="02020603050405020304" pitchFamily="18" charset="0"/>
              </a:rPr>
              <a:t>: </a:t>
            </a:r>
            <a:r>
              <a:rPr lang="en-US" sz="6400" dirty="0">
                <a:solidFill>
                  <a:schemeClr val="tx1"/>
                </a:solidFill>
                <a:latin typeface="Times New Roman" panose="02020603050405020304" pitchFamily="18" charset="0"/>
                <a:cs typeface="Times New Roman" panose="02020603050405020304" pitchFamily="18" charset="0"/>
              </a:rPr>
              <a:t>Offer multiple sorting algorithms for diverse data types and sizes.</a:t>
            </a:r>
          </a:p>
          <a:p>
            <a:pPr marL="0" indent="0" algn="just">
              <a:lnSpc>
                <a:spcPct val="170000"/>
              </a:lnSpc>
              <a:buNone/>
            </a:pPr>
            <a:r>
              <a:rPr lang="en-US" sz="6400" b="1" dirty="0" smtClean="0">
                <a:solidFill>
                  <a:schemeClr val="tx1"/>
                </a:solidFill>
                <a:latin typeface="Times New Roman" panose="02020603050405020304" pitchFamily="18" charset="0"/>
                <a:cs typeface="Times New Roman" panose="02020603050405020304" pitchFamily="18" charset="0"/>
              </a:rPr>
              <a:t>Quick </a:t>
            </a:r>
            <a:r>
              <a:rPr lang="en-US" sz="6400" b="1" dirty="0">
                <a:solidFill>
                  <a:schemeClr val="tx1"/>
                </a:solidFill>
                <a:latin typeface="Times New Roman" panose="02020603050405020304" pitchFamily="18" charset="0"/>
                <a:cs typeface="Times New Roman" panose="02020603050405020304" pitchFamily="18" charset="0"/>
              </a:rPr>
              <a:t>Data </a:t>
            </a:r>
            <a:r>
              <a:rPr lang="en-US" sz="6400" b="1" dirty="0" smtClean="0">
                <a:solidFill>
                  <a:schemeClr val="tx1"/>
                </a:solidFill>
                <a:latin typeface="Times New Roman" panose="02020603050405020304" pitchFamily="18" charset="0"/>
                <a:cs typeface="Times New Roman" panose="02020603050405020304" pitchFamily="18" charset="0"/>
              </a:rPr>
              <a:t>Retrieval: </a:t>
            </a:r>
            <a:r>
              <a:rPr lang="en-US" sz="6400" dirty="0" smtClean="0">
                <a:solidFill>
                  <a:schemeClr val="tx1"/>
                </a:solidFill>
                <a:latin typeface="Times New Roman" panose="02020603050405020304" pitchFamily="18" charset="0"/>
                <a:cs typeface="Times New Roman" panose="02020603050405020304" pitchFamily="18" charset="0"/>
              </a:rPr>
              <a:t>Binary </a:t>
            </a:r>
            <a:r>
              <a:rPr lang="en-US" sz="6400" dirty="0">
                <a:solidFill>
                  <a:schemeClr val="tx1"/>
                </a:solidFill>
                <a:latin typeface="Times New Roman" panose="02020603050405020304" pitchFamily="18" charset="0"/>
                <a:cs typeface="Times New Roman" panose="02020603050405020304" pitchFamily="18" charset="0"/>
              </a:rPr>
              <a:t>and linear search algorithms enable fast data retrieval.</a:t>
            </a:r>
          </a:p>
          <a:p>
            <a:pPr marL="0" indent="0" algn="just">
              <a:lnSpc>
                <a:spcPct val="170000"/>
              </a:lnSpc>
              <a:buNone/>
            </a:pPr>
            <a:r>
              <a:rPr lang="en-US" sz="6400" b="1" dirty="0" smtClean="0">
                <a:solidFill>
                  <a:schemeClr val="tx1"/>
                </a:solidFill>
                <a:latin typeface="Times New Roman" panose="02020603050405020304" pitchFamily="18" charset="0"/>
                <a:cs typeface="Times New Roman" panose="02020603050405020304" pitchFamily="18" charset="0"/>
              </a:rPr>
              <a:t>Resource Optimization: </a:t>
            </a:r>
            <a:r>
              <a:rPr lang="en-US" sz="6400" dirty="0" smtClean="0">
                <a:solidFill>
                  <a:schemeClr val="tx1"/>
                </a:solidFill>
                <a:latin typeface="Times New Roman" panose="02020603050405020304" pitchFamily="18" charset="0"/>
                <a:cs typeface="Times New Roman" panose="02020603050405020304" pitchFamily="18" charset="0"/>
              </a:rPr>
              <a:t>Compare </a:t>
            </a:r>
            <a:r>
              <a:rPr lang="en-US" sz="6400" dirty="0">
                <a:solidFill>
                  <a:schemeClr val="tx1"/>
                </a:solidFill>
                <a:latin typeface="Times New Roman" panose="02020603050405020304" pitchFamily="18" charset="0"/>
                <a:cs typeface="Times New Roman" panose="02020603050405020304" pitchFamily="18" charset="0"/>
              </a:rPr>
              <a:t>execution times to identify the most efficient </a:t>
            </a:r>
            <a:r>
              <a:rPr lang="en-US" sz="6400" dirty="0" smtClean="0">
                <a:solidFill>
                  <a:schemeClr val="tx1"/>
                </a:solidFill>
                <a:latin typeface="Times New Roman" panose="02020603050405020304" pitchFamily="18" charset="0"/>
                <a:cs typeface="Times New Roman" panose="02020603050405020304" pitchFamily="18" charset="0"/>
              </a:rPr>
              <a:t>methods.</a:t>
            </a:r>
          </a:p>
          <a:p>
            <a:pPr marL="0" indent="0" algn="just">
              <a:lnSpc>
                <a:spcPct val="170000"/>
              </a:lnSpc>
              <a:buNone/>
            </a:pPr>
            <a:r>
              <a:rPr lang="en-US" sz="6400" b="1" dirty="0" smtClean="0">
                <a:solidFill>
                  <a:schemeClr val="tx1"/>
                </a:solidFill>
                <a:latin typeface="Times New Roman" panose="02020603050405020304" pitchFamily="18" charset="0"/>
                <a:cs typeface="Times New Roman" panose="02020603050405020304" pitchFamily="18" charset="0"/>
              </a:rPr>
              <a:t>Scalability: </a:t>
            </a:r>
            <a:r>
              <a:rPr lang="en-US" sz="6400" dirty="0" smtClean="0">
                <a:solidFill>
                  <a:schemeClr val="tx1"/>
                </a:solidFill>
                <a:latin typeface="Times New Roman" panose="02020603050405020304" pitchFamily="18" charset="0"/>
                <a:cs typeface="Times New Roman" panose="02020603050405020304" pitchFamily="18" charset="0"/>
              </a:rPr>
              <a:t>Understand </a:t>
            </a:r>
            <a:r>
              <a:rPr lang="en-US" sz="6400" dirty="0">
                <a:solidFill>
                  <a:schemeClr val="tx1"/>
                </a:solidFill>
                <a:latin typeface="Times New Roman" panose="02020603050405020304" pitchFamily="18" charset="0"/>
                <a:cs typeface="Times New Roman" panose="02020603050405020304" pitchFamily="18" charset="0"/>
              </a:rPr>
              <a:t>algorithm strengths for efficient scaling as business grows.</a:t>
            </a:r>
          </a:p>
          <a:p>
            <a:pPr marL="0" indent="0" algn="just">
              <a:lnSpc>
                <a:spcPct val="170000"/>
              </a:lnSpc>
              <a:buNone/>
            </a:pPr>
            <a:r>
              <a:rPr lang="en-US" sz="6400" b="1" dirty="0" smtClean="0">
                <a:solidFill>
                  <a:schemeClr val="tx1"/>
                </a:solidFill>
                <a:latin typeface="Times New Roman" panose="02020603050405020304" pitchFamily="18" charset="0"/>
                <a:cs typeface="Times New Roman" panose="02020603050405020304" pitchFamily="18" charset="0"/>
              </a:rPr>
              <a:t>Educational </a:t>
            </a:r>
            <a:r>
              <a:rPr lang="en-US" sz="6400" b="1" dirty="0">
                <a:solidFill>
                  <a:schemeClr val="tx1"/>
                </a:solidFill>
                <a:latin typeface="Times New Roman" panose="02020603050405020304" pitchFamily="18" charset="0"/>
                <a:cs typeface="Times New Roman" panose="02020603050405020304" pitchFamily="18" charset="0"/>
              </a:rPr>
              <a:t>Tool</a:t>
            </a:r>
            <a:r>
              <a:rPr lang="en-US" sz="6400" b="1" dirty="0" smtClean="0">
                <a:solidFill>
                  <a:schemeClr val="tx1"/>
                </a:solidFill>
                <a:latin typeface="Times New Roman" panose="02020603050405020304" pitchFamily="18" charset="0"/>
                <a:cs typeface="Times New Roman" panose="02020603050405020304" pitchFamily="18" charset="0"/>
              </a:rPr>
              <a:t>: </a:t>
            </a:r>
            <a:r>
              <a:rPr lang="en-US" sz="6400" dirty="0">
                <a:solidFill>
                  <a:schemeClr val="tx1"/>
                </a:solidFill>
                <a:latin typeface="Times New Roman" panose="02020603050405020304" pitchFamily="18" charset="0"/>
                <a:cs typeface="Times New Roman" panose="02020603050405020304" pitchFamily="18" charset="0"/>
              </a:rPr>
              <a:t>Train employees on algorithm selection and performance optimization.</a:t>
            </a:r>
          </a:p>
          <a:p>
            <a:pPr marL="0" indent="0" algn="just">
              <a:lnSpc>
                <a:spcPct val="170000"/>
              </a:lnSpc>
              <a:buNone/>
            </a:pPr>
            <a:r>
              <a:rPr lang="en-US" sz="6400" b="1" dirty="0" smtClean="0">
                <a:solidFill>
                  <a:schemeClr val="tx1"/>
                </a:solidFill>
                <a:latin typeface="Times New Roman" panose="02020603050405020304" pitchFamily="18" charset="0"/>
                <a:cs typeface="Times New Roman" panose="02020603050405020304" pitchFamily="18" charset="0"/>
              </a:rPr>
              <a:t>Outcome: </a:t>
            </a:r>
            <a:r>
              <a:rPr lang="en-US" sz="6400" dirty="0" smtClean="0">
                <a:solidFill>
                  <a:schemeClr val="tx1"/>
                </a:solidFill>
                <a:latin typeface="Times New Roman" panose="02020603050405020304" pitchFamily="18" charset="0"/>
                <a:cs typeface="Times New Roman" panose="02020603050405020304" pitchFamily="18" charset="0"/>
              </a:rPr>
              <a:t>Faster</a:t>
            </a:r>
            <a:r>
              <a:rPr lang="en-US" sz="6400" dirty="0">
                <a:solidFill>
                  <a:schemeClr val="tx1"/>
                </a:solidFill>
                <a:latin typeface="Times New Roman" panose="02020603050405020304" pitchFamily="18" charset="0"/>
                <a:cs typeface="Times New Roman" panose="02020603050405020304" pitchFamily="18" charset="0"/>
              </a:rPr>
              <a:t>, more reliable data processing leading to improved decision-making and operational performance.</a:t>
            </a:r>
            <a:endParaRPr lang="en-IN" sz="6400" dirty="0">
              <a:solidFill>
                <a:schemeClr val="tx1"/>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9448675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B16E9532-6DC7-411D-A09F-8413A5B95FFE}"/>
              </a:ext>
            </a:extLst>
          </p:cNvPr>
          <p:cNvSpPr>
            <a:spLocks noGrp="1"/>
          </p:cNvSpPr>
          <p:nvPr>
            <p:ph type="title"/>
          </p:nvPr>
        </p:nvSpPr>
        <p:spPr/>
        <p:txBody>
          <a:bodyPr anchor="ctr">
            <a:normAutofit/>
          </a:bodyPr>
          <a:lstStyle/>
          <a:p>
            <a:r>
              <a:rPr lang="en-US" dirty="0" smtClean="0"/>
              <a:t>Project Description</a:t>
            </a:r>
            <a:endParaRPr lang="en-US" dirty="0"/>
          </a:p>
        </p:txBody>
      </p:sp>
      <p:sp>
        <p:nvSpPr>
          <p:cNvPr id="5" name="Rectangle 4"/>
          <p:cNvSpPr/>
          <p:nvPr/>
        </p:nvSpPr>
        <p:spPr>
          <a:xfrm>
            <a:off x="6213230" y="232427"/>
            <a:ext cx="5805854" cy="6370975"/>
          </a:xfrm>
          <a:prstGeom prst="rect">
            <a:avLst/>
          </a:prstGeom>
        </p:spPr>
        <p:txBody>
          <a:bodyPr wrap="square">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This project focuses on implementing and comparing fundamental algorithms for sorting and searching, which are essential for efficient data management and retrieval in various business applications. The main goal is to provide a comprehensive understanding of how different algorithms work, their performance characteristics, and their appropriate use cases. </a:t>
            </a:r>
            <a:endParaRPr lang="en-US" sz="1600" dirty="0" smtClean="0">
              <a:latin typeface="Times New Roman" panose="02020603050405020304" pitchFamily="18" charset="0"/>
              <a:cs typeface="Times New Roman" panose="02020603050405020304" pitchFamily="18" charset="0"/>
            </a:endParaRPr>
          </a:p>
          <a:p>
            <a:pPr algn="just">
              <a:lnSpc>
                <a:spcPct val="150000"/>
              </a:lnSpc>
            </a:pPr>
            <a:r>
              <a:rPr lang="en-US" sz="1600" b="1" dirty="0" smtClean="0">
                <a:latin typeface="Times New Roman" panose="02020603050405020304" pitchFamily="18" charset="0"/>
                <a:cs typeface="Times New Roman" panose="02020603050405020304" pitchFamily="18" charset="0"/>
              </a:rPr>
              <a:t>Algorithms Implemented:</a:t>
            </a:r>
          </a:p>
          <a:p>
            <a:pPr algn="just">
              <a:lnSpc>
                <a:spcPct val="150000"/>
              </a:lnSpc>
            </a:pPr>
            <a:r>
              <a:rPr lang="en-US" sz="1600" b="1" dirty="0" smtClean="0">
                <a:latin typeface="Times New Roman" panose="02020603050405020304" pitchFamily="18" charset="0"/>
                <a:cs typeface="Times New Roman" panose="02020603050405020304" pitchFamily="18" charset="0"/>
              </a:rPr>
              <a:t>Sorting Algorithms:</a:t>
            </a:r>
          </a:p>
          <a:p>
            <a:pPr marL="896938" indent="-176213" algn="just">
              <a:lnSpc>
                <a:spcPct val="150000"/>
              </a:lnSpc>
              <a:buFont typeface="Arial" panose="020B0604020202020204" pitchFamily="34" charset="0"/>
              <a:buChar char="•"/>
            </a:pPr>
            <a:r>
              <a:rPr lang="en-IN" sz="1600" dirty="0" smtClean="0">
                <a:latin typeface="Times New Roman" panose="02020603050405020304" pitchFamily="18" charset="0"/>
                <a:cs typeface="Times New Roman" panose="02020603050405020304" pitchFamily="18" charset="0"/>
              </a:rPr>
              <a:t>Bubble Sort</a:t>
            </a:r>
          </a:p>
          <a:p>
            <a:pPr marL="896938" indent="-176213" algn="just">
              <a:lnSpc>
                <a:spcPct val="150000"/>
              </a:lnSpc>
              <a:buFont typeface="Arial" panose="020B0604020202020204" pitchFamily="34" charset="0"/>
              <a:buChar char="•"/>
            </a:pPr>
            <a:r>
              <a:rPr lang="en-IN" sz="1600" dirty="0" smtClean="0">
                <a:latin typeface="Times New Roman" panose="02020603050405020304" pitchFamily="18" charset="0"/>
                <a:cs typeface="Times New Roman" panose="02020603050405020304" pitchFamily="18" charset="0"/>
              </a:rPr>
              <a:t>Insertion Sort</a:t>
            </a:r>
          </a:p>
          <a:p>
            <a:pPr marL="896938" indent="-176213" algn="just">
              <a:lnSpc>
                <a:spcPct val="150000"/>
              </a:lnSpc>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Selection Sort</a:t>
            </a:r>
          </a:p>
          <a:p>
            <a:pPr marL="896938" indent="-176213" algn="just">
              <a:lnSpc>
                <a:spcPct val="150000"/>
              </a:lnSpc>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Merge Sort</a:t>
            </a:r>
          </a:p>
          <a:p>
            <a:pPr marL="896938" indent="-176213" algn="just">
              <a:lnSpc>
                <a:spcPct val="150000"/>
              </a:lnSpc>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Quick Sort</a:t>
            </a:r>
          </a:p>
          <a:p>
            <a:pPr algn="just">
              <a:lnSpc>
                <a:spcPct val="150000"/>
              </a:lnSpc>
            </a:pPr>
            <a:r>
              <a:rPr lang="en-US" sz="1600" b="1" dirty="0" smtClean="0">
                <a:latin typeface="Times New Roman" panose="02020603050405020304" pitchFamily="18" charset="0"/>
                <a:cs typeface="Times New Roman" panose="02020603050405020304" pitchFamily="18" charset="0"/>
              </a:rPr>
              <a:t>Searching Algorithms:</a:t>
            </a:r>
          </a:p>
          <a:p>
            <a:pPr marL="720725"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 </a:t>
            </a:r>
            <a:r>
              <a:rPr lang="en-US" sz="1600" b="1"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Linear Search</a:t>
            </a:r>
          </a:p>
          <a:p>
            <a:pPr marL="720725"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Binary Search</a:t>
            </a:r>
          </a:p>
          <a:p>
            <a:pPr marL="1200150" lvl="2" indent="-285750" algn="just">
              <a:lnSpc>
                <a:spcPct val="150000"/>
              </a:lnSpc>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8505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B16E9532-6DC7-411D-A09F-8413A5B95FFE}"/>
              </a:ext>
            </a:extLst>
          </p:cNvPr>
          <p:cNvSpPr>
            <a:spLocks noGrp="1"/>
          </p:cNvSpPr>
          <p:nvPr>
            <p:ph type="title"/>
          </p:nvPr>
        </p:nvSpPr>
        <p:spPr/>
        <p:txBody>
          <a:bodyPr anchor="ctr">
            <a:normAutofit/>
          </a:bodyPr>
          <a:lstStyle/>
          <a:p>
            <a:r>
              <a:rPr lang="en-US" dirty="0" smtClean="0"/>
              <a:t>Bubble Sort</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0282" y="2937401"/>
            <a:ext cx="4930463" cy="3697847"/>
          </a:xfrm>
          <a:prstGeom prst="rect">
            <a:avLst/>
          </a:prstGeom>
        </p:spPr>
      </p:pic>
      <p:sp>
        <p:nvSpPr>
          <p:cNvPr id="3" name="Rectangle 2"/>
          <p:cNvSpPr/>
          <p:nvPr/>
        </p:nvSpPr>
        <p:spPr>
          <a:xfrm>
            <a:off x="6465345" y="205320"/>
            <a:ext cx="5400339" cy="3416320"/>
          </a:xfrm>
          <a:prstGeom prst="rect">
            <a:avLst/>
          </a:prstGeom>
        </p:spPr>
        <p:txBody>
          <a:bodyPr wrap="square">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Bubble Sort is a simple comparison-based sorting algorithm that repeatedly steps through the list, compares adjacent elements, and swaps them if they are in the wrong order. This process is repeated until the list is sorted. Although simple and easy to understand, Bubble Sort is inefficient for large datasets due to its O(n^2) time complexity. It is best suited for small or nearly sorted lists</a:t>
            </a:r>
            <a:r>
              <a:rPr lang="en-US" sz="1600" dirty="0" smtClean="0">
                <a:latin typeface="Times New Roman" panose="02020603050405020304" pitchFamily="18" charset="0"/>
                <a:cs typeface="Times New Roman" panose="02020603050405020304" pitchFamily="18" charset="0"/>
              </a:rPr>
              <a:t>.</a:t>
            </a:r>
          </a:p>
          <a:p>
            <a:pPr algn="just">
              <a:lnSpc>
                <a:spcPct val="150000"/>
              </a:lnSpc>
            </a:pPr>
            <a:endParaRPr lang="en-US" sz="1600" dirty="0">
              <a:latin typeface="Times New Roman" panose="02020603050405020304" pitchFamily="18" charset="0"/>
              <a:cs typeface="Times New Roman" panose="02020603050405020304" pitchFamily="18" charset="0"/>
            </a:endParaRPr>
          </a:p>
          <a:p>
            <a:pPr algn="just">
              <a:lnSpc>
                <a:spcPct val="150000"/>
              </a:lnSpc>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45299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B16E9532-6DC7-411D-A09F-8413A5B95FFE}"/>
              </a:ext>
            </a:extLst>
          </p:cNvPr>
          <p:cNvSpPr>
            <a:spLocks noGrp="1"/>
          </p:cNvSpPr>
          <p:nvPr>
            <p:ph type="title"/>
          </p:nvPr>
        </p:nvSpPr>
        <p:spPr/>
        <p:txBody>
          <a:bodyPr anchor="ctr">
            <a:normAutofit/>
          </a:bodyPr>
          <a:lstStyle/>
          <a:p>
            <a:r>
              <a:rPr lang="en-US" dirty="0" smtClean="0"/>
              <a:t>Insertion Sort</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1587" y="3453509"/>
            <a:ext cx="5829806" cy="3307367"/>
          </a:xfrm>
          <a:prstGeom prst="rect">
            <a:avLst/>
          </a:prstGeom>
        </p:spPr>
      </p:pic>
      <p:sp>
        <p:nvSpPr>
          <p:cNvPr id="4" name="Rectangle 3"/>
          <p:cNvSpPr/>
          <p:nvPr/>
        </p:nvSpPr>
        <p:spPr>
          <a:xfrm>
            <a:off x="6157799" y="295442"/>
            <a:ext cx="5937382" cy="3046988"/>
          </a:xfrm>
          <a:prstGeom prst="rect">
            <a:avLst/>
          </a:prstGeom>
        </p:spPr>
        <p:txBody>
          <a:bodyPr wrap="square">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Insertion sort is a straightforward algorithm for sorting small datasets or nearly sorted lists. It works by iteratively building the final sorted list one element at a time. At each iteration, the algorithm takes the next element and inserts it into its correct position within the already sorted portion of the list. This process continues until all elements are sorted. While insertion sort may not be as fast as more advanced algorithms for large datasets, its effectiveness lies in its simplicity and suitability for small or partially sorted datasets.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60877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B16E9532-6DC7-411D-A09F-8413A5B95FFE}"/>
              </a:ext>
            </a:extLst>
          </p:cNvPr>
          <p:cNvSpPr>
            <a:spLocks noGrp="1"/>
          </p:cNvSpPr>
          <p:nvPr>
            <p:ph type="title"/>
          </p:nvPr>
        </p:nvSpPr>
        <p:spPr/>
        <p:txBody>
          <a:bodyPr anchor="ctr">
            <a:normAutofit/>
          </a:bodyPr>
          <a:lstStyle/>
          <a:p>
            <a:r>
              <a:rPr lang="en-US" dirty="0" smtClean="0"/>
              <a:t>Selection Sort</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2103" y="2818672"/>
            <a:ext cx="5137521" cy="3953267"/>
          </a:xfrm>
          <a:prstGeom prst="rect">
            <a:avLst/>
          </a:prstGeom>
        </p:spPr>
      </p:pic>
      <p:sp>
        <p:nvSpPr>
          <p:cNvPr id="4" name="Rectangle 3"/>
          <p:cNvSpPr/>
          <p:nvPr/>
        </p:nvSpPr>
        <p:spPr>
          <a:xfrm>
            <a:off x="6096000" y="359977"/>
            <a:ext cx="5952565" cy="2308324"/>
          </a:xfrm>
          <a:prstGeom prst="rect">
            <a:avLst/>
          </a:prstGeom>
        </p:spPr>
        <p:txBody>
          <a:bodyPr wrap="square">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Selection sort is an elementary sorting algorithm that divides the input list into a sorted and an unsorted region. It repeatedly selects the smallest (or largest) element from the unsorted region and swaps it with the first unsorted element, thereby expanding the sorted region. While selection sort is easy to implement and understand, its time complexity of O(n^2) makes it less efficient for large datasets.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01993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B16E9532-6DC7-411D-A09F-8413A5B95FFE}"/>
              </a:ext>
            </a:extLst>
          </p:cNvPr>
          <p:cNvSpPr>
            <a:spLocks noGrp="1"/>
          </p:cNvSpPr>
          <p:nvPr>
            <p:ph type="title"/>
          </p:nvPr>
        </p:nvSpPr>
        <p:spPr/>
        <p:txBody>
          <a:bodyPr anchor="ctr">
            <a:normAutofit/>
          </a:bodyPr>
          <a:lstStyle/>
          <a:p>
            <a:r>
              <a:rPr lang="en-US" dirty="0" smtClean="0"/>
              <a:t>Merge Sort</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2125" y="2769422"/>
            <a:ext cx="5731136" cy="3717439"/>
          </a:xfrm>
          <a:prstGeom prst="rect">
            <a:avLst/>
          </a:prstGeom>
        </p:spPr>
      </p:pic>
      <p:sp>
        <p:nvSpPr>
          <p:cNvPr id="4" name="Rectangle 3"/>
          <p:cNvSpPr/>
          <p:nvPr/>
        </p:nvSpPr>
        <p:spPr>
          <a:xfrm>
            <a:off x="6205818" y="229536"/>
            <a:ext cx="5952565" cy="2308324"/>
          </a:xfrm>
          <a:prstGeom prst="rect">
            <a:avLst/>
          </a:prstGeom>
        </p:spPr>
        <p:txBody>
          <a:bodyPr wrap="square">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Merge sort is a divide-and-conquer algorithm that recursively divides the input list into smaller </a:t>
            </a:r>
            <a:r>
              <a:rPr lang="en-US" sz="1600" dirty="0" err="1">
                <a:latin typeface="Times New Roman" panose="02020603050405020304" pitchFamily="18" charset="0"/>
                <a:cs typeface="Times New Roman" panose="02020603050405020304" pitchFamily="18" charset="0"/>
              </a:rPr>
              <a:t>sublists</a:t>
            </a:r>
            <a:r>
              <a:rPr lang="en-US" sz="1600" dirty="0">
                <a:latin typeface="Times New Roman" panose="02020603050405020304" pitchFamily="18" charset="0"/>
                <a:cs typeface="Times New Roman" panose="02020603050405020304" pitchFamily="18" charset="0"/>
              </a:rPr>
              <a:t> until each </a:t>
            </a:r>
            <a:r>
              <a:rPr lang="en-US" sz="1600" dirty="0" err="1">
                <a:latin typeface="Times New Roman" panose="02020603050405020304" pitchFamily="18" charset="0"/>
                <a:cs typeface="Times New Roman" panose="02020603050405020304" pitchFamily="18" charset="0"/>
              </a:rPr>
              <a:t>sublist</a:t>
            </a:r>
            <a:r>
              <a:rPr lang="en-US" sz="1600" dirty="0">
                <a:latin typeface="Times New Roman" panose="02020603050405020304" pitchFamily="18" charset="0"/>
                <a:cs typeface="Times New Roman" panose="02020603050405020304" pitchFamily="18" charset="0"/>
              </a:rPr>
              <a:t> contains only one element. It then merges these </a:t>
            </a:r>
            <a:r>
              <a:rPr lang="en-US" sz="1600" dirty="0" err="1">
                <a:latin typeface="Times New Roman" panose="02020603050405020304" pitchFamily="18" charset="0"/>
                <a:cs typeface="Times New Roman" panose="02020603050405020304" pitchFamily="18" charset="0"/>
              </a:rPr>
              <a:t>sublists</a:t>
            </a:r>
            <a:r>
              <a:rPr lang="en-US" sz="1600" dirty="0">
                <a:latin typeface="Times New Roman" panose="02020603050405020304" pitchFamily="18" charset="0"/>
                <a:cs typeface="Times New Roman" panose="02020603050405020304" pitchFamily="18" charset="0"/>
              </a:rPr>
              <a:t> back together in sorted order. Merge sort is known for its stable performance and consistent time complexity of O(n log n), making it suitable for sorting large datasets efficiently.</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30948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B16E9532-6DC7-411D-A09F-8413A5B95FFE}"/>
              </a:ext>
            </a:extLst>
          </p:cNvPr>
          <p:cNvSpPr>
            <a:spLocks noGrp="1"/>
          </p:cNvSpPr>
          <p:nvPr>
            <p:ph type="title"/>
          </p:nvPr>
        </p:nvSpPr>
        <p:spPr/>
        <p:txBody>
          <a:bodyPr anchor="ctr">
            <a:normAutofit/>
          </a:bodyPr>
          <a:lstStyle/>
          <a:p>
            <a:r>
              <a:rPr lang="en-US" dirty="0" smtClean="0"/>
              <a:t>Quick Sort</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5508" y="2786231"/>
            <a:ext cx="5894127" cy="3722146"/>
          </a:xfrm>
          <a:prstGeom prst="rect">
            <a:avLst/>
          </a:prstGeom>
        </p:spPr>
      </p:pic>
      <p:sp>
        <p:nvSpPr>
          <p:cNvPr id="5" name="Rectangle 4"/>
          <p:cNvSpPr/>
          <p:nvPr/>
        </p:nvSpPr>
        <p:spPr>
          <a:xfrm>
            <a:off x="6235499" y="235051"/>
            <a:ext cx="5814144" cy="2677656"/>
          </a:xfrm>
          <a:prstGeom prst="rect">
            <a:avLst/>
          </a:prstGeom>
        </p:spPr>
        <p:txBody>
          <a:bodyPr wrap="square">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Quick sort is another divide-and-conquer algorithm that selects a pivot element and partitions the input list into elements less than and greater than the pivot. It then recursively sorts these partitions. Quick sort is highly efficient for large datasets, particularly on average, with a time complexity of O(n log n). However, its performance may degrade in certain scenarios if the pivot selection is not optimized.</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2353025"/>
      </p:ext>
    </p:extLst>
  </p:cSld>
  <p:clrMapOvr>
    <a:masterClrMapping/>
  </p:clrMapOvr>
  <p:timing>
    <p:tnLst>
      <p:par>
        <p:cTn id="1" dur="indefinite" restart="never" nodeType="tmRoot"/>
      </p:par>
    </p:tnLst>
  </p:timing>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FrostyVTI" id="{DD283BC3-E0B6-4E4B-91CF-F0F54D51BB21}" vid="{3EE220F7-F497-4893-BE1F-7BB1D60742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6986C09-F420-40AE-93AA-C368DCF73FE2}">
  <ds:schemaRefs>
    <ds:schemaRef ds:uri="http://schemas.openxmlformats.org/package/2006/metadata/core-properties"/>
    <ds:schemaRef ds:uri="http://schemas.microsoft.com/sharepoint/v3"/>
    <ds:schemaRef ds:uri="http://schemas.microsoft.com/office/2006/documentManagement/types"/>
    <ds:schemaRef ds:uri="71af3243-3dd4-4a8d-8c0d-dd76da1f02a5"/>
    <ds:schemaRef ds:uri="http://schemas.microsoft.com/office/2006/metadata/properties"/>
    <ds:schemaRef ds:uri="http://purl.org/dc/terms/"/>
    <ds:schemaRef ds:uri="http://purl.org/dc/dcmitype/"/>
    <ds:schemaRef ds:uri="http://schemas.microsoft.com/office/infopath/2007/PartnerControls"/>
    <ds:schemaRef ds:uri="http://purl.org/dc/elements/1.1/"/>
    <ds:schemaRef ds:uri="230e9df3-be65-4c73-a93b-d1236ebd677e"/>
    <ds:schemaRef ds:uri="16c05727-aa75-4e4a-9b5f-8a80a1165891"/>
    <ds:schemaRef ds:uri="http://www.w3.org/XML/1998/namespace"/>
  </ds:schemaRefs>
</ds:datastoreItem>
</file>

<file path=customXml/itemProps2.xml><?xml version="1.0" encoding="utf-8"?>
<ds:datastoreItem xmlns:ds="http://schemas.openxmlformats.org/officeDocument/2006/customXml" ds:itemID="{A32DBBDF-0415-4F4A-A72F-EB449088BF3B}">
  <ds:schemaRefs>
    <ds:schemaRef ds:uri="http://schemas.microsoft.com/sharepoint/v3/contenttype/forms"/>
  </ds:schemaRefs>
</ds:datastoreItem>
</file>

<file path=customXml/itemProps3.xml><?xml version="1.0" encoding="utf-8"?>
<ds:datastoreItem xmlns:ds="http://schemas.openxmlformats.org/officeDocument/2006/customXml" ds:itemID="{05E267E2-D0C1-458E-BA40-3B641CF83E3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FrostyVTI</Template>
  <TotalTime>0</TotalTime>
  <Words>1192</Words>
  <Application>Microsoft Office PowerPoint</Application>
  <PresentationFormat>Custom</PresentationFormat>
  <Paragraphs>115</Paragraphs>
  <Slides>15</Slides>
  <Notes>15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FrostyVTI</vt:lpstr>
      <vt:lpstr>PySortSearch Algorithms in Python         - Logiya Vidhyapathi                                                       30/05/2024</vt:lpstr>
      <vt:lpstr>Aim of the Project</vt:lpstr>
      <vt:lpstr>Problem Statement</vt:lpstr>
      <vt:lpstr>Project Description</vt:lpstr>
      <vt:lpstr>Bubble Sort</vt:lpstr>
      <vt:lpstr>Insertion Sort</vt:lpstr>
      <vt:lpstr>Selection Sort</vt:lpstr>
      <vt:lpstr>Merge Sort</vt:lpstr>
      <vt:lpstr>Quick Sort</vt:lpstr>
      <vt:lpstr>Binary Search</vt:lpstr>
      <vt:lpstr>Linear Search</vt:lpstr>
      <vt:lpstr>                                 Input Versatility with Error Handling and Exception Handling </vt:lpstr>
      <vt:lpstr>Algorithm Comparison Overview</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2023-12-10T15:14:12Z</dcterms:created>
  <dcterms:modified xsi:type="dcterms:W3CDTF">2024-07-17T16:33:13Z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