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88" r:id="rId3"/>
    <p:sldId id="293" r:id="rId4"/>
    <p:sldId id="258" r:id="rId5"/>
    <p:sldId id="290" r:id="rId6"/>
    <p:sldId id="259" r:id="rId7"/>
    <p:sldId id="294" r:id="rId8"/>
    <p:sldId id="291" r:id="rId9"/>
    <p:sldId id="292" r:id="rId10"/>
    <p:sldId id="295" r:id="rId11"/>
    <p:sldId id="289" r:id="rId12"/>
  </p:sldIdLst>
  <p:sldSz cx="9144000" cy="5143500" type="screen16x9"/>
  <p:notesSz cx="6858000" cy="9144000"/>
  <p:embeddedFontLst>
    <p:embeddedFont>
      <p:font typeface="Rajdhani" panose="020B0604020202020204" charset="0"/>
      <p:regular r:id="rId14"/>
      <p:bold r:id="rId15"/>
    </p:embeddedFont>
    <p:embeddedFont>
      <p:font typeface="Fira Sans Condensed Light" panose="020B0604020202020204" charset="0"/>
      <p:regular r:id="rId16"/>
      <p:bold r:id="rId17"/>
      <p:italic r:id="rId18"/>
      <p:boldItalic r:id="rId19"/>
    </p:embeddedFont>
    <p:embeddedFont>
      <p:font typeface="Fira Sans Condense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EF6C911-6DC7-4855-B223-E339CB6A2276}">
  <a:tblStyle styleId="{1EF6C911-6DC7-4855-B223-E339CB6A2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514" y="-58"/>
      </p:cViewPr>
      <p:guideLst>
        <p:guide orient="horz" pos="6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19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035287" y="834887"/>
            <a:ext cx="4618383" cy="1879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Satellite Image Classification : A Deep Learning Approach</a:t>
            </a:r>
            <a:endParaRPr sz="36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65629" y="2714561"/>
            <a:ext cx="4291500" cy="777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" sz="1600" dirty="0" smtClean="0"/>
              <a:t>-Logiya Vidhyapathi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500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11/02/2025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690180" y="1956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Comparison &amp; Performance</a:t>
            </a:r>
            <a:endParaRPr dirty="0"/>
          </a:p>
        </p:txBody>
      </p:sp>
      <p:sp>
        <p:nvSpPr>
          <p:cNvPr id="5" name="Google Shape;141;p19"/>
          <p:cNvSpPr txBox="1"/>
          <p:nvPr/>
        </p:nvSpPr>
        <p:spPr>
          <a:xfrm>
            <a:off x="755375" y="2425146"/>
            <a:ext cx="3081130" cy="46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rgbClr val="FFFFFF"/>
              </a:buClr>
            </a:pPr>
            <a:endParaRPr lang="en-US" sz="2000" b="1" dirty="0" smtClean="0">
              <a:solidFill>
                <a:srgbClr val="FFFFFF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476" y="768304"/>
            <a:ext cx="7825409" cy="41088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5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ResNetV2:</a:t>
            </a:r>
            <a:r>
              <a:rPr lang="en-US" sz="15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Achieved an accuracy of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77.44%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validation data. 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5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ResNet50V2</a:t>
            </a:r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Achieved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accuracy of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97.87%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validation data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InceptionResNetV2: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Achieved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accuracy of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76.38%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validation data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MobileNetV2: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Achieved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accuracy of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99.20%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validation data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CNN: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70.07%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validation data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CNN with SMOTE Technique: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71.40%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validation data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06748" y="9105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 dirty="0"/>
          </a:p>
        </p:txBody>
      </p:sp>
      <p:sp>
        <p:nvSpPr>
          <p:cNvPr id="141" name="Google Shape;141;p19"/>
          <p:cNvSpPr txBox="1"/>
          <p:nvPr/>
        </p:nvSpPr>
        <p:spPr>
          <a:xfrm>
            <a:off x="1080052" y="1603513"/>
            <a:ext cx="7162800" cy="202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 efficiently classifies satellite images while being lightweight.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 techniques like data augmentation and </a:t>
            </a:r>
            <a:r>
              <a:rPr lang="en-I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 performance</a:t>
            </a: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09452" y="5991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41" name="Google Shape;141;p19"/>
          <p:cNvSpPr txBox="1"/>
          <p:nvPr/>
        </p:nvSpPr>
        <p:spPr>
          <a:xfrm>
            <a:off x="1080052" y="1331844"/>
            <a:ext cx="7162800" cy="2829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environmental monitoring, disaster management, and urban 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planning. Growing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data demands efficient and accurate classification methods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satellite images for remote sensing 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pPr lvl="0" algn="just">
              <a:lnSpc>
                <a:spcPct val="150000"/>
              </a:lnSpc>
              <a:buClr>
                <a:srgbClr val="FFFFFF"/>
              </a:buClr>
            </a:pP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  <a:p>
            <a:pPr lvl="0" algn="just">
              <a:lnSpc>
                <a:spcPct val="150000"/>
              </a:lnSpc>
              <a:buClr>
                <a:srgbClr val="FFFFFF"/>
              </a:buClr>
            </a:pP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5220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09452" y="5991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Overview</a:t>
            </a:r>
            <a:endParaRPr dirty="0"/>
          </a:p>
        </p:txBody>
      </p:sp>
      <p:sp>
        <p:nvSpPr>
          <p:cNvPr id="141" name="Google Shape;141;p19"/>
          <p:cNvSpPr txBox="1"/>
          <p:nvPr/>
        </p:nvSpPr>
        <p:spPr>
          <a:xfrm>
            <a:off x="1080052" y="1331844"/>
            <a:ext cx="7162800" cy="240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FFFFFF"/>
              </a:buClr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classifies satellite images into categories like "Cloudy," "Desert," "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Green_Area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 and "Water" using deep learning. The dataset consists of 256x256 satellite images, ideal for computer vision tasks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Rajdhani"/>
            </a:endParaRPr>
          </a:p>
          <a:p>
            <a:pPr algn="just">
              <a:lnSpc>
                <a:spcPct val="150000"/>
              </a:lnSpc>
              <a:buClr>
                <a:srgbClr val="FFFFFF"/>
              </a:buClr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92886" y="4533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Workflow</a:t>
            </a:r>
            <a:endParaRPr dirty="0"/>
          </a:p>
        </p:txBody>
      </p:sp>
      <p:sp>
        <p:nvSpPr>
          <p:cNvPr id="72" name="Google Shape;72;p17"/>
          <p:cNvSpPr txBox="1"/>
          <p:nvPr/>
        </p:nvSpPr>
        <p:spPr>
          <a:xfrm>
            <a:off x="5944280" y="1573038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Data Preprocessing</a:t>
            </a:r>
            <a:endParaRPr sz="18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1435915" y="3056864"/>
            <a:ext cx="1198082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Model Selection</a:t>
            </a:r>
            <a:endParaRPr sz="18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944406" y="2996446"/>
            <a:ext cx="1851650" cy="7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Model Training &amp; Evaluation</a:t>
            </a:r>
            <a:endParaRPr sz="18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313747" y="1555815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Data Collection</a:t>
            </a:r>
            <a:endParaRPr sz="18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157156" y="1343565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870231" y="1343565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62025" y="2938027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952447" y="2933071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" name="Google Shape;85;p17"/>
          <p:cNvSpPr/>
          <p:nvPr/>
        </p:nvSpPr>
        <p:spPr>
          <a:xfrm>
            <a:off x="6009862" y="2933071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" name="Google Shape;78;p17"/>
          <p:cNvSpPr txBox="1"/>
          <p:nvPr/>
        </p:nvSpPr>
        <p:spPr>
          <a:xfrm>
            <a:off x="7108076" y="2971214"/>
            <a:ext cx="1724498" cy="7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Prediction &amp;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653740" y="7714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 Description</a:t>
            </a:r>
            <a:endParaRPr dirty="0"/>
          </a:p>
        </p:txBody>
      </p:sp>
      <p:sp>
        <p:nvSpPr>
          <p:cNvPr id="141" name="Google Shape;141;p19"/>
          <p:cNvSpPr txBox="1"/>
          <p:nvPr/>
        </p:nvSpPr>
        <p:spPr>
          <a:xfrm>
            <a:off x="1033667" y="1656522"/>
            <a:ext cx="7169427" cy="180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FFFFFF"/>
              </a:buClr>
            </a:pP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5,631 satellite images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categories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Cloudy (1,500), Desert (1,131), Green Area (1,500), and Water (1,500).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 was trained for image classification and used for 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predictions.</a:t>
            </a:r>
            <a:endParaRPr lang="en-US" sz="20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66928" y="6388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</a:t>
            </a:r>
            <a:r>
              <a:rPr lang="en-US" dirty="0" smtClean="0"/>
              <a:t>Preprocessing &amp; Efficient Data Loading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947530" y="1466509"/>
            <a:ext cx="4572000" cy="27930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Optimization: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Prefetch</a:t>
            </a:r>
            <a:endParaRPr lang="en-US" sz="16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79027" y="7714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MobileNetV2 Architecture &amp; Model Pipeline</a:t>
            </a:r>
            <a:endParaRPr dirty="0"/>
          </a:p>
        </p:txBody>
      </p:sp>
      <p:sp>
        <p:nvSpPr>
          <p:cNvPr id="141" name="Google Shape;141;p19"/>
          <p:cNvSpPr txBox="1"/>
          <p:nvPr/>
        </p:nvSpPr>
        <p:spPr>
          <a:xfrm>
            <a:off x="708992" y="1457738"/>
            <a:ext cx="7865166" cy="23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MobileNetV2: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rgbClr val="FFFFFF"/>
              </a:buClr>
            </a:pP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Lightweight 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I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convolutions</a:t>
            </a: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Clr>
                <a:srgbClr val="FFFFFF"/>
              </a:buClr>
            </a:pPr>
            <a:endParaRPr lang="en-IN" sz="1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  <a:buClr>
                <a:srgbClr val="FFFFFF"/>
              </a:buClr>
            </a:pP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Load 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IN" sz="20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Train MobileNetV2 → Validate → </a:t>
            </a: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IN" sz="2000" dirty="0"/>
              <a:t>.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1067" y="4268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Model Implementation &amp; Training</a:t>
            </a:r>
            <a:endParaRPr dirty="0"/>
          </a:p>
        </p:txBody>
      </p:sp>
      <p:sp>
        <p:nvSpPr>
          <p:cNvPr id="5" name="Google Shape;141;p19"/>
          <p:cNvSpPr txBox="1"/>
          <p:nvPr/>
        </p:nvSpPr>
        <p:spPr>
          <a:xfrm>
            <a:off x="755375" y="2425146"/>
            <a:ext cx="3081130" cy="46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rgbClr val="FFFFFF"/>
              </a:buClr>
            </a:pPr>
            <a:endParaRPr lang="en-US" sz="2000" b="1" dirty="0" smtClean="0">
              <a:solidFill>
                <a:srgbClr val="FFFFFF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477" y="1225898"/>
            <a:ext cx="782540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 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feature extractor (</a:t>
            </a:r>
            <a:r>
              <a:rPr lang="en-I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ImageNet</a:t>
            </a: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Transfer </a:t>
            </a: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trained using </a:t>
            </a:r>
            <a:r>
              <a:rPr lang="en-I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with augmented and normalized data</a:t>
            </a:r>
            <a:r>
              <a:rPr lang="en-IN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I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Adam optimizer with categorical cross-entropy loss.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690181" y="5858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Evaluation</a:t>
            </a:r>
            <a:endParaRPr dirty="0"/>
          </a:p>
        </p:txBody>
      </p:sp>
      <p:sp>
        <p:nvSpPr>
          <p:cNvPr id="5" name="Google Shape;141;p19"/>
          <p:cNvSpPr txBox="1"/>
          <p:nvPr/>
        </p:nvSpPr>
        <p:spPr>
          <a:xfrm>
            <a:off x="755375" y="2425146"/>
            <a:ext cx="3081130" cy="46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rgbClr val="FFFFFF"/>
              </a:buClr>
            </a:pPr>
            <a:endParaRPr lang="en-US" sz="2000" b="1" dirty="0" smtClean="0">
              <a:solidFill>
                <a:srgbClr val="FFFFFF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477" y="1193929"/>
            <a:ext cx="7825409" cy="2806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Prediction: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Generated predictions on images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Accuracy Score. 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99.20%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validation data</a:t>
            </a:r>
            <a:r>
              <a:rPr lang="en-US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382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Rajdhani</vt:lpstr>
      <vt:lpstr>Fira Sans Condensed Light</vt:lpstr>
      <vt:lpstr>Fira Sans Condensed</vt:lpstr>
      <vt:lpstr>Times New Roman</vt:lpstr>
      <vt:lpstr>AI Tech Agency Infographics by Slidesgo</vt:lpstr>
      <vt:lpstr>Satellite Image Classification : A Deep Learning Approach</vt:lpstr>
      <vt:lpstr>Introduction</vt:lpstr>
      <vt:lpstr>Project Overview</vt:lpstr>
      <vt:lpstr>Project Workflow</vt:lpstr>
      <vt:lpstr>Dataset Description</vt:lpstr>
      <vt:lpstr>Data Preprocessing &amp; Efficient Data Loading</vt:lpstr>
      <vt:lpstr>MobileNetV2 Architecture &amp; Model Pipeline</vt:lpstr>
      <vt:lpstr>Model Implementation &amp; Training</vt:lpstr>
      <vt:lpstr>Model Evaluation</vt:lpstr>
      <vt:lpstr>Model Comparison &amp; Performance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 Natural Language Processing</dc:title>
  <cp:lastModifiedBy>Logiya Vidhyapathy</cp:lastModifiedBy>
  <cp:revision>34</cp:revision>
  <dcterms:modified xsi:type="dcterms:W3CDTF">2025-03-17T16:06:25Z</dcterms:modified>
</cp:coreProperties>
</file>