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1ea4c03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1ea4c03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1ea4c03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1ea4c03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1ea4c03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1ea4c03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1ea4c03b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1ea4c03b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1ea4c03b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1ea4c03b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1ea4c03b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1ea4c03b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1ea4c03b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1ea4c03b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1ea4c03b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1ea4c03b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775" y="1725000"/>
            <a:ext cx="6734444" cy="169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3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Desarrollar una plataforma web que facilite a los dueños de empresas el envío automatizado de emails de forma masiva con el propósito de informar, promocionar y fortalecer la relación con sus clientes.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usuarios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Master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Admin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Admin son registrados por master.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Datos del admin: nombre - correo - contraseña - empresa(opcional) - 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Admin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CRUD Empresa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CRUD Direcciones de correo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CRUD Grupos de direcciones de correo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CURD Emails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Enviar Emails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Calendarizar envío de emails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CRUD Campañas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Reportes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Emails enviados última semana/mes o </a:t>
            </a:r>
            <a:r>
              <a:rPr lang="es">
                <a:solidFill>
                  <a:schemeClr val="dk1"/>
                </a:solidFill>
              </a:rPr>
              <a:t>rango</a:t>
            </a:r>
            <a:r>
              <a:rPr lang="es">
                <a:solidFill>
                  <a:schemeClr val="dk1"/>
                </a:solidFill>
              </a:rPr>
              <a:t> de fecha.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Direcciones que han recibido más emails última semana/mes o rango de fecha.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Direcciones registradas que no han recibido emails.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Los reportes se pueden ver desde la web o puede ser descargados en un PDF.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Reportes posibles?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Direcciones de correo que marcaron el email como spam </a:t>
            </a:r>
            <a:r>
              <a:rPr lang="es">
                <a:solidFill>
                  <a:schemeClr val="dk1"/>
                </a:solidFill>
              </a:rPr>
              <a:t>última semana/mes o rango de fecha.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Direcciones de correo que han reportado el email durante la última semana/mes o rango de fecha.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Envíos de emails fallidos/enviados/bloqueados/(la mayor cantidad de estados posibles).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de mensajería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Mailgun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AWS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generales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Todas las entidades tienen un field para saber último update, cuando se creó y si está activo o no.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Siempre que se envíen emails no se deben enviar todos al mismo tiempo.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Sin credenciales en repositorios.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Cada frase mostrada en el frontend debe venir de un key guardado en el servidor.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Especial atención en manejo de errores desde el backend.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