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1T16:59:03.497" v="931" actId="20577"/>
      <pc:docMkLst>
        <pc:docMk/>
      </pc:docMkLst>
      <pc:sldChg chg="modSp mod">
        <pc:chgData name="steven Traboulay" userId="962ebeb59d1ac312" providerId="LiveId" clId="{DD9045EB-A58C-41D3-8E8B-23E208FC4E8F}" dt="2020-10-21T05:07:17.089" v="788" actId="20577"/>
        <pc:sldMkLst>
          <pc:docMk/>
          <pc:sldMk cId="0" sldId="257"/>
        </pc:sldMkLst>
        <pc:spChg chg="mod">
          <ac:chgData name="steven Traboulay" userId="962ebeb59d1ac312" providerId="LiveId" clId="{DD9045EB-A58C-41D3-8E8B-23E208FC4E8F}" dt="2020-10-21T05:07:17.089" v="788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1:18.586" v="739" actId="1076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5:01:18.586" v="739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05:01:14.581" v="738" actId="1076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16:59:03.497" v="931" actId="20577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5:07:41.034" v="789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16:59:03.497" v="931" actId="20577"/>
          <ac:spMkLst>
            <pc:docMk/>
            <pc:sldMk cId="0" sldId="261"/>
            <ac:spMk id="83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7:45.562" v="790" actId="1076"/>
        <pc:sldMkLst>
          <pc:docMk/>
          <pc:sldMk cId="0" sldId="262"/>
        </pc:sldMkLst>
        <pc:spChg chg="mod">
          <ac:chgData name="steven Traboulay" userId="962ebeb59d1ac312" providerId="LiveId" clId="{DD9045EB-A58C-41D3-8E8B-23E208FC4E8F}" dt="2020-10-21T05:07:45.562" v="790" actId="1076"/>
          <ac:spMkLst>
            <pc:docMk/>
            <pc:sldMk cId="0" sldId="262"/>
            <ac:spMk id="88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12:56.712" v="793" actId="1076"/>
        <pc:sldMkLst>
          <pc:docMk/>
          <pc:sldMk cId="1394374325" sldId="263"/>
        </pc:sldMkLst>
        <pc:spChg chg="mod">
          <ac:chgData name="steven Traboulay" userId="962ebeb59d1ac312" providerId="LiveId" clId="{DD9045EB-A58C-41D3-8E8B-23E208FC4E8F}" dt="2020-10-21T05:12:56.712" v="793" actId="1076"/>
          <ac:spMkLst>
            <pc:docMk/>
            <pc:sldMk cId="1394374325" sldId="263"/>
            <ac:spMk id="2" creationId="{03556144-1022-4AF7-BD53-85AC9D773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This is strictly for us to follow along – we don’t need powerpoint as a crutch – we can talk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312895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can introduce, discuss target audience and our process to get here.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 can discuss general features, calls.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 Discuss the additional feature he added, general features and integration of app.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483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0556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– Styling CSS JavaScript </a:t>
            </a:r>
            <a:r>
              <a:rPr lang="en-US" dirty="0" err="1"/>
              <a:t>refactorting</a:t>
            </a:r>
            <a:r>
              <a:rPr lang="en-US" dirty="0"/>
              <a:t>, and plus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E</a:t>
            </a:r>
            <a:r>
              <a:rPr lang="en" dirty="0"/>
              <a:t>rror Message not appearing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411" y="382914"/>
            <a:ext cx="8520600" cy="572700"/>
          </a:xfrm>
        </p:spPr>
        <p:txBody>
          <a:bodyPr/>
          <a:lstStyle/>
          <a:p>
            <a:r>
              <a:rPr lang="en-US" b="1" u="sng" dirty="0"/>
              <a:t>Success/Fixes</a:t>
            </a:r>
            <a:endParaRPr lang="en-CA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Refer to readme issues section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</a:t>
            </a:r>
            <a:r>
              <a:rPr lang="en-US" dirty="0" err="1"/>
              <a:t>referenes</a:t>
            </a:r>
            <a:r>
              <a:rPr lang="en-US" dirty="0"/>
              <a:t>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also had a fix which the group ended up incorporating in, which was to merge the original two fetch functions into one and then initiated the fix in there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46339" y="4070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and class.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 err="1"/>
              <a:t>Kumash</a:t>
            </a:r>
            <a:r>
              <a:rPr lang="en-US" dirty="0"/>
              <a:t> –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Asghar</a:t>
            </a:r>
            <a:r>
              <a:rPr lang="en-US" dirty="0"/>
              <a:t> –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Steven</a:t>
            </a:r>
            <a:r>
              <a:rPr lang="en-US" dirty="0"/>
              <a:t> – modify into a dashboard for young professionals, easy to use and some portions are widgets pulling from </a:t>
            </a:r>
            <a:r>
              <a:rPr lang="en-US"/>
              <a:t>same data source.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04932" y="410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451</Words>
  <Application>Microsoft Office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can introduce, discuss target audience and our process to get here. Asghar – can discuss general features, calls. Kumash – Discuss the additional feature he added, general features and integration of app. 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steven Traboulay</cp:lastModifiedBy>
  <cp:revision>7</cp:revision>
  <dcterms:modified xsi:type="dcterms:W3CDTF">2020-10-21T16:59:09Z</dcterms:modified>
</cp:coreProperties>
</file>