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7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1T05:12:56.712" v="793" actId="1076"/>
      <pc:docMkLst>
        <pc:docMk/>
      </pc:docMkLst>
      <pc:sldChg chg="modSp mod">
        <pc:chgData name="steven Traboulay" userId="962ebeb59d1ac312" providerId="LiveId" clId="{DD9045EB-A58C-41D3-8E8B-23E208FC4E8F}" dt="2020-10-21T05:07:17.089" v="788" actId="20577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1T05:07:17.089" v="788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1:18.586" v="739" actId="1076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05:01:14.581" v="738" actId="1076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7:41.034" v="789" actId="1076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05:04:33.462" v="742" actId="115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7:45.562" v="790" actId="1076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12:56.712" v="793" actId="1076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This is strictly for us to follow along – we don’t need powerpoint as a crutch – we can talk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can introduce, discuss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 can discuss 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 Discuss the additional feature he added,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– Styling CSS JavaScript </a:t>
            </a:r>
            <a:r>
              <a:rPr lang="en-US" dirty="0" err="1"/>
              <a:t>refactorting</a:t>
            </a:r>
            <a:r>
              <a:rPr lang="en-US" dirty="0"/>
              <a:t>, and plus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E</a:t>
            </a:r>
            <a:r>
              <a:rPr lang="en" dirty="0"/>
              <a:t>rror Message not appearing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Refer to readme issues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</a:t>
            </a:r>
            <a:r>
              <a:rPr lang="en-US" dirty="0" err="1"/>
              <a:t>referenes</a:t>
            </a:r>
            <a:r>
              <a:rPr lang="en-US" dirty="0"/>
              <a:t>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also had a fix which the group ended up incorporating in, which was to merge the original two fetch functions into one and then initiated the fix in there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 err="1"/>
              <a:t>Kumash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trim some of the features and compartmentalize as a part of a larger dashboard to be migrated onto an installable app, which contains news feeds, weather, notes, emails (like a virtual day planner similar to google but all in one space)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476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can introduce, discuss target audience and our process to get here. Asghar – can discuss general features, calls. Kumash – Discuss the additional feature he added,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7</cp:revision>
  <dcterms:modified xsi:type="dcterms:W3CDTF">2020-10-21T05:13:04Z</dcterms:modified>
</cp:coreProperties>
</file>