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6" d="100"/>
          <a:sy n="126" d="100"/>
        </p:scale>
        <p:origin x="637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even Traboulay" userId="962ebeb59d1ac312" providerId="LiveId" clId="{DD9045EB-A58C-41D3-8E8B-23E208FC4E8F}"/>
    <pc:docChg chg="undo custSel modSld">
      <pc:chgData name="steven Traboulay" userId="962ebeb59d1ac312" providerId="LiveId" clId="{DD9045EB-A58C-41D3-8E8B-23E208FC4E8F}" dt="2020-10-21T23:29:10.201" v="1154" actId="20577"/>
      <pc:docMkLst>
        <pc:docMk/>
      </pc:docMkLst>
      <pc:sldChg chg="modSp mod">
        <pc:chgData name="steven Traboulay" userId="962ebeb59d1ac312" providerId="LiveId" clId="{DD9045EB-A58C-41D3-8E8B-23E208FC4E8F}" dt="2020-10-21T23:26:01.562" v="959" actId="20577"/>
        <pc:sldMkLst>
          <pc:docMk/>
          <pc:sldMk cId="0" sldId="257"/>
        </pc:sldMkLst>
        <pc:spChg chg="mod">
          <ac:chgData name="steven Traboulay" userId="962ebeb59d1ac312" providerId="LiveId" clId="{DD9045EB-A58C-41D3-8E8B-23E208FC4E8F}" dt="2020-10-21T23:26:01.562" v="959" actId="20577"/>
          <ac:spMkLst>
            <pc:docMk/>
            <pc:sldMk cId="0" sldId="257"/>
            <ac:spMk id="60" creationId="{00000000-0000-0000-0000-000000000000}"/>
          </ac:spMkLst>
        </pc:spChg>
      </pc:sldChg>
      <pc:sldChg chg="modSp mod">
        <pc:chgData name="steven Traboulay" userId="962ebeb59d1ac312" providerId="LiveId" clId="{DD9045EB-A58C-41D3-8E8B-23E208FC4E8F}" dt="2020-10-21T05:01:18.586" v="739" actId="1076"/>
        <pc:sldMkLst>
          <pc:docMk/>
          <pc:sldMk cId="0" sldId="258"/>
        </pc:sldMkLst>
        <pc:spChg chg="mod">
          <ac:chgData name="steven Traboulay" userId="962ebeb59d1ac312" providerId="LiveId" clId="{DD9045EB-A58C-41D3-8E8B-23E208FC4E8F}" dt="2020-10-21T05:01:18.586" v="739" actId="1076"/>
          <ac:spMkLst>
            <pc:docMk/>
            <pc:sldMk cId="0" sldId="258"/>
            <ac:spMk id="65" creationId="{00000000-0000-0000-0000-000000000000}"/>
          </ac:spMkLst>
        </pc:spChg>
        <pc:spChg chg="mod">
          <ac:chgData name="steven Traboulay" userId="962ebeb59d1ac312" providerId="LiveId" clId="{DD9045EB-A58C-41D3-8E8B-23E208FC4E8F}" dt="2020-10-21T05:01:14.581" v="738" actId="1076"/>
          <ac:spMkLst>
            <pc:docMk/>
            <pc:sldMk cId="0" sldId="258"/>
            <ac:spMk id="66" creationId="{00000000-0000-0000-0000-000000000000}"/>
          </ac:spMkLst>
        </pc:spChg>
      </pc:sldChg>
      <pc:sldChg chg="modSp mod">
        <pc:chgData name="steven Traboulay" userId="962ebeb59d1ac312" providerId="LiveId" clId="{DD9045EB-A58C-41D3-8E8B-23E208FC4E8F}" dt="2020-10-21T23:29:10.201" v="1154" actId="20577"/>
        <pc:sldMkLst>
          <pc:docMk/>
          <pc:sldMk cId="0" sldId="261"/>
        </pc:sldMkLst>
        <pc:spChg chg="mod">
          <ac:chgData name="steven Traboulay" userId="962ebeb59d1ac312" providerId="LiveId" clId="{DD9045EB-A58C-41D3-8E8B-23E208FC4E8F}" dt="2020-10-21T05:07:41.034" v="789" actId="1076"/>
          <ac:spMkLst>
            <pc:docMk/>
            <pc:sldMk cId="0" sldId="261"/>
            <ac:spMk id="82" creationId="{00000000-0000-0000-0000-000000000000}"/>
          </ac:spMkLst>
        </pc:spChg>
        <pc:spChg chg="mod">
          <ac:chgData name="steven Traboulay" userId="962ebeb59d1ac312" providerId="LiveId" clId="{DD9045EB-A58C-41D3-8E8B-23E208FC4E8F}" dt="2020-10-21T23:29:10.201" v="1154" actId="20577"/>
          <ac:spMkLst>
            <pc:docMk/>
            <pc:sldMk cId="0" sldId="261"/>
            <ac:spMk id="83" creationId="{00000000-0000-0000-0000-000000000000}"/>
          </ac:spMkLst>
        </pc:spChg>
      </pc:sldChg>
      <pc:sldChg chg="modSp mod">
        <pc:chgData name="steven Traboulay" userId="962ebeb59d1ac312" providerId="LiveId" clId="{DD9045EB-A58C-41D3-8E8B-23E208FC4E8F}" dt="2020-10-21T05:07:45.562" v="790" actId="1076"/>
        <pc:sldMkLst>
          <pc:docMk/>
          <pc:sldMk cId="0" sldId="262"/>
        </pc:sldMkLst>
        <pc:spChg chg="mod">
          <ac:chgData name="steven Traboulay" userId="962ebeb59d1ac312" providerId="LiveId" clId="{DD9045EB-A58C-41D3-8E8B-23E208FC4E8F}" dt="2020-10-21T05:07:45.562" v="790" actId="1076"/>
          <ac:spMkLst>
            <pc:docMk/>
            <pc:sldMk cId="0" sldId="262"/>
            <ac:spMk id="88" creationId="{00000000-0000-0000-0000-000000000000}"/>
          </ac:spMkLst>
        </pc:spChg>
      </pc:sldChg>
      <pc:sldChg chg="modSp mod">
        <pc:chgData name="steven Traboulay" userId="962ebeb59d1ac312" providerId="LiveId" clId="{DD9045EB-A58C-41D3-8E8B-23E208FC4E8F}" dt="2020-10-21T05:12:56.712" v="793" actId="1076"/>
        <pc:sldMkLst>
          <pc:docMk/>
          <pc:sldMk cId="1394374325" sldId="263"/>
        </pc:sldMkLst>
        <pc:spChg chg="mod">
          <ac:chgData name="steven Traboulay" userId="962ebeb59d1ac312" providerId="LiveId" clId="{DD9045EB-A58C-41D3-8E8B-23E208FC4E8F}" dt="2020-10-21T05:12:56.712" v="793" actId="1076"/>
          <ac:spMkLst>
            <pc:docMk/>
            <pc:sldMk cId="1394374325" sldId="263"/>
            <ac:spMk id="2" creationId="{03556144-1022-4AF7-BD53-85AC9D77326C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20332ed9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20332ed9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9f43f0a7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9f43f0a7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9f43f0a7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9f43f0a7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9f43f0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9f43f0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9f43f0a72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9f43f0a72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9f43f0a72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9f43f0a72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2700" y="0"/>
            <a:ext cx="9173370" cy="5142161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19299" y="1403349"/>
            <a:ext cx="5111752" cy="1136650"/>
          </a:xfrm>
        </p:spPr>
        <p:txBody>
          <a:bodyPr anchor="b">
            <a:noAutofit/>
          </a:bodyPr>
          <a:lstStyle>
            <a:lvl1pPr algn="ctr">
              <a:defRPr sz="405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19299" y="2743198"/>
            <a:ext cx="5111752" cy="990602"/>
          </a:xfrm>
        </p:spPr>
        <p:txBody>
          <a:bodyPr anchor="t">
            <a:normAutofit/>
          </a:bodyPr>
          <a:lstStyle>
            <a:lvl1pPr marL="0" indent="0" algn="ctr">
              <a:buNone/>
              <a:defRPr sz="1575"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87425" y="3778247"/>
            <a:ext cx="673100" cy="20955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10/21/2020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19298" y="3778247"/>
            <a:ext cx="3910976" cy="20955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17676" y="3778247"/>
            <a:ext cx="413375" cy="20955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299" y="2641598"/>
            <a:ext cx="511175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815781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3611561"/>
            <a:ext cx="7207250" cy="425054"/>
          </a:xfrm>
        </p:spPr>
        <p:txBody>
          <a:bodyPr anchor="b">
            <a:normAutofit/>
          </a:bodyPr>
          <a:lstStyle>
            <a:lvl1pPr algn="ctr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1070" y="781050"/>
            <a:ext cx="7579479" cy="2501902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1551" y="4036615"/>
            <a:ext cx="7207250" cy="370284"/>
          </a:xfrm>
        </p:spPr>
        <p:txBody>
          <a:bodyPr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9532654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7901" y="736599"/>
            <a:ext cx="7194549" cy="2216151"/>
          </a:xfrm>
        </p:spPr>
        <p:txBody>
          <a:bodyPr anchor="ctr">
            <a:normAutofit/>
          </a:bodyPr>
          <a:lstStyle>
            <a:lvl1pPr algn="ctr">
              <a:defRPr sz="2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7901" y="3257550"/>
            <a:ext cx="7194549" cy="11493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047127" y="3105149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365300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60" y="736599"/>
            <a:ext cx="6972299" cy="1778001"/>
          </a:xfrm>
        </p:spPr>
        <p:txBody>
          <a:bodyPr anchor="ctr">
            <a:normAutofit/>
          </a:bodyPr>
          <a:lstStyle>
            <a:lvl1pPr algn="ctr">
              <a:defRPr sz="24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256109" y="2514600"/>
            <a:ext cx="6629402" cy="43815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500"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257550"/>
            <a:ext cx="7207250" cy="11493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14" name="TextBox 13"/>
          <p:cNvSpPr txBox="1"/>
          <p:nvPr/>
        </p:nvSpPr>
        <p:spPr>
          <a:xfrm>
            <a:off x="646510" y="659971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950200" y="2120903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047127" y="3105149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6192846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2" y="2481436"/>
            <a:ext cx="7207251" cy="1101600"/>
          </a:xfrm>
        </p:spPr>
        <p:txBody>
          <a:bodyPr anchor="b">
            <a:normAutofit/>
          </a:bodyPr>
          <a:lstStyle>
            <a:lvl1pPr algn="l">
              <a:defRPr sz="2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583036"/>
            <a:ext cx="7207251" cy="645300"/>
          </a:xfrm>
        </p:spPr>
        <p:txBody>
          <a:bodyPr anchor="t">
            <a:normAutofit/>
          </a:bodyPr>
          <a:lstStyle>
            <a:lvl1pPr marL="0" indent="0" algn="l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88511150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60" y="736599"/>
            <a:ext cx="6972299" cy="1682751"/>
          </a:xfrm>
        </p:spPr>
        <p:txBody>
          <a:bodyPr anchor="ctr">
            <a:normAutofit/>
          </a:bodyPr>
          <a:lstStyle>
            <a:lvl1pPr algn="ctr">
              <a:defRPr sz="24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971551" y="2729484"/>
            <a:ext cx="7207251" cy="66522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397250"/>
            <a:ext cx="7207251" cy="100965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12" name="TextBox 11"/>
          <p:cNvSpPr txBox="1"/>
          <p:nvPr/>
        </p:nvSpPr>
        <p:spPr>
          <a:xfrm>
            <a:off x="646510" y="659971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950200" y="1949446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047127" y="257175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5450671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736599"/>
            <a:ext cx="7207250" cy="1682751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971551" y="2722626"/>
            <a:ext cx="7207251" cy="63093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1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0" y="3352800"/>
            <a:ext cx="7207253" cy="105410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047127" y="257175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7950316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4907584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9518" y="736599"/>
            <a:ext cx="1418171" cy="3670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71549" y="736599"/>
            <a:ext cx="5574769" cy="36703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4" name="Straight Connector 13"/>
          <p:cNvCxnSpPr/>
          <p:nvPr/>
        </p:nvCxnSpPr>
        <p:spPr>
          <a:xfrm>
            <a:off x="6647918" y="742950"/>
            <a:ext cx="0" cy="36576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1247913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1_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879255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2436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10/21/2020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7779777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302" y="1314454"/>
            <a:ext cx="6119016" cy="1366886"/>
          </a:xfrm>
        </p:spPr>
        <p:txBody>
          <a:bodyPr anchor="b">
            <a:normAutofit/>
          </a:bodyPr>
          <a:lstStyle>
            <a:lvl1pPr algn="ctr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1300" y="2884539"/>
            <a:ext cx="6119018" cy="71591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509542" y="2782939"/>
            <a:ext cx="612253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1937745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73836" y="1920240"/>
            <a:ext cx="3538728" cy="248259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6008" y="1920240"/>
            <a:ext cx="3538728" cy="248259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10/21/2020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42578988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0" y="1993900"/>
            <a:ext cx="3538728" cy="432197"/>
          </a:xfrm>
        </p:spPr>
        <p:txBody>
          <a:bodyPr anchor="b">
            <a:noAutofit/>
          </a:bodyPr>
          <a:lstStyle>
            <a:lvl1pPr marL="0" indent="0">
              <a:spcBef>
                <a:spcPts val="504"/>
              </a:spcBef>
              <a:spcAft>
                <a:spcPts val="450"/>
              </a:spcAft>
              <a:buNone/>
              <a:defRPr sz="21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71550" y="2432447"/>
            <a:ext cx="3538728" cy="1974454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5503" y="1993900"/>
            <a:ext cx="3538728" cy="432197"/>
          </a:xfrm>
        </p:spPr>
        <p:txBody>
          <a:bodyPr anchor="b">
            <a:noAutofit/>
          </a:bodyPr>
          <a:lstStyle>
            <a:lvl1pPr marL="0" indent="0">
              <a:spcBef>
                <a:spcPts val="504"/>
              </a:spcBef>
              <a:spcAft>
                <a:spcPts val="450"/>
              </a:spcAft>
              <a:buNone/>
              <a:defRPr sz="21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5503" y="2432447"/>
            <a:ext cx="3538728" cy="1974454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798120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7901491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23798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0359" y="1041401"/>
            <a:ext cx="2788841" cy="1028700"/>
          </a:xfrm>
        </p:spPr>
        <p:txBody>
          <a:bodyPr anchor="b">
            <a:normAutofit/>
          </a:bodyPr>
          <a:lstStyle>
            <a:lvl1pPr algn="ctr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1" y="736599"/>
            <a:ext cx="4102100" cy="3670301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0359" y="2273299"/>
            <a:ext cx="2788841" cy="1828803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047127" y="2184400"/>
            <a:ext cx="26358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6961374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49" y="1412874"/>
            <a:ext cx="4681362" cy="1028700"/>
          </a:xfrm>
        </p:spPr>
        <p:txBody>
          <a:bodyPr anchor="b">
            <a:normAutofit/>
          </a:bodyPr>
          <a:lstStyle>
            <a:lvl1pPr algn="ctr">
              <a:defRPr sz="21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71124" y="781050"/>
            <a:ext cx="2297510" cy="35814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1549" y="2441574"/>
            <a:ext cx="4681362" cy="1371600"/>
          </a:xfrm>
        </p:spPr>
        <p:txBody>
          <a:bodyPr anchor="t">
            <a:normAutofit/>
          </a:bodyPr>
          <a:lstStyle>
            <a:lvl1pPr marL="0" indent="0" algn="ctr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01571059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1802" y="0"/>
            <a:ext cx="9172472" cy="5142161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71552" y="736600"/>
            <a:ext cx="7200897" cy="9779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1917699"/>
            <a:ext cx="7200897" cy="248920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08126" y="4476750"/>
            <a:ext cx="1200150" cy="2095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71551" y="4476750"/>
            <a:ext cx="5479425" cy="2095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65426" y="4476750"/>
            <a:ext cx="407023" cy="2095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52798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</p:sldLayoutIdLst>
  <p:hf sldNum="0" hdr="0" ftr="0" dt="0"/>
  <p:txStyles>
    <p:titleStyle>
      <a:lvl1pPr algn="ctr" defTabSz="342900" rtl="0" eaLnBrk="1" latinLnBrk="0" hangingPunct="1">
        <a:spcBef>
          <a:spcPct val="0"/>
        </a:spcBef>
        <a:buNone/>
        <a:defRPr sz="33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143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5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9001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3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1572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2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15001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lphavantage.co/documentation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TheStockApp</a:t>
            </a:r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highlight>
                  <a:srgbClr val="FFFF00"/>
                </a:highlight>
              </a:rPr>
              <a:t>This is strictly for us to follow along – we don’t need powerpoint as a crutch – we can talk</a:t>
            </a:r>
            <a:endParaRPr dirty="0"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954741" y="2312895"/>
            <a:ext cx="7234518" cy="8209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u="sng" dirty="0"/>
              <a:t>Steven</a:t>
            </a:r>
            <a:r>
              <a:rPr lang="en-US" dirty="0"/>
              <a:t> – can introduce, discuss target audience and our process to get here.</a:t>
            </a:r>
            <a:br>
              <a:rPr lang="en-US" dirty="0"/>
            </a:br>
            <a:r>
              <a:rPr lang="en-US" b="1" u="sng" dirty="0"/>
              <a:t>Asghar</a:t>
            </a:r>
            <a:r>
              <a:rPr lang="en-US" dirty="0"/>
              <a:t> – can discuss general features, calls.</a:t>
            </a:r>
            <a:br>
              <a:rPr lang="en-US" dirty="0"/>
            </a:br>
            <a:r>
              <a:rPr lang="en-US" b="1" u="sng" dirty="0" err="1"/>
              <a:t>Kumash</a:t>
            </a:r>
            <a:r>
              <a:rPr lang="en-US" dirty="0"/>
              <a:t> – Discuss the market cap visualization, general features and integration of app. </a:t>
            </a:r>
            <a:br>
              <a:rPr lang="en-US" dirty="0"/>
            </a:b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>
            <a:spLocks noGrp="1"/>
          </p:cNvSpPr>
          <p:nvPr>
            <p:ph type="title"/>
          </p:nvPr>
        </p:nvSpPr>
        <p:spPr>
          <a:xfrm>
            <a:off x="623400" y="448386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 dirty="0"/>
              <a:t>Concept</a:t>
            </a:r>
            <a:endParaRPr b="1" u="sng" dirty="0"/>
          </a:p>
        </p:txBody>
      </p:sp>
      <p:sp>
        <p:nvSpPr>
          <p:cNvPr id="66" name="Google Shape;66;p15"/>
          <p:cNvSpPr txBox="1">
            <a:spLocks noGrp="1"/>
          </p:cNvSpPr>
          <p:nvPr>
            <p:ph type="body" idx="1"/>
          </p:nvPr>
        </p:nvSpPr>
        <p:spPr>
          <a:xfrm>
            <a:off x="570556" y="1159198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 dirty="0"/>
              <a:t>Description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-CA" dirty="0"/>
              <a:t>A</a:t>
            </a:r>
            <a:r>
              <a:rPr lang="en" dirty="0"/>
              <a:t> simple stock applica</a:t>
            </a:r>
            <a:r>
              <a:rPr lang="en-CA" dirty="0" err="1"/>
              <a:t>ti</a:t>
            </a:r>
            <a:r>
              <a:rPr lang="en" dirty="0"/>
              <a:t>on that displays pertinent stock data that someone would want in a hurry, but also an additional tidbit which engages the user and anchors them to the reality/ gravity of the stock. 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Motivation for development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-US" dirty="0"/>
              <a:t>An easy to use stock application for end users to use.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-US" dirty="0"/>
              <a:t>Something to ground end users while using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-US" dirty="0"/>
              <a:t>What the eventualities may be (what we each have envisioned for the future of the app, to be discussed in future development)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User story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>
            <a:spLocks noGrp="1"/>
          </p:cNvSpPr>
          <p:nvPr>
            <p:ph type="title"/>
          </p:nvPr>
        </p:nvSpPr>
        <p:spPr>
          <a:xfrm>
            <a:off x="584003" y="32465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 dirty="0"/>
              <a:t>Process</a:t>
            </a:r>
            <a:endParaRPr b="1" u="sng" dirty="0"/>
          </a:p>
        </p:txBody>
      </p:sp>
      <p:sp>
        <p:nvSpPr>
          <p:cNvPr id="72" name="Google Shape;72;p16"/>
          <p:cNvSpPr txBox="1">
            <a:spLocks noGrp="1"/>
          </p:cNvSpPr>
          <p:nvPr>
            <p:ph type="body" idx="1"/>
          </p:nvPr>
        </p:nvSpPr>
        <p:spPr>
          <a:xfrm>
            <a:off x="721836" y="89735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 dirty="0"/>
              <a:t>Technologies used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-US" dirty="0" err="1"/>
              <a:t>Bulma</a:t>
            </a:r>
            <a:r>
              <a:rPr lang="en-US" dirty="0"/>
              <a:t> as alternative for CSS framework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-US" dirty="0" err="1"/>
              <a:t>Alphavantage</a:t>
            </a:r>
            <a:r>
              <a:rPr lang="en-US" dirty="0"/>
              <a:t> for our main API call (</a:t>
            </a:r>
            <a:r>
              <a:rPr lang="en-US" dirty="0">
                <a:hlinkClick r:id="rId3"/>
              </a:rPr>
              <a:t>https://www.alphavantage.co/documentation/</a:t>
            </a:r>
            <a:r>
              <a:rPr lang="en-US" dirty="0"/>
              <a:t>)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-US" dirty="0" err="1"/>
              <a:t>Jquery</a:t>
            </a:r>
            <a:endParaRPr lang="en-US" dirty="0"/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-US" dirty="0"/>
              <a:t>HTML, CSS, JavaScript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u="sng" dirty="0"/>
              <a:t>Breakdown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-US" dirty="0"/>
              <a:t>Asghar/ Steven – JavaScript API call, handlers and data containers. 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-US" dirty="0"/>
              <a:t>Asghar/Steven – Documentation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-US" dirty="0" err="1"/>
              <a:t>Kumash</a:t>
            </a:r>
            <a:r>
              <a:rPr lang="en-US" dirty="0"/>
              <a:t> – Styling CSS JavaScript </a:t>
            </a:r>
            <a:r>
              <a:rPr lang="en-US" dirty="0" err="1"/>
              <a:t>refactorting</a:t>
            </a:r>
            <a:r>
              <a:rPr lang="en-US" dirty="0"/>
              <a:t>, and plus features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CA" u="sng" dirty="0"/>
              <a:t>Issues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-CA" dirty="0"/>
              <a:t>I</a:t>
            </a:r>
            <a:r>
              <a:rPr lang="en" dirty="0"/>
              <a:t>ssue pulling API price and close price</a:t>
            </a:r>
          </a:p>
          <a:p>
            <a:pPr lvl="2" indent="-342900">
              <a:spcBef>
                <a:spcPts val="0"/>
              </a:spcBef>
              <a:buSzPts val="1800"/>
              <a:buChar char="●"/>
            </a:pPr>
            <a:r>
              <a:rPr lang="en" dirty="0"/>
              <a:t>(REFER TO ISSUES SECTION IN README {NUMBER 1})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" dirty="0"/>
              <a:t>API Problem – 5 times every 1 minute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" dirty="0"/>
              <a:t>Market Cap value was not returning with usable data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-CA" dirty="0"/>
              <a:t>E</a:t>
            </a:r>
            <a:r>
              <a:rPr lang="en" dirty="0"/>
              <a:t>rror Message not appearing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56144-1022-4AF7-BD53-85AC9D773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193411" y="382914"/>
            <a:ext cx="8520600" cy="572700"/>
          </a:xfrm>
        </p:spPr>
        <p:txBody>
          <a:bodyPr/>
          <a:lstStyle/>
          <a:p>
            <a:r>
              <a:rPr lang="en-US" b="1" u="sng" dirty="0"/>
              <a:t>Success/Fixes</a:t>
            </a:r>
            <a:endParaRPr lang="en-CA" b="1" u="sn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DAC4E4-AC90-4C79-A9C3-52BACBD2C6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-US" dirty="0"/>
              <a:t>API Array</a:t>
            </a:r>
          </a:p>
          <a:p>
            <a:pPr lvl="2" indent="-342900">
              <a:spcBef>
                <a:spcPts val="0"/>
              </a:spcBef>
              <a:buSzPts val="1800"/>
              <a:buChar char="●"/>
            </a:pPr>
            <a:r>
              <a:rPr lang="en-US" dirty="0"/>
              <a:t>Refer to readme issues section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-US" dirty="0"/>
              <a:t>Market Cap fix</a:t>
            </a:r>
          </a:p>
          <a:p>
            <a:pPr lvl="2" indent="-342900">
              <a:spcBef>
                <a:spcPts val="0"/>
              </a:spcBef>
              <a:buSzPts val="1800"/>
              <a:buChar char="●"/>
            </a:pPr>
            <a:r>
              <a:rPr lang="en-US" dirty="0"/>
              <a:t>Needed to be a return object in the if statement</a:t>
            </a:r>
          </a:p>
          <a:p>
            <a:pPr lvl="2" indent="-342900">
              <a:spcBef>
                <a:spcPts val="0"/>
              </a:spcBef>
              <a:buSzPts val="1800"/>
              <a:buChar char="●"/>
            </a:pPr>
            <a:r>
              <a:rPr lang="en-US" dirty="0"/>
              <a:t>Adding multiple points of returns adds a </a:t>
            </a:r>
            <a:r>
              <a:rPr lang="en-US" dirty="0" err="1"/>
              <a:t>referenes</a:t>
            </a:r>
            <a:r>
              <a:rPr lang="en-US" dirty="0"/>
              <a:t> point and lets us have a point to call the data so it doesn’t get lost. 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-US" dirty="0"/>
              <a:t>Ended up having 2 fixes for error messages:</a:t>
            </a:r>
          </a:p>
          <a:p>
            <a:pPr lvl="2" indent="-342900">
              <a:spcBef>
                <a:spcPts val="0"/>
              </a:spcBef>
              <a:buSzPts val="1800"/>
              <a:buChar char="●"/>
            </a:pPr>
            <a:r>
              <a:rPr lang="en-US" dirty="0"/>
              <a:t>Asghar/Steven – toyed with modal idea but Asghar eventually found through the magic of google a catch function fix. </a:t>
            </a:r>
          </a:p>
          <a:p>
            <a:pPr lvl="2" indent="-342900">
              <a:spcBef>
                <a:spcPts val="0"/>
              </a:spcBef>
              <a:buSzPts val="1800"/>
              <a:buChar char="●"/>
            </a:pPr>
            <a:r>
              <a:rPr lang="en-US" dirty="0" err="1"/>
              <a:t>Kumash</a:t>
            </a:r>
            <a:r>
              <a:rPr lang="en-US" dirty="0"/>
              <a:t> also had a fix which the group ended up incorporating in, which was to merge the original two fetch functions into one and then initiated the fix in there</a:t>
            </a:r>
          </a:p>
          <a:p>
            <a:pPr lvl="2" indent="-342900">
              <a:spcBef>
                <a:spcPts val="0"/>
              </a:spcBef>
              <a:buSzPts val="1800"/>
              <a:buChar char="●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3743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Demo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546339" y="407069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Directions for Future Development</a:t>
            </a:r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671409" y="1075155"/>
            <a:ext cx="7948156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Aft>
                <a:spcPts val="1600"/>
              </a:spcAft>
            </a:pPr>
            <a:r>
              <a:rPr lang="en-US" dirty="0"/>
              <a:t>We all have our own visions for where this will go after this project and class. </a:t>
            </a:r>
          </a:p>
          <a:p>
            <a:pPr marL="285750" indent="-285750">
              <a:spcAft>
                <a:spcPts val="1600"/>
              </a:spcAft>
            </a:pPr>
            <a:r>
              <a:rPr lang="en-US" u="sng" dirty="0" err="1"/>
              <a:t>Kumash</a:t>
            </a:r>
            <a:r>
              <a:rPr lang="en-US" dirty="0"/>
              <a:t> – </a:t>
            </a:r>
          </a:p>
          <a:p>
            <a:pPr marL="285750" indent="-285750">
              <a:spcAft>
                <a:spcPts val="1600"/>
              </a:spcAft>
            </a:pPr>
            <a:r>
              <a:rPr lang="en-US" u="sng" dirty="0"/>
              <a:t>Asghar</a:t>
            </a:r>
            <a:r>
              <a:rPr lang="en-US" dirty="0"/>
              <a:t> – as a portfolio viewer for your personal portfolio with no frills and room for additions if needed. No need for web broker simply add your portfolio info and show your </a:t>
            </a:r>
            <a:r>
              <a:rPr lang="en-US"/>
              <a:t>portfolio value</a:t>
            </a:r>
            <a:endParaRPr lang="en-US" dirty="0"/>
          </a:p>
          <a:p>
            <a:pPr marL="285750" indent="-285750">
              <a:spcAft>
                <a:spcPts val="1600"/>
              </a:spcAft>
            </a:pPr>
            <a:r>
              <a:rPr lang="en-US" u="sng" dirty="0"/>
              <a:t>Steven</a:t>
            </a:r>
            <a:r>
              <a:rPr lang="en-US" dirty="0"/>
              <a:t> – modify into a dashboard for young professionals, easy to use and some portions are widgets pulling from same data source.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>
            <a:spLocks noGrp="1"/>
          </p:cNvSpPr>
          <p:nvPr>
            <p:ph type="title"/>
          </p:nvPr>
        </p:nvSpPr>
        <p:spPr>
          <a:xfrm>
            <a:off x="504932" y="4105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Links</a:t>
            </a:r>
            <a:endParaRPr/>
          </a:p>
        </p:txBody>
      </p:sp>
      <p:sp>
        <p:nvSpPr>
          <p:cNvPr id="89" name="Google Shape;89;p1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Deployed: </a:t>
            </a:r>
            <a:r>
              <a:rPr lang="en-CA" dirty="0"/>
              <a:t>https://steventraboulay.github.io/StockApp.github.io/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GitHub repo: </a:t>
            </a:r>
            <a:r>
              <a:rPr lang="en-CA" dirty="0"/>
              <a:t>https://github.com/StevenTraboulay/StockApp.github.io</a:t>
            </a:r>
            <a:endParaRPr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148</TotalTime>
  <Words>483</Words>
  <Application>Microsoft Office PowerPoint</Application>
  <PresentationFormat>On-screen Show (16:9)</PresentationFormat>
  <Paragraphs>45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Garamond</vt:lpstr>
      <vt:lpstr>Organic</vt:lpstr>
      <vt:lpstr>TheStockApp</vt:lpstr>
      <vt:lpstr>Steven – can introduce, discuss target audience and our process to get here. Asghar – can discuss general features, calls. Kumash – Discuss the market cap visualization, general features and integration of app.  </vt:lpstr>
      <vt:lpstr>Concept</vt:lpstr>
      <vt:lpstr>Process</vt:lpstr>
      <vt:lpstr>Success/Fixes</vt:lpstr>
      <vt:lpstr>Demo</vt:lpstr>
      <vt:lpstr>Directions for Future Development</vt:lpstr>
      <vt:lpstr>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TheStockApp</dc:title>
  <dc:creator>steven Traboulay</dc:creator>
  <cp:lastModifiedBy>steven Traboulay</cp:lastModifiedBy>
  <cp:revision>7</cp:revision>
  <dcterms:modified xsi:type="dcterms:W3CDTF">2020-10-21T23:29:14Z</dcterms:modified>
</cp:coreProperties>
</file>