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Traboulay" userId="962ebeb59d1ac312" providerId="LiveId" clId="{DD9045EB-A58C-41D3-8E8B-23E208FC4E8F}"/>
    <pc:docChg chg="undo custSel modSld">
      <pc:chgData name="steven Traboulay" userId="962ebeb59d1ac312" providerId="LiveId" clId="{DD9045EB-A58C-41D3-8E8B-23E208FC4E8F}" dt="2020-10-21T04:53:35.046" v="733" actId="20577"/>
      <pc:docMkLst>
        <pc:docMk/>
      </pc:docMkLst>
      <pc:sldChg chg="modSp mod">
        <pc:chgData name="steven Traboulay" userId="962ebeb59d1ac312" providerId="LiveId" clId="{DD9045EB-A58C-41D3-8E8B-23E208FC4E8F}" dt="2020-10-21T04:48:37.724" v="252" actId="20577"/>
        <pc:sldMkLst>
          <pc:docMk/>
          <pc:sldMk cId="0" sldId="258"/>
        </pc:sldMkLst>
        <pc:spChg chg="mod">
          <ac:chgData name="steven Traboulay" userId="962ebeb59d1ac312" providerId="LiveId" clId="{DD9045EB-A58C-41D3-8E8B-23E208FC4E8F}" dt="2020-10-21T04:48:37.724" v="252" actId="20577"/>
          <ac:spMkLst>
            <pc:docMk/>
            <pc:sldMk cId="0" sldId="258"/>
            <ac:spMk id="66" creationId="{00000000-0000-0000-0000-000000000000}"/>
          </ac:spMkLst>
        </pc:spChg>
      </pc:sldChg>
      <pc:sldChg chg="modSp mod">
        <pc:chgData name="steven Traboulay" userId="962ebeb59d1ac312" providerId="LiveId" clId="{DD9045EB-A58C-41D3-8E8B-23E208FC4E8F}" dt="2020-10-21T04:53:35.046" v="733" actId="20577"/>
        <pc:sldMkLst>
          <pc:docMk/>
          <pc:sldMk cId="0" sldId="261"/>
        </pc:sldMkLst>
        <pc:spChg chg="mod">
          <ac:chgData name="steven Traboulay" userId="962ebeb59d1ac312" providerId="LiveId" clId="{DD9045EB-A58C-41D3-8E8B-23E208FC4E8F}" dt="2020-10-21T04:53:35.046" v="733" actId="20577"/>
          <ac:spMkLst>
            <pc:docMk/>
            <pc:sldMk cId="0" sldId="261"/>
            <ac:spMk id="8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578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5326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530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1928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85111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506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9503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075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4791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7925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43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77977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3774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25789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812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014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379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613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15710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79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vantage.co/documentati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TheStockApp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00"/>
                </a:highlight>
              </a:rPr>
              <a:t>This is strictly for us to follow along – we don’t need powerpoint as a crutch – we can talk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54741" y="2074209"/>
            <a:ext cx="7234518" cy="820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Steven</a:t>
            </a:r>
            <a:r>
              <a:rPr lang="en-US" dirty="0"/>
              <a:t> – can introduce, discuss target audience and our process to get here.</a:t>
            </a:r>
            <a:br>
              <a:rPr lang="en-US" dirty="0"/>
            </a:br>
            <a:r>
              <a:rPr lang="en-US" b="1" u="sng" dirty="0" err="1"/>
              <a:t>Kumash</a:t>
            </a:r>
            <a:r>
              <a:rPr lang="en-US" dirty="0"/>
              <a:t> – Discuss the additional feature he added about median Canadian income</a:t>
            </a:r>
            <a:br>
              <a:rPr lang="en-US" dirty="0"/>
            </a:br>
            <a:r>
              <a:rPr lang="en-US" b="1" u="sng" dirty="0"/>
              <a:t>Asghar</a:t>
            </a:r>
            <a:r>
              <a:rPr lang="en-US" dirty="0"/>
              <a:t> – can discuss general features, calls.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Concept</a:t>
            </a:r>
            <a:endParaRPr b="1" u="sng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/>
              <a:t>Description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A</a:t>
            </a:r>
            <a:r>
              <a:rPr lang="en" dirty="0"/>
              <a:t> simple stock applica</a:t>
            </a:r>
            <a:r>
              <a:rPr lang="en-CA" dirty="0" err="1"/>
              <a:t>ti</a:t>
            </a:r>
            <a:r>
              <a:rPr lang="en" dirty="0"/>
              <a:t>on that displays pertinent stock data that someone would want in a hurry, but also an additional tidbit which engages the user and anchors them to the reality/ gravity of the stock.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An easy to use stock application for end users to use.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Something to ground end users while using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What the eventualities may be (what we each have envisioned for the future of the app, to be discussed in future development)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584003" y="3246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Process</a:t>
            </a:r>
            <a:endParaRPr b="1" u="sng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721836" y="8973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/>
              <a:t>Technologies used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Bulma</a:t>
            </a:r>
            <a:r>
              <a:rPr lang="en-US" dirty="0"/>
              <a:t> as alternative for CSS framework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Alphavantage</a:t>
            </a:r>
            <a:r>
              <a:rPr lang="en-US" dirty="0"/>
              <a:t> for our main API call (</a:t>
            </a:r>
            <a:r>
              <a:rPr lang="en-US" dirty="0">
                <a:hlinkClick r:id="rId3"/>
              </a:rPr>
              <a:t>https://www.alphavantage.co/documentation/</a:t>
            </a:r>
            <a:r>
              <a:rPr lang="en-US" dirty="0"/>
              <a:t>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Jquery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HTML, CSS, JavaScript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 dirty="0"/>
              <a:t>Breakdown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 Steven – JavaScript API call, handlers and data containers.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Asghar/Steven – Documentation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Kumash</a:t>
            </a:r>
            <a:r>
              <a:rPr lang="en-US" dirty="0"/>
              <a:t> – Styling CSS JavaScript </a:t>
            </a:r>
            <a:r>
              <a:rPr lang="en-US" dirty="0" err="1"/>
              <a:t>refactorting</a:t>
            </a:r>
            <a:r>
              <a:rPr lang="en-US" dirty="0"/>
              <a:t>, and plus features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u="sng" dirty="0"/>
              <a:t>Issues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I</a:t>
            </a:r>
            <a:r>
              <a:rPr lang="en" dirty="0"/>
              <a:t>ssue pulling API price and close price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(REFER TO ISSUES SECTION IN README {NUMBER 1})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API Problem – 5 times every 1 minute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Market Cap value was not returning with usable data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E</a:t>
            </a:r>
            <a:r>
              <a:rPr lang="en" dirty="0"/>
              <a:t>rror Message not appearing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6144-1022-4AF7-BD53-85AC9D77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Success/Fixes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AC4E4-AC90-4C79-A9C3-52BACBD2C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API Array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Refer to readme issues section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Market Cap fix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Needed to be a return object in the if statement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Adding multiple points of returns adds a </a:t>
            </a:r>
            <a:r>
              <a:rPr lang="en-US" dirty="0" err="1"/>
              <a:t>referenes</a:t>
            </a:r>
            <a:r>
              <a:rPr lang="en-US" dirty="0"/>
              <a:t> point and lets us have a point to call the data so it doesn’t get lost.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Ended up having 2 fixes for error messages: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Asghar/Steven – toyed with modal idea but Asghar eventually found through the magic of google a catch function fix. 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Kumash</a:t>
            </a:r>
            <a:r>
              <a:rPr lang="en-US" dirty="0"/>
              <a:t> also had a fix which the group ended up incorporating in, which was to merge the original two fetch functions into one and then initiated the fix in there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7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71409" y="1075155"/>
            <a:ext cx="794815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We all have our own visions for where this will go after this project </a:t>
            </a:r>
            <a:r>
              <a:rPr lang="en-US"/>
              <a:t>and class. </a:t>
            </a:r>
            <a:endParaRPr lang="en-US" dirty="0"/>
          </a:p>
          <a:p>
            <a:pPr marL="285750" indent="-285750">
              <a:spcAft>
                <a:spcPts val="1600"/>
              </a:spcAft>
            </a:pPr>
            <a:r>
              <a:rPr lang="en-US" dirty="0" err="1"/>
              <a:t>Kumash</a:t>
            </a:r>
            <a:r>
              <a:rPr lang="en-US" dirty="0"/>
              <a:t> – 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Asghar – 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Steven – trim some of the features and compartmentalize as a part of a larger dashboard to be migrated onto an installable app, which contains news feeds, weather, notes, emails (like a virtual day planner similar to google but all in one space)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Deployed: </a:t>
            </a:r>
            <a:r>
              <a:rPr lang="en-CA" dirty="0"/>
              <a:t>https://steventraboulay.github.io/StockApp.github.io/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repo: </a:t>
            </a:r>
            <a:r>
              <a:rPr lang="en-CA" dirty="0"/>
              <a:t>https://github.com/StevenTraboulay/StockApp.github.io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133</TotalTime>
  <Words>471</Words>
  <Application>Microsoft Office PowerPoint</Application>
  <PresentationFormat>On-screen Show (16:9)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TheStockApp</vt:lpstr>
      <vt:lpstr>Steven – can introduce, discuss target audience and our process to get here. Kumash – Discuss the additional feature he added about median Canadian income Asghar – can discuss general features, calls. </vt:lpstr>
      <vt:lpstr>Concept</vt:lpstr>
      <vt:lpstr>Process</vt:lpstr>
      <vt:lpstr>Success/Fixes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TheStockApp</dc:title>
  <dc:creator>steven Traboulay</dc:creator>
  <cp:lastModifiedBy>steven Traboulay</cp:lastModifiedBy>
  <cp:revision>7</cp:revision>
  <dcterms:modified xsi:type="dcterms:W3CDTF">2020-10-21T04:53:41Z</dcterms:modified>
</cp:coreProperties>
</file>