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70D6"/>
    <a:srgbClr val="FA9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8CDC5-9AAC-450C-A500-5FF500FF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1C72FD-9D07-42F1-95FF-DEF302709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BCA09-7242-44FF-BC62-D97DEFA9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CEC1C3-05DF-4FBF-82C4-15ABC84D7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F5BA9-6FE9-4F75-A5BB-042B8C69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DAB97-612D-413C-9700-3461CD22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51B041-2CEF-42D1-B801-180D836B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2E835C-CECF-4954-BDE8-58298CA5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367515-93D0-4097-8953-6E6589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BCD96-2122-4510-A883-E8F48E0C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2848396-8E68-47FF-ADBE-EA7D46481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CD72DC-CBE8-426C-80CD-EFA87458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0CA80-4AAE-4D8A-9328-68A1452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01D7C6-79BD-4D9B-8ECD-DDE78F8F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B033E0-7B6D-44D6-926F-734EA229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9F70A-7023-4626-8DB2-9FD6672C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7F261-3BCD-4503-B554-C260126A5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0C7D9-88ED-49FE-AB79-E03C586D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2D1AB0-33A6-4D8E-99EA-163A50AB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5E4AD-CB12-42BB-B8CD-AED1952A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A65-AFBA-40F4-979D-35ECAF8E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E1A147-BF7E-46EB-8D80-C1D2844C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6BD91E-30E8-4DFB-8BB9-16566083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86305-C07A-4A2F-B4D9-0CC98B5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A360A-ECCE-4CAB-BDF3-C9757445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1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09FCE-6438-47E5-872A-1F5479360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7641C9-263C-40DF-B525-CC0251331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599F8-FB72-4042-975F-38D50A977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10AE6A-7608-404D-83F3-50A93DA8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800050-623C-4A02-8638-B6CA055E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4F657-D044-4661-AEE4-D99790E5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DE104-04FB-48AB-97EC-561A1FC7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85AD3-CF61-42F7-B252-DD12AA429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B2AB977-A7F1-4BEA-8E2F-A228FD43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C963AC-0061-4D73-9498-CD5AD18A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1564FB-40C5-421F-B04A-770C0448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FEBFDC-51C2-4C5F-ACEF-DDBD21F9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ECBCD5-E0B7-4B84-8D6A-889C1EAF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6D1AEE-6F2D-452B-ADC2-6C51C07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2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7A2BE-AD15-471C-834C-BC5BC41E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4864D3-B6F2-4552-962B-19CF9BE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9A491B-F907-4CDB-80C3-98823E8A9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8BFBE-613A-47F6-8507-8573F4B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598CB5-DC79-47D2-B00D-888FBBF3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EBF24C-16E7-4BC1-92E1-EA3A3F9C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35C7D5-E5FA-4BD8-A70C-1EABD06D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3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6C3A6-EDFD-4407-81A7-939C11DF3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AA409-CF7F-4317-BEE1-294FFE13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718B0-A31E-4188-812B-53E744C3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FEFDBC-6C8C-4E0A-9C81-27BA83B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52CC0-B8D8-4362-9F29-F7BDF2E9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444FE3-B444-422D-B864-31E1DDC2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6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150C-413B-4C38-9E2A-C7D863AE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52293E-7178-49D8-8684-7DCEC7461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00FED5-5296-4722-AE8B-5E3B3A35B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A6767-195D-4DC7-8BC5-CD1E4DE3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C6BC8C-591B-4E43-8C8B-52258665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71769B-BA8C-48B6-9DBB-05D0A39E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D53A45-30F3-4B24-96DF-F68BDE8A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74C3D-ABA9-4645-BBAA-E0D39B96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54CEAB-35FF-4F14-BF08-6ECCD6F0B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80EC5-6CAB-40A0-B61F-2D5718DD6F2B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B3C605-372E-457C-9104-B3D1EB1E2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EE99E-B998-4C6D-A46B-6B4AE6AD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C4A49-E285-4558-B210-197627127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0EC8BC6-6D25-47CD-9E8E-8267EBF24013}"/>
              </a:ext>
            </a:extLst>
          </p:cNvPr>
          <p:cNvSpPr txBox="1"/>
          <p:nvPr/>
        </p:nvSpPr>
        <p:spPr>
          <a:xfrm>
            <a:off x="53865" y="1776825"/>
            <a:ext cx="210826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Paragraph1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Paragraph2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Paragraph3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C04485-7F96-441F-9E8F-B6F8D1808B30}"/>
              </a:ext>
            </a:extLst>
          </p:cNvPr>
          <p:cNvSpPr txBox="1"/>
          <p:nvPr/>
        </p:nvSpPr>
        <p:spPr>
          <a:xfrm>
            <a:off x="2819400" y="1184354"/>
            <a:ext cx="39285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"33d7c62af3a54c1ea76913fa974995eb"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"Paragraph1"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"6b0b2389736b40379882d172e3de1613"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"Paragraph2"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"647af4ba194942d68e4c7cf9b4f59d74"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"Paragraph3"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F15263-47C2-40C3-894A-9875C8DD25B0}"/>
              </a:ext>
            </a:extLst>
          </p:cNvPr>
          <p:cNvSpPr txBox="1"/>
          <p:nvPr/>
        </p:nvSpPr>
        <p:spPr>
          <a:xfrm>
            <a:off x="7405199" y="1369020"/>
            <a:ext cx="46474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"33d7c62af3a54c1ea76913fa974995eb"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-0.7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"6b0b2389736b40379882d172e3de1613"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"647af4ba194942d68e4c7cf9b4f59d74"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1F180E-4F54-4C79-92CE-CABA7DE3A3EB}"/>
              </a:ext>
            </a:extLst>
          </p:cNvPr>
          <p:cNvSpPr txBox="1"/>
          <p:nvPr/>
        </p:nvSpPr>
        <p:spPr>
          <a:xfrm>
            <a:off x="2162134" y="74633"/>
            <a:ext cx="7867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Scraping</a:t>
            </a:r>
            <a:r>
              <a:rPr lang="de-DE" sz="4800" dirty="0">
                <a:solidFill>
                  <a:schemeClr val="bg1"/>
                </a:solidFill>
              </a:rPr>
              <a:t> &amp; Embedding </a:t>
            </a:r>
            <a:r>
              <a:rPr lang="de-DE" sz="4800" dirty="0" err="1">
                <a:solidFill>
                  <a:schemeClr val="bg1"/>
                </a:solidFill>
              </a:rPr>
              <a:t>Process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06F02A-6308-4598-B271-EE341E6B834A}"/>
              </a:ext>
            </a:extLst>
          </p:cNvPr>
          <p:cNvSpPr txBox="1"/>
          <p:nvPr/>
        </p:nvSpPr>
        <p:spPr>
          <a:xfrm>
            <a:off x="2283018" y="2230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89B5E1-9E90-4546-BB73-4D71442833AD}"/>
              </a:ext>
            </a:extLst>
          </p:cNvPr>
          <p:cNvSpPr txBox="1"/>
          <p:nvPr/>
        </p:nvSpPr>
        <p:spPr>
          <a:xfrm>
            <a:off x="6868817" y="2230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9A828F-D35C-49D7-926D-F9CB96C37EA4}"/>
              </a:ext>
            </a:extLst>
          </p:cNvPr>
          <p:cNvSpPr txBox="1"/>
          <p:nvPr/>
        </p:nvSpPr>
        <p:spPr>
          <a:xfrm>
            <a:off x="157354" y="4594775"/>
            <a:ext cx="190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Html</a:t>
            </a:r>
            <a:r>
              <a:rPr lang="de-DE" sz="3200" dirty="0">
                <a:solidFill>
                  <a:schemeClr val="bg1"/>
                </a:solidFill>
              </a:rPr>
              <a:t> code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C391C5-3DD7-4700-9E96-D9FD1F537466}"/>
              </a:ext>
            </a:extLst>
          </p:cNvPr>
          <p:cNvSpPr txBox="1"/>
          <p:nvPr/>
        </p:nvSpPr>
        <p:spPr>
          <a:xfrm>
            <a:off x="3074191" y="4594774"/>
            <a:ext cx="3418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Plain-text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E70604-1990-4976-8894-CAE1D72BD1BC}"/>
              </a:ext>
            </a:extLst>
          </p:cNvPr>
          <p:cNvSpPr txBox="1"/>
          <p:nvPr/>
        </p:nvSpPr>
        <p:spPr>
          <a:xfrm>
            <a:off x="7869653" y="4589851"/>
            <a:ext cx="3718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Embedding Database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90A48C-A277-4D51-B101-EA5D1B5B0775}"/>
              </a:ext>
            </a:extLst>
          </p:cNvPr>
          <p:cNvSpPr txBox="1"/>
          <p:nvPr/>
        </p:nvSpPr>
        <p:spPr>
          <a:xfrm>
            <a:off x="157354" y="5202632"/>
            <a:ext cx="242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html</a:t>
            </a:r>
            <a:r>
              <a:rPr lang="de-DE" dirty="0">
                <a:solidFill>
                  <a:schemeClr val="bg1"/>
                </a:solidFill>
              </a:rPr>
              <a:t> code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parsed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beautifulsoup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F2D4C63-BD2B-4C93-9E7F-07E7F221F232}"/>
              </a:ext>
            </a:extLst>
          </p:cNvPr>
          <p:cNvSpPr txBox="1"/>
          <p:nvPr/>
        </p:nvSpPr>
        <p:spPr>
          <a:xfrm>
            <a:off x="3119965" y="5202632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All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values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&lt;p&gt; tags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extracted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saved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with</a:t>
            </a:r>
            <a:r>
              <a:rPr lang="de-DE" dirty="0">
                <a:solidFill>
                  <a:schemeClr val="bg1"/>
                </a:solidFill>
              </a:rPr>
              <a:t> an </a:t>
            </a:r>
            <a:r>
              <a:rPr lang="de-DE" dirty="0" err="1">
                <a:solidFill>
                  <a:schemeClr val="bg1"/>
                </a:solidFill>
              </a:rPr>
              <a:t>uuid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1719D6-0DDC-4C78-A3F9-5A38E4898FA4}"/>
              </a:ext>
            </a:extLst>
          </p:cNvPr>
          <p:cNvSpPr txBox="1"/>
          <p:nvPr/>
        </p:nvSpPr>
        <p:spPr>
          <a:xfrm>
            <a:off x="7869653" y="5202631"/>
            <a:ext cx="371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snippets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are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converted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multidimensional </a:t>
            </a:r>
            <a:r>
              <a:rPr lang="de-DE" dirty="0" err="1">
                <a:solidFill>
                  <a:schemeClr val="bg1"/>
                </a:solidFill>
              </a:rPr>
              <a:t>embedding-vectors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86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0EC8BC6-6D25-47CD-9E8E-8267EBF24013}"/>
              </a:ext>
            </a:extLst>
          </p:cNvPr>
          <p:cNvSpPr txBox="1"/>
          <p:nvPr/>
        </p:nvSpPr>
        <p:spPr>
          <a:xfrm>
            <a:off x="97804" y="2284655"/>
            <a:ext cx="2185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&gt;&gt;&gt;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Summarize Paragraph 2.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FC04485-7F96-441F-9E8F-B6F8D1808B30}"/>
              </a:ext>
            </a:extLst>
          </p:cNvPr>
          <p:cNvSpPr txBox="1"/>
          <p:nvPr/>
        </p:nvSpPr>
        <p:spPr>
          <a:xfrm>
            <a:off x="3148424" y="2284655"/>
            <a:ext cx="3270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en-US" sz="11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F15263-47C2-40C3-894A-9875C8DD25B0}"/>
              </a:ext>
            </a:extLst>
          </p:cNvPr>
          <p:cNvSpPr txBox="1"/>
          <p:nvPr/>
        </p:nvSpPr>
        <p:spPr>
          <a:xfrm>
            <a:off x="7405199" y="1369020"/>
            <a:ext cx="46474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"33d7c62af3a54c1ea76913fa974995eb"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0.9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-0.7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"6b0b2389736b40379882d172e3de1613"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"647af4ba194942d68e4c7cf9b4f59d74"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0.7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-0.4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-0.3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1F180E-4F54-4C79-92CE-CABA7DE3A3EB}"/>
              </a:ext>
            </a:extLst>
          </p:cNvPr>
          <p:cNvSpPr txBox="1"/>
          <p:nvPr/>
        </p:nvSpPr>
        <p:spPr>
          <a:xfrm>
            <a:off x="3818421" y="13905"/>
            <a:ext cx="4555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Retrieval </a:t>
            </a:r>
            <a:r>
              <a:rPr lang="de-DE" sz="4800" dirty="0" err="1">
                <a:solidFill>
                  <a:schemeClr val="bg1"/>
                </a:solidFill>
              </a:rPr>
              <a:t>Process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06F02A-6308-4598-B271-EE341E6B834A}"/>
              </a:ext>
            </a:extLst>
          </p:cNvPr>
          <p:cNvSpPr txBox="1"/>
          <p:nvPr/>
        </p:nvSpPr>
        <p:spPr>
          <a:xfrm>
            <a:off x="2283018" y="2230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89B5E1-9E90-4546-BB73-4D71442833AD}"/>
              </a:ext>
            </a:extLst>
          </p:cNvPr>
          <p:cNvSpPr txBox="1"/>
          <p:nvPr/>
        </p:nvSpPr>
        <p:spPr>
          <a:xfrm>
            <a:off x="6868817" y="22307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9A828F-D35C-49D7-926D-F9CB96C37EA4}"/>
              </a:ext>
            </a:extLst>
          </p:cNvPr>
          <p:cNvSpPr txBox="1"/>
          <p:nvPr/>
        </p:nvSpPr>
        <p:spPr>
          <a:xfrm>
            <a:off x="157354" y="4594775"/>
            <a:ext cx="2297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User prompt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C391C5-3DD7-4700-9E96-D9FD1F537466}"/>
              </a:ext>
            </a:extLst>
          </p:cNvPr>
          <p:cNvSpPr txBox="1"/>
          <p:nvPr/>
        </p:nvSpPr>
        <p:spPr>
          <a:xfrm>
            <a:off x="3074191" y="4594774"/>
            <a:ext cx="3308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Embedding </a:t>
            </a:r>
            <a:r>
              <a:rPr lang="de-DE" sz="3200" dirty="0" err="1">
                <a:solidFill>
                  <a:schemeClr val="bg1"/>
                </a:solidFill>
              </a:rPr>
              <a:t>vector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2E70604-1990-4976-8894-CAE1D72BD1BC}"/>
              </a:ext>
            </a:extLst>
          </p:cNvPr>
          <p:cNvSpPr txBox="1"/>
          <p:nvPr/>
        </p:nvSpPr>
        <p:spPr>
          <a:xfrm>
            <a:off x="7869653" y="4589851"/>
            <a:ext cx="2631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solidFill>
                  <a:schemeClr val="bg1"/>
                </a:solidFill>
              </a:rPr>
              <a:t>Similar-search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90A48C-A277-4D51-B101-EA5D1B5B0775}"/>
              </a:ext>
            </a:extLst>
          </p:cNvPr>
          <p:cNvSpPr txBox="1"/>
          <p:nvPr/>
        </p:nvSpPr>
        <p:spPr>
          <a:xfrm>
            <a:off x="157354" y="5202632"/>
            <a:ext cx="2424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Question in </a:t>
            </a:r>
            <a:r>
              <a:rPr lang="de-DE" dirty="0" err="1">
                <a:solidFill>
                  <a:schemeClr val="bg1"/>
                </a:solidFill>
              </a:rPr>
              <a:t>plain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F2D4C63-BD2B-4C93-9E7F-07E7F221F232}"/>
              </a:ext>
            </a:extLst>
          </p:cNvPr>
          <p:cNvSpPr txBox="1"/>
          <p:nvPr/>
        </p:nvSpPr>
        <p:spPr>
          <a:xfrm>
            <a:off x="3119965" y="5202632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Prompt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transformed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an </a:t>
            </a:r>
            <a:r>
              <a:rPr lang="de-DE" dirty="0" err="1">
                <a:solidFill>
                  <a:schemeClr val="bg1"/>
                </a:solidFill>
              </a:rPr>
              <a:t>embedding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vector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1719D6-0DDC-4C78-A3F9-5A38E4898FA4}"/>
              </a:ext>
            </a:extLst>
          </p:cNvPr>
          <p:cNvSpPr txBox="1"/>
          <p:nvPr/>
        </p:nvSpPr>
        <p:spPr>
          <a:xfrm>
            <a:off x="7869653" y="5202631"/>
            <a:ext cx="3718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The </a:t>
            </a:r>
            <a:r>
              <a:rPr lang="de-DE" dirty="0" err="1">
                <a:solidFill>
                  <a:schemeClr val="bg1"/>
                </a:solidFill>
              </a:rPr>
              <a:t>most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similar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entry</a:t>
            </a:r>
            <a:r>
              <a:rPr lang="de-DE" dirty="0">
                <a:solidFill>
                  <a:schemeClr val="bg1"/>
                </a:solidFill>
              </a:rPr>
              <a:t> / </a:t>
            </a:r>
            <a:r>
              <a:rPr lang="de-DE" dirty="0" err="1">
                <a:solidFill>
                  <a:schemeClr val="bg1"/>
                </a:solidFill>
              </a:rPr>
              <a:t>entries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is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retrieved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the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437952C-F18A-42F6-8847-9A0B2CAFF8CC}"/>
              </a:ext>
            </a:extLst>
          </p:cNvPr>
          <p:cNvSpPr/>
          <p:nvPr/>
        </p:nvSpPr>
        <p:spPr>
          <a:xfrm>
            <a:off x="8051800" y="2286187"/>
            <a:ext cx="3939198" cy="627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0EC8BC6-6D25-47CD-9E8E-8267EBF24013}"/>
              </a:ext>
            </a:extLst>
          </p:cNvPr>
          <p:cNvSpPr txBox="1"/>
          <p:nvPr/>
        </p:nvSpPr>
        <p:spPr>
          <a:xfrm>
            <a:off x="53865" y="1776825"/>
            <a:ext cx="440806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"6b0b2389736b40379882d172e3de1613"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0.8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0.2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-0.6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-0.5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-0.1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endParaRPr lang="de-DE" sz="1100" dirty="0">
              <a:solidFill>
                <a:srgbClr val="CE70D6"/>
              </a:solidFill>
              <a:latin typeface="Consolas" panose="020B0609020204030204" pitchFamily="49" charset="0"/>
            </a:endParaRPr>
          </a:p>
          <a:p>
            <a:endParaRPr lang="de-DE" sz="1100" dirty="0">
              <a:solidFill>
                <a:srgbClr val="CE70D6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"id"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"6b0b2389736b40379882d172e3de1613"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"content"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100" dirty="0">
                <a:solidFill>
                  <a:srgbClr val="CE9178"/>
                </a:solidFill>
                <a:latin typeface="Consolas" panose="020B0609020204030204" pitchFamily="49" charset="0"/>
              </a:rPr>
              <a:t>"Paragraph2“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E70D6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1F180E-4F54-4C79-92CE-CABA7DE3A3EB}"/>
              </a:ext>
            </a:extLst>
          </p:cNvPr>
          <p:cNvSpPr txBox="1"/>
          <p:nvPr/>
        </p:nvSpPr>
        <p:spPr>
          <a:xfrm>
            <a:off x="3510708" y="-2378"/>
            <a:ext cx="5170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Generation </a:t>
            </a:r>
            <a:r>
              <a:rPr lang="de-DE" sz="4800" dirty="0" err="1">
                <a:solidFill>
                  <a:schemeClr val="bg1"/>
                </a:solidFill>
              </a:rPr>
              <a:t>Process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06F02A-6308-4598-B271-EE341E6B834A}"/>
              </a:ext>
            </a:extLst>
          </p:cNvPr>
          <p:cNvSpPr txBox="1"/>
          <p:nvPr/>
        </p:nvSpPr>
        <p:spPr>
          <a:xfrm rot="5400000">
            <a:off x="2050150" y="24000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89B5E1-9E90-4546-BB73-4D71442833AD}"/>
              </a:ext>
            </a:extLst>
          </p:cNvPr>
          <p:cNvSpPr txBox="1"/>
          <p:nvPr/>
        </p:nvSpPr>
        <p:spPr>
          <a:xfrm>
            <a:off x="5583450" y="23978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F9A828F-D35C-49D7-926D-F9CB96C37EA4}"/>
              </a:ext>
            </a:extLst>
          </p:cNvPr>
          <p:cNvSpPr txBox="1"/>
          <p:nvPr/>
        </p:nvSpPr>
        <p:spPr>
          <a:xfrm>
            <a:off x="157354" y="4594775"/>
            <a:ext cx="2435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Text </a:t>
            </a:r>
            <a:r>
              <a:rPr lang="de-DE" sz="3200" dirty="0" err="1">
                <a:solidFill>
                  <a:schemeClr val="bg1"/>
                </a:solidFill>
              </a:rPr>
              <a:t>retrieval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EC391C5-3DD7-4700-9E96-D9FD1F537466}"/>
              </a:ext>
            </a:extLst>
          </p:cNvPr>
          <p:cNvSpPr txBox="1"/>
          <p:nvPr/>
        </p:nvSpPr>
        <p:spPr>
          <a:xfrm>
            <a:off x="7925697" y="4594774"/>
            <a:ext cx="3107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LLM </a:t>
            </a:r>
            <a:r>
              <a:rPr lang="de-DE" sz="3200" dirty="0" err="1">
                <a:solidFill>
                  <a:schemeClr val="bg1"/>
                </a:solidFill>
              </a:rPr>
              <a:t>interference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90A48C-A277-4D51-B101-EA5D1B5B0775}"/>
              </a:ext>
            </a:extLst>
          </p:cNvPr>
          <p:cNvSpPr txBox="1"/>
          <p:nvPr/>
        </p:nvSpPr>
        <p:spPr>
          <a:xfrm>
            <a:off x="157354" y="5202632"/>
            <a:ext cx="2424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Retrieval </a:t>
            </a:r>
            <a:r>
              <a:rPr lang="de-DE" dirty="0" err="1">
                <a:solidFill>
                  <a:schemeClr val="bg1"/>
                </a:solidFill>
              </a:rPr>
              <a:t>from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plain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text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F2D4C63-BD2B-4C93-9E7F-07E7F221F232}"/>
              </a:ext>
            </a:extLst>
          </p:cNvPr>
          <p:cNvSpPr txBox="1"/>
          <p:nvPr/>
        </p:nvSpPr>
        <p:spPr>
          <a:xfrm>
            <a:off x="7971471" y="5202632"/>
            <a:ext cx="33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Send user-</a:t>
            </a:r>
            <a:r>
              <a:rPr lang="de-DE" dirty="0" err="1">
                <a:solidFill>
                  <a:schemeClr val="bg1"/>
                </a:solidFill>
              </a:rPr>
              <a:t>question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retrieved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data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into</a:t>
            </a:r>
            <a:r>
              <a:rPr lang="de-DE" dirty="0">
                <a:solidFill>
                  <a:schemeClr val="bg1"/>
                </a:solidFill>
              </a:rPr>
              <a:t> LLM </a:t>
            </a:r>
            <a:r>
              <a:rPr lang="de-DE" dirty="0" err="1">
                <a:solidFill>
                  <a:schemeClr val="bg1"/>
                </a:solidFill>
              </a:rPr>
              <a:t>to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generate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answer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507A7E6-D5F9-4702-8EE8-C3B16EC1848E}"/>
              </a:ext>
            </a:extLst>
          </p:cNvPr>
          <p:cNvSpPr txBox="1"/>
          <p:nvPr/>
        </p:nvSpPr>
        <p:spPr>
          <a:xfrm>
            <a:off x="8344216" y="2342364"/>
            <a:ext cx="2954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6A9955"/>
                </a:solidFill>
                <a:latin typeface="Consolas" panose="020B0609020204030204" pitchFamily="49" charset="0"/>
              </a:rPr>
              <a:t>&gt;&gt;&gt;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Question: Summarize Paragraph 2.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   Data: Paragraph 2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0CE606D-1AE1-4D4C-9532-5D181DB6EDE1}"/>
              </a:ext>
            </a:extLst>
          </p:cNvPr>
          <p:cNvSpPr txBox="1"/>
          <p:nvPr/>
        </p:nvSpPr>
        <p:spPr>
          <a:xfrm rot="5400000">
            <a:off x="9359410" y="2680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=&gt;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16E1AB3-E0DF-467D-997D-FE128D140C2B}"/>
              </a:ext>
            </a:extLst>
          </p:cNvPr>
          <p:cNvSpPr txBox="1"/>
          <p:nvPr/>
        </p:nvSpPr>
        <p:spPr>
          <a:xfrm>
            <a:off x="9093421" y="2959489"/>
            <a:ext cx="947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rgbClr val="FF0000"/>
                </a:solidFill>
              </a:rPr>
              <a:t>LLM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Breitbild</PresentationFormat>
  <Paragraphs>89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</dc:creator>
  <cp:lastModifiedBy>Jan</cp:lastModifiedBy>
  <cp:revision>10</cp:revision>
  <dcterms:created xsi:type="dcterms:W3CDTF">2023-09-21T21:02:54Z</dcterms:created>
  <dcterms:modified xsi:type="dcterms:W3CDTF">2023-09-25T20:16:17Z</dcterms:modified>
</cp:coreProperties>
</file>