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03" r:id="rId3"/>
    <p:sldId id="315" r:id="rId4"/>
    <p:sldId id="342" r:id="rId5"/>
    <p:sldId id="341" r:id="rId6"/>
    <p:sldId id="322" r:id="rId7"/>
    <p:sldId id="317" r:id="rId8"/>
    <p:sldId id="339" r:id="rId9"/>
    <p:sldId id="344" r:id="rId10"/>
    <p:sldId id="349" r:id="rId11"/>
    <p:sldId id="324" r:id="rId12"/>
    <p:sldId id="326" r:id="rId13"/>
    <p:sldId id="304" r:id="rId14"/>
    <p:sldId id="345" r:id="rId15"/>
    <p:sldId id="350" r:id="rId16"/>
    <p:sldId id="334" r:id="rId17"/>
    <p:sldId id="330" r:id="rId18"/>
    <p:sldId id="337" r:id="rId19"/>
    <p:sldId id="346" r:id="rId20"/>
    <p:sldId id="351" r:id="rId21"/>
    <p:sldId id="333" r:id="rId22"/>
    <p:sldId id="338" r:id="rId23"/>
    <p:sldId id="352" r:id="rId24"/>
    <p:sldId id="343" r:id="rId25"/>
    <p:sldId id="3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30" autoAdjust="0"/>
  </p:normalViewPr>
  <p:slideViewPr>
    <p:cSldViewPr snapToGrid="0">
      <p:cViewPr varScale="1">
        <p:scale>
          <a:sx n="50" d="100"/>
          <a:sy n="50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039-F5BC-4E17-940A-BF8616FF3F3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B8CA-1AD8-477E-9569-51E0CFA2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article/data-binding-in-angular-2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gular2/angular2_routing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all parts of what make up Angular.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Angular is built with </a:t>
            </a:r>
            <a:r>
              <a:rPr lang="en-US" baseline="0" dirty="0" err="1" smtClean="0"/>
              <a:t>TypeScript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modules, components, templates, metadata,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go through each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Directives are custom extended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for things like conditions using 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 and loops using </a:t>
            </a:r>
            <a:r>
              <a:rPr lang="en-US" baseline="0" dirty="0" err="1" smtClean="0"/>
              <a:t>ngFor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different types of data binding.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examples to understand these better.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Examples:  </a:t>
            </a:r>
            <a:r>
              <a:rPr lang="en-US" sz="1200" dirty="0" smtClean="0">
                <a:hlinkClick r:id="rId3"/>
              </a:rPr>
              <a:t>http://www.c-sharpcorner.com/article/data-binding-in-angular-2/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extends HTML and makes it dynamic?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Routes</a:t>
            </a:r>
            <a:r>
              <a:rPr lang="en-US" sz="1200" baseline="0" dirty="0" smtClean="0"/>
              <a:t> allow for navigation through the website.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Routes are setup in the module file and specify the path for a specific router link.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* can be used to route all undefined paths.</a:t>
            </a:r>
            <a:endParaRPr lang="en-US" sz="12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https://www.tutorialspoint.com/angular2/angular2_routing.htm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service class is </a:t>
            </a:r>
            <a:r>
              <a:rPr lang="en-US" baseline="0" dirty="0" err="1" smtClean="0"/>
              <a:t>usally</a:t>
            </a:r>
            <a:r>
              <a:rPr lang="en-US" baseline="0" dirty="0" smtClean="0"/>
              <a:t> used to interact with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provides the reading and persisting the data usually calling services from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hooked up through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5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div that uses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a property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headerVisible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would be used to read data from an API?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8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Angular CLI is the command line interface for Angular.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install the Angular CLI enter the following command:  </a:t>
            </a:r>
            <a:r>
              <a:rPr lang="en-US" sz="1200" dirty="0" err="1" smtClean="0"/>
              <a:t>npm</a:t>
            </a:r>
            <a:r>
              <a:rPr lang="en-US" sz="1200" dirty="0" smtClean="0"/>
              <a:t> install –g @angular/cli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create a new application enter the following command:  </a:t>
            </a:r>
            <a:r>
              <a:rPr lang="en-US" sz="1200" dirty="0" smtClean="0"/>
              <a:t>ng new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change the directory to the new application enter the following command:  </a:t>
            </a:r>
            <a:r>
              <a:rPr lang="en-US" sz="1200" dirty="0" smtClean="0"/>
              <a:t>cd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run the application enter the following command:  </a:t>
            </a:r>
            <a:r>
              <a:rPr lang="en-US" sz="1200" dirty="0" smtClean="0"/>
              <a:t>ng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Modules define the components that live within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root module and there can also be feature modules to break down and separate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define the template or location of the template.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also define the class and adds any metadata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5 main pieces of the Angular architecture?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defines the class and links to the template?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9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92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sfiddle.net/yurzui/1hk7knwq/" TargetMode="External"/><Relationship Id="rId5" Type="http://schemas.openxmlformats.org/officeDocument/2006/relationships/hyperlink" Target="https://www.udemy.com/learn-angular-from-scratch/" TargetMode="External"/><Relationship Id="rId4" Type="http://schemas.openxmlformats.org/officeDocument/2006/relationships/hyperlink" Target="https://angular.io/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Add the status report into Angular.</a:t>
            </a:r>
          </a:p>
          <a:p>
            <a:pPr lvl="0"/>
            <a:r>
              <a:rPr lang="en-US" sz="3600" dirty="0" smtClean="0"/>
              <a:t>Create </a:t>
            </a:r>
            <a:r>
              <a:rPr lang="en-US" sz="3600" dirty="0"/>
              <a:t>a new component and html template for your zombie report.</a:t>
            </a:r>
          </a:p>
          <a:p>
            <a:pPr lvl="1"/>
            <a:r>
              <a:rPr lang="en-US" sz="3600" dirty="0"/>
              <a:t>Add the report html that you created before into the html template.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67717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extended HTML element</a:t>
            </a:r>
          </a:p>
          <a:p>
            <a:r>
              <a:rPr lang="en-US" sz="2400" dirty="0" err="1" smtClean="0"/>
              <a:t>ngIf</a:t>
            </a:r>
            <a:r>
              <a:rPr lang="en-US" sz="2400" dirty="0" smtClean="0"/>
              <a:t> – conditional elements</a:t>
            </a:r>
          </a:p>
          <a:p>
            <a:r>
              <a:rPr lang="en-US" sz="2400" dirty="0" err="1" smtClean="0"/>
              <a:t>ngFor</a:t>
            </a:r>
            <a:r>
              <a:rPr lang="en-US" sz="2400" dirty="0" smtClean="0"/>
              <a:t> – elements created in a loop</a:t>
            </a:r>
          </a:p>
          <a:p>
            <a:r>
              <a:rPr lang="en-US" sz="2400" dirty="0" err="1" smtClean="0"/>
              <a:t>ngClass</a:t>
            </a:r>
            <a:r>
              <a:rPr lang="en-US" sz="2400" dirty="0" smtClean="0"/>
              <a:t> – conditionally add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3" y="2060575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Interpolation</a:t>
            </a:r>
          </a:p>
          <a:p>
            <a:r>
              <a:rPr lang="en-US" sz="2800" dirty="0" smtClean="0"/>
              <a:t>One-way binding (unidirectional)</a:t>
            </a:r>
          </a:p>
          <a:p>
            <a:r>
              <a:rPr lang="en-US" sz="2800" dirty="0" smtClean="0"/>
              <a:t>Two-way binding</a:t>
            </a:r>
          </a:p>
          <a:p>
            <a:r>
              <a:rPr lang="en-US" sz="2800" dirty="0" smtClean="0"/>
              <a:t>Event binding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23" y="2056092"/>
            <a:ext cx="5953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Binding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Add </a:t>
            </a:r>
            <a:r>
              <a:rPr lang="en-US" sz="2800" dirty="0"/>
              <a:t>a property into the </a:t>
            </a:r>
            <a:r>
              <a:rPr lang="en-US" sz="2800" dirty="0" smtClean="0"/>
              <a:t>component for the title.</a:t>
            </a:r>
            <a:endParaRPr lang="en-US" sz="2800" dirty="0"/>
          </a:p>
          <a:p>
            <a:r>
              <a:rPr lang="en-US" sz="2800" dirty="0"/>
              <a:t>Use interpolation to show the value of the </a:t>
            </a:r>
            <a:r>
              <a:rPr lang="en-US" sz="2800" dirty="0" smtClean="0"/>
              <a:t>property for the title.</a:t>
            </a:r>
          </a:p>
          <a:p>
            <a:r>
              <a:rPr lang="en-US" sz="2800" dirty="0" smtClean="0"/>
              <a:t>Create a class that defines a status report line named </a:t>
            </a:r>
            <a:r>
              <a:rPr lang="en-US" sz="2800" dirty="0" err="1" smtClean="0"/>
              <a:t>PersonStatus</a:t>
            </a:r>
            <a:r>
              <a:rPr lang="en-US" sz="2800" dirty="0" smtClean="0"/>
              <a:t> with properties: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statusId</a:t>
            </a:r>
            <a:r>
              <a:rPr lang="en-US" sz="2800" dirty="0" smtClean="0"/>
              <a:t>, </a:t>
            </a:r>
            <a:r>
              <a:rPr lang="en-US" sz="2800" dirty="0" err="1" smtClean="0"/>
              <a:t>statusDescription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Create a property with an array </a:t>
            </a:r>
            <a:r>
              <a:rPr lang="en-US" sz="2800" dirty="0" smtClean="0"/>
              <a:t>of </a:t>
            </a:r>
            <a:r>
              <a:rPr lang="en-US" sz="2800" dirty="0" err="1" smtClean="0"/>
              <a:t>PersonStatus</a:t>
            </a:r>
            <a:r>
              <a:rPr lang="en-US" sz="2800" dirty="0" smtClean="0"/>
              <a:t> objects.</a:t>
            </a:r>
            <a:endParaRPr lang="en-US" sz="2800" dirty="0"/>
          </a:p>
          <a:p>
            <a:r>
              <a:rPr lang="en-US" sz="2800" dirty="0"/>
              <a:t>Use the ng-for directive to display array </a:t>
            </a:r>
            <a:r>
              <a:rPr lang="en-US" sz="2800" dirty="0" smtClean="0"/>
              <a:t>data in the table.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864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Binding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Extend the Previous Exercise</a:t>
            </a:r>
          </a:p>
          <a:p>
            <a:pPr lvl="1"/>
            <a:r>
              <a:rPr lang="en-US" sz="2600" dirty="0" smtClean="0"/>
              <a:t>Add a property into the component.</a:t>
            </a:r>
          </a:p>
          <a:p>
            <a:pPr lvl="1"/>
            <a:r>
              <a:rPr lang="en-US" sz="2600" dirty="0" smtClean="0"/>
              <a:t>Use interpolation to show the value of the component.</a:t>
            </a:r>
          </a:p>
          <a:p>
            <a:pPr lvl="1"/>
            <a:r>
              <a:rPr lang="en-US" sz="2600" dirty="0" smtClean="0"/>
              <a:t>Create a property with an array value.</a:t>
            </a:r>
          </a:p>
          <a:p>
            <a:pPr lvl="1"/>
            <a:r>
              <a:rPr lang="en-US" sz="2600" dirty="0" smtClean="0"/>
              <a:t>Use the ng-for directive to display array data.</a:t>
            </a:r>
          </a:p>
          <a:p>
            <a:pPr lvl="1"/>
            <a:r>
              <a:rPr lang="en-US" sz="2600" dirty="0" smtClean="0"/>
              <a:t>Bind an event.  Have the event change the property that is shown with interpolation.</a:t>
            </a:r>
          </a:p>
          <a:p>
            <a:pPr lvl="1"/>
            <a:r>
              <a:rPr lang="en-US" sz="2600" dirty="0" smtClean="0"/>
              <a:t>Create a new class and add it as a property.</a:t>
            </a:r>
          </a:p>
          <a:p>
            <a:pPr lvl="1"/>
            <a:r>
              <a:rPr lang="en-US" sz="2600" dirty="0" smtClean="0"/>
              <a:t>Bind the class using two way binding.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726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Routing/Navigation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routes in the module file</a:t>
            </a:r>
          </a:p>
          <a:p>
            <a:r>
              <a:rPr lang="en-US" sz="2400" dirty="0" smtClean="0"/>
              <a:t>Use  the following syntax in the template to link to a route:</a:t>
            </a:r>
          </a:p>
          <a:p>
            <a:pPr lvl="1"/>
            <a:r>
              <a:rPr lang="en-US" sz="2400" dirty="0" smtClean="0"/>
              <a:t>&lt;a [</a:t>
            </a:r>
            <a:r>
              <a:rPr lang="en-US" sz="2400" dirty="0" err="1" smtClean="0"/>
              <a:t>routerLink</a:t>
            </a:r>
            <a:r>
              <a:rPr lang="en-US" sz="2400" dirty="0" smtClean="0"/>
              <a:t>] = “[route path]”&gt;Description&lt;/a&gt;</a:t>
            </a:r>
          </a:p>
          <a:p>
            <a:r>
              <a:rPr lang="en-US" sz="2400" dirty="0" smtClean="0"/>
              <a:t>Use router-outlet element to specify location of the rout in the template</a:t>
            </a:r>
          </a:p>
          <a:p>
            <a:r>
              <a:rPr lang="en-US" sz="2400" dirty="0" smtClean="0"/>
              <a:t>Use * to route all undefined paths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Modules</a:t>
            </a:r>
          </a:p>
          <a:p>
            <a:r>
              <a:rPr lang="en-US" sz="2800" dirty="0" smtClean="0"/>
              <a:t>Component</a:t>
            </a:r>
          </a:p>
          <a:p>
            <a:r>
              <a:rPr lang="en-US" sz="2800" dirty="0" smtClean="0"/>
              <a:t>Templates</a:t>
            </a:r>
          </a:p>
          <a:p>
            <a:r>
              <a:rPr lang="en-US" sz="2800" dirty="0" smtClean="0"/>
              <a:t>Directives</a:t>
            </a:r>
          </a:p>
          <a:p>
            <a:r>
              <a:rPr lang="en-US" sz="2800" dirty="0" smtClean="0"/>
              <a:t>Services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27857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7610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 new component and html template.</a:t>
            </a:r>
          </a:p>
          <a:p>
            <a:r>
              <a:rPr lang="en-US" sz="4000" dirty="0" smtClean="0"/>
              <a:t>Add html for the form into it that you created previously.</a:t>
            </a:r>
          </a:p>
          <a:p>
            <a:r>
              <a:rPr lang="en-US" sz="4000" dirty="0" smtClean="0"/>
              <a:t>Setup up routing and a link so that the add link goes to this new component.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14503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Separate Class</a:t>
            </a:r>
          </a:p>
          <a:p>
            <a:r>
              <a:rPr lang="en-US" sz="2400" dirty="0" smtClean="0"/>
              <a:t>Used to interact with the data</a:t>
            </a:r>
          </a:p>
          <a:p>
            <a:r>
              <a:rPr lang="en-US" sz="2400" dirty="0" smtClean="0"/>
              <a:t>Read and Persist</a:t>
            </a:r>
          </a:p>
          <a:p>
            <a:r>
              <a:rPr lang="en-US" sz="2400" dirty="0" smtClean="0"/>
              <a:t>Called from the component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5" y="2060574"/>
            <a:ext cx="2335934" cy="31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Service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Create a service that calls into your previously created web </a:t>
            </a:r>
            <a:r>
              <a:rPr lang="en-US" sz="3600" dirty="0" err="1"/>
              <a:t>api</a:t>
            </a:r>
            <a:r>
              <a:rPr lang="en-US" sz="3600" dirty="0"/>
              <a:t>.</a:t>
            </a:r>
          </a:p>
          <a:p>
            <a:r>
              <a:rPr lang="en-US" sz="3600" dirty="0"/>
              <a:t>Return data and loop through it using the ng-for </a:t>
            </a:r>
            <a:r>
              <a:rPr lang="en-US" sz="3600" dirty="0" smtClean="0"/>
              <a:t>directive for the table instead of using the hard coded array.</a:t>
            </a:r>
            <a:endParaRPr lang="en-US" sz="36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50825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Cheat Sheet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angular.io/guide/cheatsheet</a:t>
            </a:r>
            <a:endParaRPr lang="en-US" sz="2400" dirty="0" smtClean="0"/>
          </a:p>
          <a:p>
            <a:r>
              <a:rPr lang="en-US" sz="3000" dirty="0" smtClean="0"/>
              <a:t>Angular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angular.io/tutorial</a:t>
            </a:r>
            <a:endParaRPr lang="en-US" sz="2400" dirty="0" smtClean="0"/>
          </a:p>
          <a:p>
            <a:r>
              <a:rPr lang="en-US" sz="3000" dirty="0" err="1" smtClean="0"/>
              <a:t>Udemy</a:t>
            </a:r>
            <a:endParaRPr lang="en-US" sz="3000" dirty="0" smtClean="0"/>
          </a:p>
          <a:p>
            <a:pPr lvl="1"/>
            <a:r>
              <a:rPr lang="en-US" sz="2400" dirty="0">
                <a:hlinkClick r:id="rId5"/>
              </a:rPr>
              <a:t>https://www.udemy.com/learn-angular-from-scratch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3000" dirty="0" err="1" smtClean="0"/>
              <a:t>JSFiddle</a:t>
            </a:r>
            <a:r>
              <a:rPr lang="en-US" sz="3000" dirty="0" smtClean="0"/>
              <a:t> Template</a:t>
            </a:r>
          </a:p>
          <a:p>
            <a:pPr lvl="1"/>
            <a:r>
              <a:rPr lang="en-US" sz="2800" dirty="0">
                <a:hlinkClick r:id="rId6"/>
              </a:rPr>
              <a:t>https://jsfiddle.net/yurzui/1hk7knwq/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64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5" y="1440088"/>
            <a:ext cx="10058192" cy="5113112"/>
          </a:xfrm>
        </p:spPr>
      </p:pic>
    </p:spTree>
    <p:extLst>
      <p:ext uri="{BB962C8B-B14F-4D97-AF65-F5344CB8AC3E}">
        <p14:creationId xmlns:p14="http://schemas.microsoft.com/office/powerpoint/2010/main" val="23361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Angular CLI</a:t>
            </a:r>
          </a:p>
          <a:p>
            <a:pPr lvl="1"/>
            <a:r>
              <a:rPr lang="en-US" sz="2200" dirty="0" err="1" smtClean="0"/>
              <a:t>npm</a:t>
            </a:r>
            <a:r>
              <a:rPr lang="en-US" sz="2200" dirty="0" smtClean="0"/>
              <a:t> install –g @angular/cli</a:t>
            </a:r>
          </a:p>
          <a:p>
            <a:r>
              <a:rPr lang="en-US" sz="2400" dirty="0" smtClean="0"/>
              <a:t>Create a new Angular App</a:t>
            </a:r>
          </a:p>
          <a:p>
            <a:pPr lvl="1"/>
            <a:r>
              <a:rPr lang="en-US" sz="2200" dirty="0" smtClean="0"/>
              <a:t>ng new [app-name]</a:t>
            </a:r>
          </a:p>
          <a:p>
            <a:r>
              <a:rPr lang="en-US" sz="2400" dirty="0" smtClean="0"/>
              <a:t>Change Directory</a:t>
            </a:r>
          </a:p>
          <a:p>
            <a:pPr lvl="1"/>
            <a:r>
              <a:rPr lang="en-US" sz="2200" dirty="0" smtClean="0"/>
              <a:t>cd [app-name]</a:t>
            </a:r>
          </a:p>
          <a:p>
            <a:r>
              <a:rPr lang="en-US" sz="2400" dirty="0" smtClean="0"/>
              <a:t>Run the Application</a:t>
            </a:r>
          </a:p>
          <a:p>
            <a:pPr lvl="1"/>
            <a:r>
              <a:rPr lang="en-US" sz="2200" dirty="0" smtClean="0"/>
              <a:t>ng serve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9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the Components</a:t>
            </a:r>
          </a:p>
          <a:p>
            <a:r>
              <a:rPr lang="en-US" sz="2400" dirty="0" smtClean="0"/>
              <a:t>Root Module</a:t>
            </a:r>
          </a:p>
          <a:p>
            <a:r>
              <a:rPr lang="en-US" sz="2400" dirty="0" smtClean="0"/>
              <a:t>Feature Modules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2" y="2056091"/>
            <a:ext cx="4396341" cy="2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Template</a:t>
            </a:r>
          </a:p>
          <a:p>
            <a:r>
              <a:rPr lang="en-US" sz="2400" dirty="0" smtClean="0"/>
              <a:t>Defines the Class</a:t>
            </a:r>
          </a:p>
          <a:p>
            <a:r>
              <a:rPr lang="en-US" sz="2400" dirty="0" smtClean="0"/>
              <a:t>Adds Metadata as needed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0" y="204243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html</a:t>
            </a:r>
          </a:p>
          <a:p>
            <a:r>
              <a:rPr lang="en-US" sz="2400" dirty="0" smtClean="0"/>
              <a:t>Can be inline of the component</a:t>
            </a:r>
          </a:p>
          <a:p>
            <a:r>
              <a:rPr lang="en-US" sz="2400" dirty="0" smtClean="0"/>
              <a:t>Or in a separate html file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3" y="206057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Components and Templates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Components and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1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3995</TotalTime>
  <Words>1095</Words>
  <Application>Microsoft Office PowerPoint</Application>
  <PresentationFormat>Widescreen</PresentationFormat>
  <Paragraphs>178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Logols Learning</vt:lpstr>
      <vt:lpstr>Architecture of Angular?</vt:lpstr>
      <vt:lpstr>Architecture of Angular</vt:lpstr>
      <vt:lpstr>Angular CLI</vt:lpstr>
      <vt:lpstr>Modules</vt:lpstr>
      <vt:lpstr>Components</vt:lpstr>
      <vt:lpstr>Templates</vt:lpstr>
      <vt:lpstr>EXAMPLE</vt:lpstr>
      <vt:lpstr>ASSESSMENT</vt:lpstr>
      <vt:lpstr>Assignment</vt:lpstr>
      <vt:lpstr>Directives</vt:lpstr>
      <vt:lpstr>Data Binding</vt:lpstr>
      <vt:lpstr>EXAMPLE</vt:lpstr>
      <vt:lpstr>ASSESSMENT</vt:lpstr>
      <vt:lpstr>Assignment</vt:lpstr>
      <vt:lpstr>Angular Binding Exercises</vt:lpstr>
      <vt:lpstr>Routing/Navigation</vt:lpstr>
      <vt:lpstr>EXAMPLE</vt:lpstr>
      <vt:lpstr>ASSESSMENT</vt:lpstr>
      <vt:lpstr>Assignment</vt:lpstr>
      <vt:lpstr>Service</vt:lpstr>
      <vt:lpstr>EXAMPLE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210</cp:revision>
  <dcterms:created xsi:type="dcterms:W3CDTF">2017-04-24T23:58:16Z</dcterms:created>
  <dcterms:modified xsi:type="dcterms:W3CDTF">2018-02-04T19:28:16Z</dcterms:modified>
</cp:coreProperties>
</file>