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07" r:id="rId3"/>
    <p:sldId id="308" r:id="rId4"/>
    <p:sldId id="300" r:id="rId5"/>
    <p:sldId id="321" r:id="rId6"/>
    <p:sldId id="305" r:id="rId7"/>
    <p:sldId id="320" r:id="rId8"/>
    <p:sldId id="318" r:id="rId9"/>
    <p:sldId id="328" r:id="rId10"/>
    <p:sldId id="323" r:id="rId11"/>
    <p:sldId id="311" r:id="rId12"/>
    <p:sldId id="325" r:id="rId13"/>
    <p:sldId id="327" r:id="rId14"/>
    <p:sldId id="324" r:id="rId15"/>
    <p:sldId id="326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498" autoAdjust="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hlinkClick r:id="rId3"/>
              </a:rPr>
              <a:t>http://carminedimascio.com/2013/09/restful-design-principles/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The JSON body of the request can be bound to a model.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example shows an </a:t>
            </a:r>
            <a:r>
              <a:rPr lang="en-US" baseline="0" dirty="0" err="1" smtClean="0"/>
              <a:t>HttpPost</a:t>
            </a:r>
            <a:r>
              <a:rPr lang="en-US" baseline="0" dirty="0" smtClean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in reference to how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https://docs.microsoft.com/en-us/aspnet/mvc/overview/getting-started/introduction/adding-a-controller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r>
              <a:rPr lang="en-US" baseline="0" dirty="0" smtClean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classlib</a:t>
            </a:r>
            <a:r>
              <a:rPr lang="en-US" baseline="0" dirty="0" smtClean="0"/>
              <a:t> – creates a new class library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– creates a new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project.  This is what we use to create a new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project that will contain our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dotnet</a:t>
            </a:r>
            <a:r>
              <a:rPr lang="en-US" baseline="0" dirty="0" smtClean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be using two packages from the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manager which are Dapper and </a:t>
            </a:r>
            <a:r>
              <a:rPr lang="en-US" baseline="0" dirty="0" err="1" smtClean="0"/>
              <a:t>MySql.Data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Postman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API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small internet has been brought back online.  Everyone wants your status report.</a:t>
            </a:r>
          </a:p>
          <a:p>
            <a:r>
              <a:rPr lang="en-US" sz="3600" dirty="0" smtClean="0"/>
              <a:t>They also want to be able to insert, update, and delete data.</a:t>
            </a:r>
          </a:p>
          <a:p>
            <a:r>
              <a:rPr lang="en-US" sz="3600" dirty="0" smtClean="0"/>
              <a:t>Add a web </a:t>
            </a:r>
            <a:r>
              <a:rPr lang="en-US" sz="3600" dirty="0" err="1" smtClean="0"/>
              <a:t>api</a:t>
            </a:r>
            <a:r>
              <a:rPr lang="en-US" sz="3600" dirty="0" smtClean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 smtClean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www.asp.net/web-api</a:t>
            </a:r>
            <a:endParaRPr lang="en-US" sz="2400" dirty="0" smtClean="0"/>
          </a:p>
          <a:p>
            <a:r>
              <a:rPr lang="en-US" sz="3000" dirty="0" smtClean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docs.microsoft.com/en-us/aspnet/web-api/overview/getting-started-with-aspnet-web-api/tutorial-your-first-web-api</a:t>
            </a:r>
            <a:endParaRPr lang="en-US" sz="2400" dirty="0" smtClean="0"/>
          </a:p>
          <a:p>
            <a:r>
              <a:rPr lang="en-US" sz="3000" dirty="0" err="1" smtClean="0"/>
              <a:t>PluralSight</a:t>
            </a:r>
            <a:endParaRPr lang="en-US" sz="3000" dirty="0" smtClean="0"/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app.pluralsight.com/player?author=jon-flanders&amp;name=aspnetwebapi-m1-introduction&amp;mode=live&amp;clip=0&amp;course=aspnetwebapi</a:t>
            </a:r>
            <a:endParaRPr lang="en-US" sz="20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</a:t>
            </a:r>
            <a:r>
              <a:rPr lang="en-US" sz="3200" dirty="0" smtClean="0"/>
              <a:t>creating different web </a:t>
            </a:r>
            <a:r>
              <a:rPr lang="en-US" sz="3200" dirty="0" err="1" smtClean="0"/>
              <a:t>api’s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r>
              <a:rPr lang="en-US" sz="3200" dirty="0" smtClean="0"/>
              <a:t>Use the different http actions.</a:t>
            </a:r>
          </a:p>
          <a:p>
            <a:r>
              <a:rPr lang="en-US" sz="3200" dirty="0" smtClean="0"/>
              <a:t>Hook it up to the database.</a:t>
            </a:r>
            <a:endParaRPr lang="en-US" sz="32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Representational state transfer</a:t>
            </a:r>
          </a:p>
          <a:p>
            <a:r>
              <a:rPr lang="en-US" sz="2800" dirty="0" smtClean="0"/>
              <a:t>REST is protocol independent</a:t>
            </a:r>
          </a:p>
          <a:p>
            <a:r>
              <a:rPr lang="en-US" sz="2800" dirty="0" smtClean="0"/>
              <a:t>Architectural Style</a:t>
            </a:r>
          </a:p>
          <a:p>
            <a:pPr lvl="1"/>
            <a:r>
              <a:rPr lang="en-US" sz="2800" dirty="0" smtClean="0"/>
              <a:t>Client-Server Communication</a:t>
            </a:r>
          </a:p>
          <a:p>
            <a:pPr lvl="1"/>
            <a:r>
              <a:rPr lang="en-US" sz="2800" dirty="0" smtClean="0"/>
              <a:t>Stateless</a:t>
            </a:r>
          </a:p>
          <a:p>
            <a:pPr lvl="1"/>
            <a:r>
              <a:rPr lang="en-US" sz="2800" dirty="0" smtClean="0"/>
              <a:t>Cacheable</a:t>
            </a:r>
          </a:p>
          <a:p>
            <a:pPr lvl="1"/>
            <a:r>
              <a:rPr lang="en-US" sz="2800" dirty="0" smtClean="0"/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REST services now use HTTP</a:t>
            </a:r>
          </a:p>
          <a:p>
            <a:r>
              <a:rPr lang="en-US" sz="2800" dirty="0" smtClean="0"/>
              <a:t>This is Hypertext Transfer Protocol</a:t>
            </a:r>
          </a:p>
          <a:p>
            <a:r>
              <a:rPr lang="en-US" sz="2800" dirty="0" smtClean="0"/>
              <a:t>What web pages use</a:t>
            </a:r>
          </a:p>
          <a:p>
            <a:r>
              <a:rPr lang="en-US" sz="2800" dirty="0" smtClean="0"/>
              <a:t>Request and Response</a:t>
            </a:r>
          </a:p>
          <a:p>
            <a:r>
              <a:rPr lang="en-US" sz="2800" dirty="0" smtClean="0"/>
              <a:t>Stateless</a:t>
            </a:r>
          </a:p>
          <a:p>
            <a:r>
              <a:rPr lang="en-US" sz="2800" dirty="0" smtClean="0"/>
              <a:t>Requests:  GET, POST, PUT,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request initially goes to the controller</a:t>
            </a:r>
          </a:p>
          <a:p>
            <a:r>
              <a:rPr lang="en-US" sz="2800" dirty="0" smtClean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 smtClean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Allow for declarations on classes, methods, or properties.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/>
              <a:t>HttpPut</a:t>
            </a:r>
            <a:r>
              <a:rPr lang="en-US" sz="2800" dirty="0" smtClean="0"/>
              <a:t>], </a:t>
            </a:r>
            <a:r>
              <a:rPr lang="en-US" sz="2800" dirty="0"/>
              <a:t>[</a:t>
            </a:r>
            <a:r>
              <a:rPr lang="en-US" sz="2800" dirty="0" err="1" smtClean="0"/>
              <a:t>HttpDelete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[</a:t>
            </a:r>
            <a:r>
              <a:rPr lang="en-US" sz="2800" dirty="0" err="1" smtClean="0"/>
              <a:t>HttpPost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public void Post([</a:t>
            </a:r>
            <a:r>
              <a:rPr lang="en-US" sz="2800" dirty="0" err="1" smtClean="0"/>
              <a:t>FromBody</a:t>
            </a:r>
            <a:r>
              <a:rPr lang="en-US" sz="2800" dirty="0" smtClean="0"/>
              <a:t>]Answer answer)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Tells </a:t>
            </a:r>
            <a:r>
              <a:rPr lang="en-US" sz="2800" dirty="0" err="1" smtClean="0"/>
              <a:t>ASP.Net</a:t>
            </a:r>
            <a:r>
              <a:rPr lang="en-US" sz="2800" dirty="0" smtClean="0"/>
              <a:t> which controller should receive the request</a:t>
            </a:r>
          </a:p>
          <a:p>
            <a:r>
              <a:rPr lang="en-US" sz="2800" dirty="0" smtClean="0"/>
              <a:t>Based on the pattern of the request</a:t>
            </a:r>
          </a:p>
          <a:p>
            <a:r>
              <a:rPr lang="en-US" sz="2800" dirty="0" smtClean="0"/>
              <a:t>Can be customized</a:t>
            </a:r>
          </a:p>
          <a:p>
            <a:r>
              <a:rPr lang="en-US" sz="2800" dirty="0" smtClean="0"/>
              <a:t>Default Route:  “{controller}/{action}/{id}”</a:t>
            </a:r>
          </a:p>
        </p:txBody>
      </p:sp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 smtClean="0"/>
              <a:t>JavaScript Object Notation</a:t>
            </a:r>
          </a:p>
          <a:p>
            <a:pPr marL="388620"/>
            <a:r>
              <a:rPr lang="en-US" sz="2600" dirty="0" smtClean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 smtClean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studentID</a:t>
            </a:r>
            <a:r>
              <a:rPr lang="en-US" sz="2600" dirty="0"/>
              <a:t>": 0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firstName</a:t>
            </a:r>
            <a:r>
              <a:rPr lang="en-US" sz="2600" dirty="0"/>
              <a:t>": "Kathy",	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"</a:t>
            </a:r>
            <a:r>
              <a:rPr lang="en-US" sz="2600" dirty="0" err="1"/>
              <a:t>lastName</a:t>
            </a:r>
            <a:r>
              <a:rPr lang="en-US" sz="2600" dirty="0"/>
              <a:t>": "</a:t>
            </a:r>
            <a:r>
              <a:rPr lang="en-US" sz="2600" dirty="0" smtClean="0"/>
              <a:t>Smith“</a:t>
            </a:r>
          </a:p>
          <a:p>
            <a:pPr marL="4572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8620"/>
            <a:r>
              <a:rPr lang="en-US" sz="2800" dirty="0" smtClean="0"/>
              <a:t>Return value to JSON Data</a:t>
            </a:r>
          </a:p>
          <a:p>
            <a:pPr marL="388620"/>
            <a:r>
              <a:rPr lang="en-US" sz="2800" dirty="0" smtClean="0"/>
              <a:t>JSON in Request Body converted to Class</a:t>
            </a:r>
          </a:p>
          <a:p>
            <a:pPr marL="388620"/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Add project</a:t>
            </a:r>
            <a:r>
              <a:rPr lang="en-US" sz="2800" dirty="0"/>
              <a:t>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</a:t>
            </a:r>
            <a:r>
              <a:rPr lang="en-US" sz="2600" dirty="0"/>
              <a:t>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 smtClean="0"/>
              <a:t>Add reference: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add reference [path]/[</a:t>
            </a:r>
            <a:r>
              <a:rPr lang="en-US" sz="2600" dirty="0" err="1" smtClean="0"/>
              <a:t>name.csproj</a:t>
            </a:r>
            <a:r>
              <a:rPr lang="en-US" sz="2600" dirty="0" smtClean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smtClean="0"/>
              <a:t>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6239</TotalTime>
  <Words>1211</Words>
  <Application>Microsoft Office PowerPoint</Application>
  <PresentationFormat>Widescreen</PresentationFormat>
  <Paragraphs>161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Controller</vt:lpstr>
      <vt:lpstr>Attributes</vt:lpstr>
      <vt:lpstr>Routing</vt:lpstr>
      <vt:lpstr>JSON</vt:lpstr>
      <vt:lpstr>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228</cp:revision>
  <dcterms:created xsi:type="dcterms:W3CDTF">2017-04-24T23:58:16Z</dcterms:created>
  <dcterms:modified xsi:type="dcterms:W3CDTF">2018-01-31T02:59:45Z</dcterms:modified>
</cp:coreProperties>
</file>