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97" r:id="rId3"/>
    <p:sldId id="300" r:id="rId4"/>
    <p:sldId id="298" r:id="rId5"/>
    <p:sldId id="304" r:id="rId6"/>
    <p:sldId id="310" r:id="rId7"/>
    <p:sldId id="309" r:id="rId8"/>
    <p:sldId id="333" r:id="rId9"/>
    <p:sldId id="308" r:id="rId10"/>
    <p:sldId id="350" r:id="rId11"/>
    <p:sldId id="315" r:id="rId12"/>
    <p:sldId id="316" r:id="rId13"/>
    <p:sldId id="317" r:id="rId14"/>
    <p:sldId id="312" r:id="rId15"/>
    <p:sldId id="351" r:id="rId16"/>
    <p:sldId id="334" r:id="rId17"/>
    <p:sldId id="322" r:id="rId18"/>
    <p:sldId id="313" r:id="rId19"/>
    <p:sldId id="352" r:id="rId20"/>
    <p:sldId id="335" r:id="rId21"/>
    <p:sldId id="326" r:id="rId22"/>
    <p:sldId id="329" r:id="rId23"/>
    <p:sldId id="314" r:id="rId24"/>
    <p:sldId id="353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54" r:id="rId33"/>
    <p:sldId id="343" r:id="rId34"/>
    <p:sldId id="344" r:id="rId35"/>
    <p:sldId id="345" r:id="rId36"/>
    <p:sldId id="346" r:id="rId37"/>
    <p:sldId id="347" r:id="rId38"/>
    <p:sldId id="355" r:id="rId39"/>
    <p:sldId id="348" r:id="rId40"/>
    <p:sldId id="349" r:id="rId41"/>
    <p:sldId id="35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28" autoAdjust="0"/>
  </p:normalViewPr>
  <p:slideViewPr>
    <p:cSldViewPr snapToGrid="0">
      <p:cViewPr varScale="1">
        <p:scale>
          <a:sx n="39" d="100"/>
          <a:sy n="39" d="100"/>
        </p:scale>
        <p:origin x="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ED9B-649B-4A15-B2F1-1E96723C7FC4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512B-53BD-443C-8F91-F98E68B8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loop_while.as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_elements.asp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_html.asp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comparison operators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similar to what is available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=== compares both the value and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Logical Operators.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Again similar to C#.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conditional statements you again have if, else, else if, and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some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https://www.w3schools.com/js/js_if_else.asp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4"/>
              </a:rPr>
              <a:t>https://www.w3schools.com/js/js_switch.asp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various</a:t>
            </a:r>
            <a:r>
              <a:rPr lang="en-US" baseline="0" dirty="0" smtClean="0"/>
              <a:t>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1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loops available.  Similar to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only difference is that for / in replaces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https://www.w3schools.com/js/js_loop_for.asp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4"/>
              </a:rPr>
              <a:t>https://www.w3schools.com/js/js_loop_while.asp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</a:t>
            </a:r>
            <a:r>
              <a:rPr lang="en-US" baseline="0" dirty="0" smtClean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various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not Java and it doesn’t have anything to do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original name was Mocha then </a:t>
            </a:r>
            <a:r>
              <a:rPr lang="en-US" baseline="0" dirty="0" err="1" smtClean="0"/>
              <a:t>LiveScript</a:t>
            </a:r>
            <a:r>
              <a:rPr lang="en-US" baseline="0" dirty="0" smtClean="0"/>
              <a:t> and it was renamed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because Java was so popular at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ECMA made it into a standard and each standard is referred to as ECMAScript.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was made for client side scripting, but is now being used as a full language.  It is being used as both client and server side coding.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engine or virtual machine turns the code into something that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Browsers implement this for client side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safe programming language as there is nothing for it to interact with the CPU or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has objects, but it is not really an object oriented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no inheritance or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3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Functions perform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In Javascript as you saw a function can also be a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This is similar to a delegate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example shows a simple square function and how it’s called.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module design pattern allows you to use functions for more than just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appears to be more like an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not complete object oriented behavior because there is not inheritance or interfaces, but it is somewhat close.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fake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be careful because functions won’t act exactly like classes.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do this by creating a function and then adding variables and functions inside.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return the functions so they can be called anywhere using the [function name].[inner function]() name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referred to as a closure.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2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</a:t>
            </a:r>
            <a:r>
              <a:rPr lang="en-US" baseline="0" dirty="0" smtClean="0"/>
              <a:t>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basic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functions 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3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DOM is the document object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browser creates the model when the page is loaded.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DOM is specified by the W3C standard.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the Core DOM, XML DOM, and HTML DOM.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focus on the HTML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the DOM every element is an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Diagram:  </a:t>
            </a:r>
            <a:r>
              <a:rPr lang="en-US" dirty="0" smtClean="0">
                <a:hlinkClick r:id="rId3"/>
              </a:rPr>
              <a:t>https://www.w3schools.com/js/js_htmldom.asp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4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different ways to get the elements /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getElementById</a:t>
            </a:r>
            <a:r>
              <a:rPr lang="en-US" baseline="0" dirty="0" smtClean="0"/>
              <a:t> gets the element object based upon its id.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getElementsByTagName</a:t>
            </a:r>
            <a:r>
              <a:rPr lang="en-US" baseline="0" dirty="0" smtClean="0"/>
              <a:t> gets all elements / objects with a particular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getElementsByClassName</a:t>
            </a:r>
            <a:r>
              <a:rPr lang="en-US" baseline="0" dirty="0" smtClean="0"/>
              <a:t> gets all elements / objects with a class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document.querySelectorAll</a:t>
            </a:r>
            <a:r>
              <a:rPr lang="en-US" baseline="0" dirty="0" smtClean="0"/>
              <a:t> gets all objects based upon the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selector that you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document.forms</a:t>
            </a:r>
            <a:r>
              <a:rPr lang="en-US" baseline="0" dirty="0" smtClean="0"/>
              <a:t>, images, lines, title get the elements / objects associated with what you think they would.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Examples:  </a:t>
            </a:r>
            <a:r>
              <a:rPr lang="en-US" dirty="0" smtClean="0">
                <a:hlinkClick r:id="rId3"/>
              </a:rPr>
              <a:t>https://www.w3schools.com/js/js_htmldom_elements.asp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6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update the html within an element by using the </a:t>
            </a:r>
            <a:r>
              <a:rPr lang="en-US" baseline="0" dirty="0" err="1" smtClean="0"/>
              <a:t>innerHTML</a:t>
            </a:r>
            <a:r>
              <a:rPr lang="en-US" baseline="0" dirty="0" smtClean="0"/>
              <a:t> property.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update attributes by specifying the attribute name or by using the </a:t>
            </a:r>
            <a:r>
              <a:rPr lang="en-US" baseline="0" dirty="0" err="1" smtClean="0"/>
              <a:t>setAttribute</a:t>
            </a:r>
            <a:r>
              <a:rPr lang="en-US" baseline="0" dirty="0" smtClean="0"/>
              <a:t>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update the style property by specifying the style property followed by the property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Examples:  </a:t>
            </a:r>
            <a:r>
              <a:rPr lang="en-US" dirty="0" smtClean="0">
                <a:hlinkClick r:id="rId3"/>
              </a:rPr>
              <a:t>https://www.w3schools.com/js/js_htmldom_html.asp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5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dynamically creating DOM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</a:t>
            </a:r>
            <a:r>
              <a:rPr lang="en-US" baseline="0" dirty="0" err="1" smtClean="0"/>
              <a:t>createElement</a:t>
            </a:r>
            <a:r>
              <a:rPr lang="en-US" baseline="0" dirty="0" smtClean="0"/>
              <a:t> method to create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</a:t>
            </a:r>
            <a:r>
              <a:rPr lang="en-US" baseline="0" dirty="0" err="1" smtClean="0"/>
              <a:t>removeChild</a:t>
            </a:r>
            <a:r>
              <a:rPr lang="en-US" baseline="0" dirty="0" smtClean="0"/>
              <a:t> method to remove a child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</a:t>
            </a:r>
            <a:r>
              <a:rPr lang="en-US" baseline="0" dirty="0" err="1" smtClean="0"/>
              <a:t>appendChild</a:t>
            </a:r>
            <a:r>
              <a:rPr lang="en-US" baseline="0" dirty="0" smtClean="0"/>
              <a:t> method to append an element child.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</a:t>
            </a:r>
            <a:r>
              <a:rPr lang="en-US" baseline="0" dirty="0" err="1" smtClean="0"/>
              <a:t>replaceChild</a:t>
            </a:r>
            <a:r>
              <a:rPr lang="en-US" baseline="0" dirty="0" smtClean="0"/>
              <a:t> method to replace one element with another.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document.Write</a:t>
            </a:r>
            <a:r>
              <a:rPr lang="en-US" baseline="0" dirty="0" smtClean="0"/>
              <a:t> method to write whatever html that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can be written directly in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do that you can use the script element and put your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inside of the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create a separate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(.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link to that code use the script tag within the head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the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as the location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multiple ways to handle DOM events.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is by handling the event within the element itself.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Another way is to get the element and specifying the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Also, you can get the element and add the event listener.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4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getByElementID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GetByClassName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Document.QuerySelectorAll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1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code to get an element by id, with an id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code to get an element by id, with an id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Update the inner html to “Smith”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0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a preprocessor it is a superset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it is a language that uses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but adds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Before you run the website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files are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regular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strongly typed and offers support for generics, classes, interfaces, and namespaces.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gives the developer the feel of developing in an object oriented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 are the types that can be specified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They mostly</a:t>
            </a:r>
            <a:r>
              <a:rPr lang="en-US" baseline="0" dirty="0" smtClean="0"/>
              <a:t> map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have Number, String, Boolean, Void,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there are user-defined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Like in C#, anyone can create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files are .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files.  These are the ones that get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variable declaration is done by using let followed by the variable name : variable type =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Functions can also use the type as parameters and as a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getByElementID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GetByClassName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Document.QuerySelectorAll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a single line comment use 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multi-line comments use 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code to get an element by id, with an id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code to get an element by id, with an id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Update the inner html to “Smith”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4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be declared with let or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difference with how scope works.  I’m not really going to go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use let for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different ways to declare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just specify the name without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specify the name and the value and you can specify multiple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const</a:t>
            </a:r>
            <a:r>
              <a:rPr lang="en-US" baseline="0" dirty="0" smtClean="0"/>
              <a:t> should be used if a variable will be assigned immediately and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data types available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There is string, number, boolean, function, object,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You can define many custom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Use typeof to find the type of a variable.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have local or function scope, global scope, or lexical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careful of global scoped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may get unintended consequences if you use the same global variables as other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avoid this, try to use lexical scope where you create a function and have other functions and variables inside of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keyword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that can be sometimes confusing.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 be used instead of the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different value is bound to this depending on how a function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default is the outer most global object (window) by default.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conversions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this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05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7" Type="http://schemas.openxmlformats.org/officeDocument/2006/relationships/hyperlink" Target="https://www.typescriptlang.org/docs/home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Language_Resources" TargetMode="External"/><Relationship Id="rId5" Type="http://schemas.openxmlformats.org/officeDocument/2006/relationships/hyperlink" Target="https://mva.microsoft.com/en-us/training-courses/javascript-fundamentals-for-absolute-beginners-14194" TargetMode="External"/><Relationship Id="rId4" Type="http://schemas.openxmlformats.org/officeDocument/2006/relationships/hyperlink" Target="https://www.freecodecamp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Weekend web Development Boot Camp</a:t>
            </a:r>
            <a:endParaRPr lang="en-US" dirty="0"/>
          </a:p>
          <a:p>
            <a:r>
              <a:rPr lang="en-US" dirty="0" smtClean="0"/>
              <a:t>Training:  </a:t>
            </a:r>
            <a:r>
              <a:rPr lang="en-US" dirty="0" err="1" smtClean="0"/>
              <a:t>Javascript</a:t>
            </a:r>
            <a:r>
              <a:rPr lang="en-US" dirty="0" smtClean="0"/>
              <a:t>/typescript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== equal to</a:t>
            </a:r>
          </a:p>
          <a:p>
            <a:r>
              <a:rPr lang="en-US" sz="2400" dirty="0" smtClean="0"/>
              <a:t>=== equal value and equal type</a:t>
            </a:r>
          </a:p>
          <a:p>
            <a:r>
              <a:rPr lang="en-US" sz="2400" dirty="0" smtClean="0"/>
              <a:t>!= not equal</a:t>
            </a:r>
          </a:p>
          <a:p>
            <a:r>
              <a:rPr lang="en-US" sz="2400" dirty="0" smtClean="0"/>
              <a:t>!== not equal value or not equal type</a:t>
            </a:r>
          </a:p>
          <a:p>
            <a:r>
              <a:rPr lang="en-US" sz="2400" dirty="0" smtClean="0"/>
              <a:t>&gt; greater than</a:t>
            </a:r>
          </a:p>
          <a:p>
            <a:r>
              <a:rPr lang="en-US" sz="2400" dirty="0" smtClean="0"/>
              <a:t>&lt; less than</a:t>
            </a:r>
          </a:p>
          <a:p>
            <a:r>
              <a:rPr lang="en-US" sz="2400" dirty="0" smtClean="0"/>
              <a:t>&gt;= greater than or equal to</a:t>
            </a:r>
          </a:p>
          <a:p>
            <a:r>
              <a:rPr lang="en-US" sz="2400" dirty="0" smtClean="0"/>
              <a:t>&lt;=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6366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&amp;&amp; logical and</a:t>
            </a:r>
          </a:p>
          <a:p>
            <a:r>
              <a:rPr lang="en-US" sz="2800" dirty="0" smtClean="0"/>
              <a:t>|| logical or</a:t>
            </a:r>
          </a:p>
          <a:p>
            <a:r>
              <a:rPr lang="en-US" sz="2800" dirty="0" smtClean="0"/>
              <a:t>! Logical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4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r>
              <a:rPr lang="en-US" sz="2800" dirty="0" smtClean="0"/>
              <a:t>else if</a:t>
            </a:r>
          </a:p>
          <a:p>
            <a:r>
              <a:rPr lang="en-US" sz="2800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51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2800" dirty="0"/>
              <a:t>Write one </a:t>
            </a:r>
            <a:r>
              <a:rPr lang="en-US" sz="2800" dirty="0" err="1"/>
              <a:t>int</a:t>
            </a:r>
            <a:r>
              <a:rPr lang="en-US" sz="2800" dirty="0"/>
              <a:t> variable and set it to a value between 1 and 5.  Write </a:t>
            </a:r>
            <a:r>
              <a:rPr lang="en-US" sz="2800" dirty="0" smtClean="0"/>
              <a:t>if else statements </a:t>
            </a:r>
            <a:r>
              <a:rPr lang="en-US" sz="2800" dirty="0"/>
              <a:t>that writes the number.  If the </a:t>
            </a:r>
            <a:r>
              <a:rPr lang="en-US" sz="2800" dirty="0" err="1"/>
              <a:t>int</a:t>
            </a:r>
            <a:r>
              <a:rPr lang="en-US" sz="2800" dirty="0"/>
              <a:t> is not 1 to 5, write “I don’t know this number”.</a:t>
            </a:r>
          </a:p>
          <a:p>
            <a:pPr lvl="0"/>
            <a:r>
              <a:rPr lang="en-US" sz="2800" dirty="0" smtClean="0"/>
              <a:t>Write </a:t>
            </a:r>
            <a:r>
              <a:rPr lang="en-US" sz="2800" dirty="0"/>
              <a:t>one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variable </a:t>
            </a:r>
            <a:r>
              <a:rPr lang="en-US" sz="2800" dirty="0"/>
              <a:t>and set it to a value between 1 and 5.  Write a switch statement that writes the number.  If the </a:t>
            </a:r>
            <a:r>
              <a:rPr lang="en-US" sz="2800" dirty="0" err="1"/>
              <a:t>int</a:t>
            </a:r>
            <a:r>
              <a:rPr lang="en-US" sz="2800" dirty="0"/>
              <a:t> is not 1 to 5, write “I don’t know this number”.</a:t>
            </a:r>
          </a:p>
        </p:txBody>
      </p:sp>
    </p:spTree>
    <p:extLst>
      <p:ext uri="{BB962C8B-B14F-4D97-AF65-F5344CB8AC3E}">
        <p14:creationId xmlns:p14="http://schemas.microsoft.com/office/powerpoint/2010/main" val="405179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</a:t>
            </a:r>
          </a:p>
          <a:p>
            <a:r>
              <a:rPr lang="en-US" sz="2800" dirty="0" smtClean="0"/>
              <a:t>for / in</a:t>
            </a:r>
          </a:p>
          <a:p>
            <a:r>
              <a:rPr lang="en-US" sz="2800" dirty="0" smtClean="0"/>
              <a:t>while</a:t>
            </a:r>
          </a:p>
          <a:p>
            <a:r>
              <a:rPr lang="en-US" sz="2800" dirty="0" smtClean="0"/>
              <a:t>do / while</a:t>
            </a:r>
          </a:p>
        </p:txBody>
      </p:sp>
    </p:spTree>
    <p:extLst>
      <p:ext uri="{BB962C8B-B14F-4D97-AF65-F5344CB8AC3E}">
        <p14:creationId xmlns:p14="http://schemas.microsoft.com/office/powerpoint/2010/main" val="14035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Javascript</a:t>
            </a:r>
            <a:r>
              <a:rPr lang="en-US" sz="2800" dirty="0" smtClean="0"/>
              <a:t> != Java</a:t>
            </a:r>
          </a:p>
          <a:p>
            <a:r>
              <a:rPr lang="en-US" sz="2800" dirty="0" err="1" smtClean="0"/>
              <a:t>LiveScript</a:t>
            </a:r>
            <a:r>
              <a:rPr lang="en-US" sz="2800" dirty="0" smtClean="0"/>
              <a:t> vs. ECMAScript vs. JavaScript</a:t>
            </a:r>
          </a:p>
          <a:p>
            <a:r>
              <a:rPr lang="en-US" sz="2800" dirty="0" smtClean="0"/>
              <a:t>Client Side Scripting vs. Full Language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Engine or Virtual Machine</a:t>
            </a:r>
          </a:p>
          <a:p>
            <a:r>
              <a:rPr lang="en-US" sz="2800" dirty="0" smtClean="0"/>
              <a:t>“Safe” Programming Language – Ignores Memory/CPU</a:t>
            </a:r>
          </a:p>
          <a:p>
            <a:r>
              <a:rPr lang="en-US" sz="2800" dirty="0" smtClean="0"/>
              <a:t>Objects, but not really object oriented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Write a loop that prints out the numbers 1 through 10.  Use each loop type and notice the differences.</a:t>
            </a:r>
          </a:p>
          <a:p>
            <a:pPr lvl="0"/>
            <a:r>
              <a:rPr lang="en-US" sz="2800" dirty="0"/>
              <a:t>Use </a:t>
            </a:r>
            <a:r>
              <a:rPr lang="en-US" sz="2800" dirty="0" smtClean="0"/>
              <a:t>for in to </a:t>
            </a:r>
            <a:r>
              <a:rPr lang="en-US" sz="2800" dirty="0"/>
              <a:t>loop through </a:t>
            </a:r>
            <a:r>
              <a:rPr lang="en-US" sz="2800" dirty="0" smtClean="0"/>
              <a:t>an array of </a:t>
            </a:r>
            <a:r>
              <a:rPr lang="en-US" sz="2800" dirty="0"/>
              <a:t>numbers and write out the number.</a:t>
            </a:r>
          </a:p>
          <a:p>
            <a:pPr lvl="0"/>
            <a:r>
              <a:rPr lang="en-US" sz="2800" dirty="0"/>
              <a:t>Write a loop that loops through an array of integers and writes out </a:t>
            </a:r>
            <a:r>
              <a:rPr lang="en-US" sz="2800" dirty="0" smtClean="0"/>
              <a:t>“that’s </a:t>
            </a:r>
            <a:r>
              <a:rPr lang="en-US" sz="2800" dirty="0"/>
              <a:t>my </a:t>
            </a:r>
            <a:r>
              <a:rPr lang="en-US" sz="2800" dirty="0" smtClean="0"/>
              <a:t>number”, </a:t>
            </a:r>
            <a:r>
              <a:rPr lang="en-US" sz="2800" dirty="0"/>
              <a:t>if the number equals 5.</a:t>
            </a:r>
          </a:p>
        </p:txBody>
      </p:sp>
    </p:spTree>
    <p:extLst>
      <p:ext uri="{BB962C8B-B14F-4D97-AF65-F5344CB8AC3E}">
        <p14:creationId xmlns:p14="http://schemas.microsoft.com/office/powerpoint/2010/main" val="2967846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 performs an action</a:t>
            </a:r>
          </a:p>
          <a:p>
            <a:r>
              <a:rPr lang="en-US" sz="2400" dirty="0" smtClean="0"/>
              <a:t>Can also be a type in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function square(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dirty="0" err="1" smtClean="0"/>
              <a:t>num</a:t>
            </a:r>
            <a:r>
              <a:rPr lang="en-US" sz="2400" dirty="0" smtClean="0"/>
              <a:t> *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r>
              <a:rPr lang="en-US" sz="2400" dirty="0" smtClean="0"/>
              <a:t>alert(square(4));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Objects (Modules)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module design patterns allow for something like an object</a:t>
            </a:r>
          </a:p>
          <a:p>
            <a:r>
              <a:rPr lang="en-US" sz="2400" dirty="0" smtClean="0"/>
              <a:t>Not quite object oriented, but something similar</a:t>
            </a:r>
          </a:p>
          <a:p>
            <a:r>
              <a:rPr lang="en-US" sz="2400" dirty="0" smtClean="0"/>
              <a:t>Create an overall function for the module</a:t>
            </a:r>
          </a:p>
          <a:p>
            <a:r>
              <a:rPr lang="en-US" sz="2400" dirty="0" smtClean="0"/>
              <a:t>Then add variables and functions inside</a:t>
            </a:r>
          </a:p>
          <a:p>
            <a:r>
              <a:rPr lang="en-US" sz="2400" dirty="0" smtClean="0"/>
              <a:t>Return functions that you want to be public</a:t>
            </a:r>
          </a:p>
          <a:p>
            <a:r>
              <a:rPr lang="en-US" sz="2400" dirty="0" smtClean="0"/>
              <a:t>Get Closure effect</a:t>
            </a:r>
          </a:p>
        </p:txBody>
      </p:sp>
    </p:spTree>
    <p:extLst>
      <p:ext uri="{BB962C8B-B14F-4D97-AF65-F5344CB8AC3E}">
        <p14:creationId xmlns:p14="http://schemas.microsoft.com/office/powerpoint/2010/main" val="123659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Write a function to add two numbers.</a:t>
            </a:r>
          </a:p>
          <a:p>
            <a:pPr lvl="1"/>
            <a:r>
              <a:rPr lang="en-US" sz="2600" dirty="0" smtClean="0"/>
              <a:t>Try calling it with different numbers.</a:t>
            </a:r>
            <a:endParaRPr lang="en-US" sz="2600" dirty="0"/>
          </a:p>
          <a:p>
            <a:pPr lvl="0"/>
            <a:r>
              <a:rPr lang="en-US" sz="2800" dirty="0" smtClean="0"/>
              <a:t>Create a function object called Adder with your add function inside of it.</a:t>
            </a:r>
          </a:p>
          <a:p>
            <a:pPr lvl="1"/>
            <a:r>
              <a:rPr lang="en-US" sz="2600" dirty="0" smtClean="0"/>
              <a:t>Try calling it with different numbers.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7872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Document Object Model</a:t>
            </a:r>
          </a:p>
          <a:p>
            <a:r>
              <a:rPr lang="en-US" sz="2800" dirty="0" smtClean="0"/>
              <a:t>Browser creates the model when the page is loaded</a:t>
            </a:r>
          </a:p>
          <a:p>
            <a:r>
              <a:rPr lang="en-US" sz="2800" dirty="0" smtClean="0"/>
              <a:t>W3C Standard</a:t>
            </a:r>
          </a:p>
          <a:p>
            <a:r>
              <a:rPr lang="en-US" sz="2800" dirty="0" smtClean="0"/>
              <a:t>Core DOM, XML DOM, and HTML DOM</a:t>
            </a:r>
          </a:p>
          <a:p>
            <a:r>
              <a:rPr lang="en-US" sz="2800" dirty="0" smtClean="0"/>
              <a:t>Every element is an object</a:t>
            </a:r>
          </a:p>
          <a:p>
            <a:r>
              <a:rPr lang="en-US" sz="2800" dirty="0" smtClean="0"/>
              <a:t>Property is a value to get or set</a:t>
            </a:r>
          </a:p>
          <a:p>
            <a:r>
              <a:rPr lang="en-US" sz="2800" dirty="0" smtClean="0"/>
              <a:t>Method is an action to take</a:t>
            </a:r>
          </a:p>
        </p:txBody>
      </p:sp>
    </p:spTree>
    <p:extLst>
      <p:ext uri="{BB962C8B-B14F-4D97-AF65-F5344CB8AC3E}">
        <p14:creationId xmlns:p14="http://schemas.microsoft.com/office/powerpoint/2010/main" val="2806262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DOM Elements/Objects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getElementById</a:t>
            </a:r>
            <a:endParaRPr lang="en-US" dirty="0" smtClean="0"/>
          </a:p>
          <a:p>
            <a:r>
              <a:rPr lang="en-US" dirty="0" err="1" smtClean="0"/>
              <a:t>getElementsByTagName</a:t>
            </a:r>
            <a:endParaRPr lang="en-US" dirty="0" smtClean="0"/>
          </a:p>
          <a:p>
            <a:r>
              <a:rPr lang="en-US" dirty="0" err="1" smtClean="0"/>
              <a:t>getElementsByClassName</a:t>
            </a:r>
            <a:endParaRPr lang="en-US" dirty="0" smtClean="0"/>
          </a:p>
          <a:p>
            <a:r>
              <a:rPr lang="en-US" dirty="0" err="1" smtClean="0"/>
              <a:t>document.querySelectorAll</a:t>
            </a:r>
            <a:endParaRPr lang="en-US" dirty="0" smtClean="0"/>
          </a:p>
          <a:p>
            <a:r>
              <a:rPr lang="en-US" dirty="0" err="1" smtClean="0"/>
              <a:t>document.forms</a:t>
            </a:r>
            <a:endParaRPr lang="en-US" dirty="0" smtClean="0"/>
          </a:p>
          <a:p>
            <a:r>
              <a:rPr lang="en-US" dirty="0" err="1" smtClean="0"/>
              <a:t>document.images</a:t>
            </a:r>
            <a:endParaRPr lang="en-US" dirty="0" smtClean="0"/>
          </a:p>
          <a:p>
            <a:r>
              <a:rPr lang="en-US" dirty="0" err="1" smtClean="0"/>
              <a:t>document.links</a:t>
            </a:r>
            <a:endParaRPr lang="en-US" dirty="0" smtClean="0"/>
          </a:p>
          <a:p>
            <a:r>
              <a:rPr lang="en-US" dirty="0" err="1" smtClean="0"/>
              <a:t>document.title</a:t>
            </a:r>
            <a:endParaRPr lang="en-US" dirty="0" smtClean="0"/>
          </a:p>
          <a:p>
            <a:r>
              <a:rPr lang="en-US" dirty="0" smtClean="0"/>
              <a:t>document.URL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04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ocument.getElementById</a:t>
            </a:r>
            <a:r>
              <a:rPr lang="en-US" sz="2400" dirty="0" smtClean="0"/>
              <a:t>([id]).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 = “”;</a:t>
            </a:r>
          </a:p>
          <a:p>
            <a:r>
              <a:rPr lang="en-US" sz="2400" dirty="0" err="1" smtClean="0"/>
              <a:t>document.getElementById</a:t>
            </a:r>
            <a:r>
              <a:rPr lang="en-US" sz="2400" dirty="0" smtClean="0"/>
              <a:t>([id]).[attribute] = “”;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([id]).</a:t>
            </a:r>
            <a:r>
              <a:rPr lang="en-US" sz="2400" dirty="0" err="1"/>
              <a:t>setAttribute</a:t>
            </a:r>
            <a:r>
              <a:rPr lang="en-US" sz="2400" dirty="0"/>
              <a:t>([attribute], “”);</a:t>
            </a:r>
          </a:p>
          <a:p>
            <a:r>
              <a:rPr lang="en-US" sz="2400" dirty="0" err="1" smtClean="0"/>
              <a:t>document.getElementById</a:t>
            </a:r>
            <a:r>
              <a:rPr lang="en-US" sz="2400" dirty="0" smtClean="0"/>
              <a:t>([id]).style.[property] = “”;</a:t>
            </a:r>
          </a:p>
        </p:txBody>
      </p:sp>
    </p:spTree>
    <p:extLst>
      <p:ext uri="{BB962C8B-B14F-4D97-AF65-F5344CB8AC3E}">
        <p14:creationId xmlns:p14="http://schemas.microsoft.com/office/powerpoint/2010/main" val="1806173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DOM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document.createElement</a:t>
            </a:r>
            <a:r>
              <a:rPr lang="en-US" sz="2800" dirty="0" smtClean="0"/>
              <a:t>(“”);</a:t>
            </a:r>
          </a:p>
          <a:p>
            <a:r>
              <a:rPr lang="en-US" sz="2800" dirty="0" err="1" smtClean="0"/>
              <a:t>document.removeChild</a:t>
            </a:r>
            <a:r>
              <a:rPr lang="en-US" sz="2800" dirty="0" smtClean="0"/>
              <a:t>(“”);</a:t>
            </a:r>
          </a:p>
          <a:p>
            <a:r>
              <a:rPr lang="en-US" sz="2800" dirty="0" err="1" smtClean="0"/>
              <a:t>document.appendChild</a:t>
            </a:r>
            <a:r>
              <a:rPr lang="en-US" sz="2800" dirty="0" smtClean="0"/>
              <a:t>(“”);</a:t>
            </a:r>
          </a:p>
          <a:p>
            <a:r>
              <a:rPr lang="en-US" sz="2800" dirty="0" err="1" smtClean="0"/>
              <a:t>document.replaceChild</a:t>
            </a:r>
            <a:r>
              <a:rPr lang="en-US" sz="2800" dirty="0" smtClean="0"/>
              <a:t>(“”);</a:t>
            </a:r>
          </a:p>
          <a:p>
            <a:r>
              <a:rPr lang="en-US" sz="2800" dirty="0" err="1"/>
              <a:t>d</a:t>
            </a:r>
            <a:r>
              <a:rPr lang="en-US" sz="2800" dirty="0" err="1" smtClean="0"/>
              <a:t>ocument.write</a:t>
            </a:r>
            <a:r>
              <a:rPr lang="en-US" sz="2800" dirty="0" smtClean="0"/>
              <a:t>(“”);</a:t>
            </a:r>
          </a:p>
        </p:txBody>
      </p:sp>
    </p:spTree>
    <p:extLst>
      <p:ext uri="{BB962C8B-B14F-4D97-AF65-F5344CB8AC3E}">
        <p14:creationId xmlns:p14="http://schemas.microsoft.com/office/powerpoint/2010/main" val="42480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Script tag in html can be used to write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err="1"/>
              <a:t>Javascript</a:t>
            </a:r>
            <a:r>
              <a:rPr lang="en-US" sz="2400" dirty="0"/>
              <a:t> files can be linked in the head element of </a:t>
            </a:r>
            <a:r>
              <a:rPr lang="en-US" sz="2400" dirty="0" smtClean="0"/>
              <a:t>html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45720" indent="0">
              <a:buNone/>
            </a:pPr>
            <a:r>
              <a:rPr lang="en-US" sz="2400" dirty="0" smtClean="0"/>
              <a:t>&lt;script&gt;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alert(‘test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’);</a:t>
            </a:r>
          </a:p>
          <a:p>
            <a:pPr marL="45720" indent="0">
              <a:buNone/>
            </a:pPr>
            <a:r>
              <a:rPr lang="en-US" sz="2400" dirty="0" smtClean="0"/>
              <a:t>&lt;/script&gt;</a:t>
            </a:r>
          </a:p>
          <a:p>
            <a:pPr marL="45720" indent="0">
              <a:buNone/>
            </a:pPr>
            <a:r>
              <a:rPr lang="en-US" sz="2400" dirty="0" smtClean="0"/>
              <a:t>or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=“/script.js”&gt;&lt;/script&gt;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DOM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a id=“</a:t>
            </a:r>
            <a:r>
              <a:rPr lang="en-US" dirty="0" err="1"/>
              <a:t>myLink</a:t>
            </a:r>
            <a:r>
              <a:rPr lang="en-US" dirty="0"/>
              <a:t>” </a:t>
            </a:r>
            <a:r>
              <a:rPr lang="en-US" dirty="0" err="1"/>
              <a:t>onclick</a:t>
            </a:r>
            <a:r>
              <a:rPr lang="en-US" dirty="0"/>
              <a:t>=</a:t>
            </a:r>
            <a:r>
              <a:rPr lang="en-US" dirty="0" err="1"/>
              <a:t>linkClicked</a:t>
            </a:r>
            <a:r>
              <a:rPr lang="en-US" dirty="0" smtClean="0"/>
              <a:t>()”&gt;My </a:t>
            </a:r>
            <a:r>
              <a:rPr lang="en-US" dirty="0"/>
              <a:t>Link&lt;/a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myLink</a:t>
            </a:r>
            <a:r>
              <a:rPr lang="en-US" dirty="0" smtClean="0"/>
              <a:t>”).</a:t>
            </a:r>
            <a:r>
              <a:rPr lang="en-US" dirty="0" err="1" smtClean="0"/>
              <a:t>onclick</a:t>
            </a:r>
            <a:r>
              <a:rPr lang="en-US" dirty="0" smtClean="0"/>
              <a:t> = </a:t>
            </a:r>
            <a:r>
              <a:rPr lang="en-US" dirty="0" err="1" smtClean="0"/>
              <a:t>linkClicked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Or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myLink</a:t>
            </a:r>
            <a:r>
              <a:rPr lang="en-US" dirty="0" smtClean="0"/>
              <a:t>”).</a:t>
            </a:r>
            <a:r>
              <a:rPr lang="en-US" dirty="0" err="1" smtClean="0"/>
              <a:t>addEventListener</a:t>
            </a:r>
            <a:r>
              <a:rPr lang="en-US" dirty="0" smtClean="0"/>
              <a:t>(“click”, </a:t>
            </a:r>
            <a:r>
              <a:rPr lang="en-US" dirty="0" err="1" smtClean="0"/>
              <a:t>linkClicked</a:t>
            </a:r>
            <a:r>
              <a:rPr lang="en-US" dirty="0" smtClean="0"/>
              <a:t>);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linkClicked</a:t>
            </a:r>
            <a:r>
              <a:rPr lang="en-US" dirty="0" smtClean="0"/>
              <a:t>()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  alert(“link clicked”);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659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1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Create a page on the fly.</a:t>
            </a:r>
          </a:p>
          <a:p>
            <a:pPr lvl="1"/>
            <a:r>
              <a:rPr lang="en-US" sz="2000" dirty="0"/>
              <a:t>Start with an empty html page.</a:t>
            </a:r>
          </a:p>
          <a:p>
            <a:pPr lvl="1"/>
            <a:r>
              <a:rPr lang="en-US" sz="2000" dirty="0"/>
              <a:t>On load, create multiple DOM elements and append them to the document.</a:t>
            </a:r>
          </a:p>
          <a:p>
            <a:pPr lvl="1"/>
            <a:r>
              <a:rPr lang="en-US" sz="2000" dirty="0"/>
              <a:t>Ensure that you create two links, “Add text” and “Remove elements”</a:t>
            </a:r>
          </a:p>
          <a:p>
            <a:pPr lvl="1"/>
            <a:r>
              <a:rPr lang="en-US" sz="2000" dirty="0"/>
              <a:t>Create events for the two links.</a:t>
            </a:r>
          </a:p>
          <a:p>
            <a:pPr lvl="2"/>
            <a:r>
              <a:rPr lang="en-US" sz="2000" dirty="0"/>
              <a:t>The click of Add text should add the words “more text” to your page.</a:t>
            </a:r>
          </a:p>
          <a:p>
            <a:pPr lvl="2"/>
            <a:r>
              <a:rPr lang="en-US" sz="2000" dirty="0"/>
              <a:t>The click of Remove elements should remove elements from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82517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Superset of the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language</a:t>
            </a:r>
          </a:p>
          <a:p>
            <a:r>
              <a:rPr lang="en-US" sz="2000" dirty="0" err="1" smtClean="0"/>
              <a:t>Transpiler</a:t>
            </a:r>
            <a:r>
              <a:rPr lang="en-US" sz="2000" dirty="0" smtClean="0"/>
              <a:t> – interprets Typescript to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Strongly Typed</a:t>
            </a:r>
          </a:p>
          <a:p>
            <a:r>
              <a:rPr lang="en-US" sz="2000" dirty="0" smtClean="0"/>
              <a:t>Also Support for:</a:t>
            </a:r>
          </a:p>
          <a:p>
            <a:pPr lvl="1"/>
            <a:r>
              <a:rPr lang="en-US" sz="2000" dirty="0" smtClean="0"/>
              <a:t>Generics</a:t>
            </a:r>
          </a:p>
          <a:p>
            <a:pPr lvl="1"/>
            <a:r>
              <a:rPr lang="en-US" sz="2000" dirty="0" smtClean="0"/>
              <a:t>Classes</a:t>
            </a:r>
          </a:p>
          <a:p>
            <a:pPr lvl="1"/>
            <a:r>
              <a:rPr lang="en-US" sz="2000" dirty="0" smtClean="0"/>
              <a:t>Interfaces</a:t>
            </a:r>
          </a:p>
          <a:p>
            <a:pPr lvl="1"/>
            <a:r>
              <a:rPr lang="en-US" sz="2000" dirty="0" smtClean="0"/>
              <a:t>Namespaces</a:t>
            </a:r>
          </a:p>
          <a:p>
            <a:pPr lvl="1"/>
            <a:r>
              <a:rPr lang="en-US" sz="2000" dirty="0" err="1" smtClean="0"/>
              <a:t>Etc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08" y="2060574"/>
            <a:ext cx="5297478" cy="3665855"/>
          </a:xfrm>
        </p:spPr>
      </p:pic>
    </p:spTree>
    <p:extLst>
      <p:ext uri="{BB962C8B-B14F-4D97-AF65-F5344CB8AC3E}">
        <p14:creationId xmlns:p14="http://schemas.microsoft.com/office/powerpoint/2010/main" val="1232177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* - any</a:t>
            </a:r>
          </a:p>
          <a:p>
            <a:r>
              <a:rPr lang="en-US" sz="2400" dirty="0" smtClean="0"/>
              <a:t>Built-in Types</a:t>
            </a:r>
          </a:p>
          <a:p>
            <a:pPr lvl="1"/>
            <a:r>
              <a:rPr lang="en-US" sz="2400" dirty="0" smtClean="0"/>
              <a:t>Number</a:t>
            </a:r>
          </a:p>
          <a:p>
            <a:pPr lvl="1"/>
            <a:r>
              <a:rPr lang="en-US" sz="2400" dirty="0" smtClean="0"/>
              <a:t>String</a:t>
            </a:r>
          </a:p>
          <a:p>
            <a:pPr lvl="1"/>
            <a:r>
              <a:rPr lang="en-US" sz="2400" dirty="0" smtClean="0"/>
              <a:t>Boolean</a:t>
            </a:r>
          </a:p>
          <a:p>
            <a:pPr lvl="1"/>
            <a:r>
              <a:rPr lang="en-US" sz="2400" dirty="0" smtClean="0"/>
              <a:t>Void</a:t>
            </a:r>
          </a:p>
          <a:p>
            <a:pPr lvl="1"/>
            <a:r>
              <a:rPr lang="en-US" sz="2400" dirty="0" smtClean="0"/>
              <a:t>Null</a:t>
            </a:r>
          </a:p>
          <a:p>
            <a:pPr lvl="1"/>
            <a:r>
              <a:rPr lang="en-US" sz="2400" dirty="0" smtClean="0"/>
              <a:t>Undefined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User-defined Types</a:t>
            </a:r>
          </a:p>
          <a:p>
            <a:pPr lvl="1"/>
            <a:r>
              <a:rPr lang="en-US" sz="2400" dirty="0" err="1"/>
              <a:t>enum</a:t>
            </a:r>
            <a:endParaRPr lang="en-US" sz="2400" dirty="0"/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Interface</a:t>
            </a:r>
          </a:p>
          <a:p>
            <a:pPr lvl="1"/>
            <a:r>
              <a:rPr lang="en-US" sz="2400" dirty="0"/>
              <a:t>array</a:t>
            </a:r>
          </a:p>
          <a:p>
            <a:pPr lvl="1"/>
            <a:r>
              <a:rPr lang="en-US" sz="2400" dirty="0"/>
              <a:t>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Typescript is written in .</a:t>
            </a:r>
            <a:r>
              <a:rPr lang="en-US" sz="2900" dirty="0" err="1" smtClean="0"/>
              <a:t>ts</a:t>
            </a:r>
            <a:r>
              <a:rPr lang="en-US" sz="2900" dirty="0" smtClean="0"/>
              <a:t> files that are </a:t>
            </a:r>
            <a:r>
              <a:rPr lang="en-US" sz="2900" dirty="0" err="1" smtClean="0"/>
              <a:t>transpiled</a:t>
            </a:r>
            <a:r>
              <a:rPr lang="en-US" sz="2900" dirty="0" smtClean="0"/>
              <a:t> to .</a:t>
            </a:r>
            <a:r>
              <a:rPr lang="en-US" sz="2900" dirty="0" err="1" smtClean="0"/>
              <a:t>js</a:t>
            </a:r>
            <a:r>
              <a:rPr lang="en-US" sz="2900" dirty="0" smtClean="0"/>
              <a:t> files</a:t>
            </a:r>
          </a:p>
          <a:p>
            <a:r>
              <a:rPr lang="en-US" sz="2900" dirty="0" smtClean="0"/>
              <a:t>Also option to create .</a:t>
            </a:r>
            <a:r>
              <a:rPr lang="en-US" sz="2900" dirty="0" err="1" smtClean="0"/>
              <a:t>d.ts</a:t>
            </a:r>
            <a:r>
              <a:rPr lang="en-US" sz="2900" dirty="0" smtClean="0"/>
              <a:t> declaration files for </a:t>
            </a:r>
            <a:r>
              <a:rPr lang="en-US" sz="2900" dirty="0" err="1" smtClean="0"/>
              <a:t>intellisense</a:t>
            </a:r>
            <a:endParaRPr lang="en-US" sz="2900" dirty="0" smtClean="0"/>
          </a:p>
          <a:p>
            <a:r>
              <a:rPr lang="en-US" sz="2900" dirty="0" smtClean="0"/>
              <a:t>Variable Declaration:  let[name] :[type] = [value];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Function:  function [name] ([param1]:[type], [param2]:[type]) : [return type] {}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class [name]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constructor(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)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 this.name = name;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write():void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  console.log(“Name is “ + this.name);</a:t>
            </a: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6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Function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Write a function to add two numbers.</a:t>
            </a:r>
          </a:p>
          <a:p>
            <a:pPr lvl="1"/>
            <a:r>
              <a:rPr lang="en-US" sz="2600" dirty="0" smtClean="0"/>
              <a:t>Try calling it with different numbers.</a:t>
            </a:r>
            <a:endParaRPr lang="en-US" sz="2600" dirty="0"/>
          </a:p>
          <a:p>
            <a:pPr lvl="0"/>
            <a:r>
              <a:rPr lang="en-US" sz="2800" dirty="0" smtClean="0"/>
              <a:t>Create a class called Adder with your add function inside of it.</a:t>
            </a:r>
          </a:p>
          <a:p>
            <a:pPr lvl="1"/>
            <a:r>
              <a:rPr lang="en-US" sz="2600" dirty="0" smtClean="0"/>
              <a:t>Try calling it with different numbers.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573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// - is used for comments</a:t>
            </a:r>
          </a:p>
          <a:p>
            <a:r>
              <a:rPr lang="en-US" sz="2400" dirty="0" smtClean="0"/>
              <a:t>/* *. – is used for multi-line comments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// this is a comment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/*</a:t>
            </a:r>
          </a:p>
          <a:p>
            <a:pPr marL="45720" indent="0">
              <a:buNone/>
            </a:pPr>
            <a:r>
              <a:rPr lang="en-US" sz="2400" dirty="0" smtClean="0"/>
              <a:t>This is a multi-line comment</a:t>
            </a:r>
          </a:p>
          <a:p>
            <a:pPr marL="45720" indent="0">
              <a:buNone/>
            </a:pPr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64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/ </a:t>
            </a:r>
            <a:r>
              <a:rPr lang="en-US" dirty="0" err="1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mva.microsoft.com/en-us/training-courses/javascript-fundamentals-for-absolute-beginners-14194</a:t>
            </a:r>
            <a:endParaRPr lang="en-US" sz="2600" dirty="0" smtClean="0"/>
          </a:p>
          <a:p>
            <a:r>
              <a:rPr lang="en-US" sz="3000" dirty="0" smtClean="0"/>
              <a:t>MDN Web Docs</a:t>
            </a:r>
          </a:p>
          <a:p>
            <a:pPr lvl="1"/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developer.mozilla.org/en-US/docs/Web/JavaScript/Language_Resources</a:t>
            </a:r>
            <a:endParaRPr lang="en-US" sz="2600" dirty="0" smtClean="0"/>
          </a:p>
          <a:p>
            <a:r>
              <a:rPr lang="en-US" sz="3000" dirty="0" err="1" smtClean="0"/>
              <a:t>TypeScript</a:t>
            </a:r>
            <a:r>
              <a:rPr lang="en-US" sz="3000" dirty="0" smtClean="0"/>
              <a:t> Documentation</a:t>
            </a:r>
          </a:p>
          <a:p>
            <a:pPr lvl="1"/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www.typescriptlang.org/docs/home.html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09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let [name];</a:t>
            </a:r>
          </a:p>
          <a:p>
            <a:r>
              <a:rPr lang="en-US" sz="2400" dirty="0" smtClean="0"/>
              <a:t>let [name] = [value];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et [name1] = [value1], [name2] = [value2], [name3] = [value3];</a:t>
            </a:r>
          </a:p>
          <a:p>
            <a:r>
              <a:rPr lang="en-US" sz="2400" dirty="0" smtClean="0"/>
              <a:t>You could use </a:t>
            </a:r>
            <a:r>
              <a:rPr lang="en-US" sz="2400" dirty="0" err="1" smtClean="0"/>
              <a:t>var</a:t>
            </a:r>
            <a:r>
              <a:rPr lang="en-US" sz="2400" dirty="0" smtClean="0"/>
              <a:t>, but it handles scope differently</a:t>
            </a:r>
          </a:p>
          <a:p>
            <a:r>
              <a:rPr lang="en-US" sz="2400" dirty="0" smtClean="0"/>
              <a:t>Use let or </a:t>
            </a:r>
            <a:r>
              <a:rPr lang="en-US" sz="2400" dirty="0" err="1" smtClean="0"/>
              <a:t>const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let message = “hello”;</a:t>
            </a:r>
          </a:p>
          <a:p>
            <a:pPr marL="45720" indent="0">
              <a:buNone/>
            </a:pPr>
            <a:r>
              <a:rPr lang="en-US" sz="2400" dirty="0" smtClean="0"/>
              <a:t>alert(message);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string– Use single or double quotes</a:t>
            </a:r>
          </a:p>
          <a:p>
            <a:r>
              <a:rPr lang="en-US" sz="2400" dirty="0" smtClean="0"/>
              <a:t>number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endParaRPr lang="en-US" sz="2400" dirty="0" smtClean="0"/>
          </a:p>
          <a:p>
            <a:r>
              <a:rPr lang="en-US" sz="2400" dirty="0" smtClean="0"/>
              <a:t>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Date </a:t>
            </a:r>
          </a:p>
          <a:p>
            <a:pPr lvl="1"/>
            <a:r>
              <a:rPr lang="en-US" sz="2400" dirty="0"/>
              <a:t>Array</a:t>
            </a:r>
          </a:p>
          <a:p>
            <a:r>
              <a:rPr lang="en-US" sz="2400" dirty="0"/>
              <a:t>null – set and doesn’t have a value</a:t>
            </a:r>
          </a:p>
          <a:p>
            <a:r>
              <a:rPr lang="en-US" sz="2400" dirty="0"/>
              <a:t>undefined – not yet set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typeof</a:t>
            </a:r>
            <a:r>
              <a:rPr lang="en-US" sz="2400" dirty="0"/>
              <a:t> to find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 or function scope </a:t>
            </a:r>
          </a:p>
          <a:p>
            <a:pPr lvl="1"/>
            <a:r>
              <a:rPr lang="en-US" sz="2800" dirty="0" smtClean="0"/>
              <a:t>defined inside a function</a:t>
            </a:r>
          </a:p>
          <a:p>
            <a:r>
              <a:rPr lang="en-US" sz="2800" dirty="0" smtClean="0"/>
              <a:t>Global scope</a:t>
            </a:r>
          </a:p>
          <a:p>
            <a:pPr lvl="1"/>
            <a:r>
              <a:rPr lang="en-US" sz="2800" dirty="0" smtClean="0"/>
              <a:t>The scope is global if the variable is declared outside of a function</a:t>
            </a:r>
          </a:p>
          <a:p>
            <a:r>
              <a:rPr lang="en-US" sz="2800" dirty="0" smtClean="0"/>
              <a:t>Lexical scope </a:t>
            </a:r>
          </a:p>
          <a:p>
            <a:pPr lvl="1"/>
            <a:r>
              <a:rPr lang="en-US" sz="2800" dirty="0" smtClean="0"/>
              <a:t>Function inside a function has access to variables declared in outer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2993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can be used instead of variable name</a:t>
            </a:r>
          </a:p>
          <a:p>
            <a:r>
              <a:rPr lang="en-US" sz="2800" dirty="0" smtClean="0"/>
              <a:t>Different value bound to this depending on how function is called</a:t>
            </a:r>
          </a:p>
          <a:p>
            <a:r>
              <a:rPr lang="en-US" sz="2800" dirty="0" smtClean="0"/>
              <a:t>Refers to outer most global object (window) by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9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6053</TotalTime>
  <Words>3210</Words>
  <Application>Microsoft Office PowerPoint</Application>
  <PresentationFormat>Widescreen</PresentationFormat>
  <Paragraphs>474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Logols Learning</vt:lpstr>
      <vt:lpstr>What is Javascript?</vt:lpstr>
      <vt:lpstr>Javascript Linking</vt:lpstr>
      <vt:lpstr>Comments</vt:lpstr>
      <vt:lpstr>Declaring Variables</vt:lpstr>
      <vt:lpstr>Data Types</vt:lpstr>
      <vt:lpstr>Variable Scope</vt:lpstr>
      <vt:lpstr>What is this?</vt:lpstr>
      <vt:lpstr>EXAMPLE</vt:lpstr>
      <vt:lpstr>ASSESSMENT</vt:lpstr>
      <vt:lpstr>Comparison Operators</vt:lpstr>
      <vt:lpstr>Logical Operators</vt:lpstr>
      <vt:lpstr>Conditional Statements</vt:lpstr>
      <vt:lpstr>EXAMPLE</vt:lpstr>
      <vt:lpstr>ASSESSMENT</vt:lpstr>
      <vt:lpstr>Condition Exercises</vt:lpstr>
      <vt:lpstr>Loops</vt:lpstr>
      <vt:lpstr>EXAMPLE</vt:lpstr>
      <vt:lpstr>ASSESSMENT</vt:lpstr>
      <vt:lpstr>Loop Exercises</vt:lpstr>
      <vt:lpstr>function Syntax</vt:lpstr>
      <vt:lpstr>function Objects (Modules)</vt:lpstr>
      <vt:lpstr>EXAMPLE</vt:lpstr>
      <vt:lpstr>ASSESSMENT</vt:lpstr>
      <vt:lpstr>Function Exercises</vt:lpstr>
      <vt:lpstr>What is the DOM?</vt:lpstr>
      <vt:lpstr>Getting DOM Elements/Objects</vt:lpstr>
      <vt:lpstr>Updating DOM</vt:lpstr>
      <vt:lpstr>Creating DOM Elements</vt:lpstr>
      <vt:lpstr>Handling DOM Events</vt:lpstr>
      <vt:lpstr>EXAMPLE</vt:lpstr>
      <vt:lpstr>ASSESSMENT</vt:lpstr>
      <vt:lpstr>DOM Exercises</vt:lpstr>
      <vt:lpstr>What is TypeScript?</vt:lpstr>
      <vt:lpstr>Typescript Types</vt:lpstr>
      <vt:lpstr>TypeScript Syntax</vt:lpstr>
      <vt:lpstr>EXAMPLE</vt:lpstr>
      <vt:lpstr>ASSESSMENT</vt:lpstr>
      <vt:lpstr>TypeScript Function Exercises</vt:lpstr>
      <vt:lpstr>REVIEW GAME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228</cp:revision>
  <dcterms:created xsi:type="dcterms:W3CDTF">2017-04-24T23:58:16Z</dcterms:created>
  <dcterms:modified xsi:type="dcterms:W3CDTF">2018-01-21T23:24:23Z</dcterms:modified>
</cp:coreProperties>
</file>