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303" r:id="rId3"/>
    <p:sldId id="315" r:id="rId4"/>
    <p:sldId id="342" r:id="rId5"/>
    <p:sldId id="341" r:id="rId6"/>
    <p:sldId id="322" r:id="rId7"/>
    <p:sldId id="317" r:id="rId8"/>
    <p:sldId id="339" r:id="rId9"/>
    <p:sldId id="344" r:id="rId10"/>
    <p:sldId id="340" r:id="rId11"/>
    <p:sldId id="324" r:id="rId12"/>
    <p:sldId id="326" r:id="rId13"/>
    <p:sldId id="304" r:id="rId14"/>
    <p:sldId id="345" r:id="rId15"/>
    <p:sldId id="334" r:id="rId16"/>
    <p:sldId id="330" r:id="rId17"/>
    <p:sldId id="337" r:id="rId18"/>
    <p:sldId id="346" r:id="rId19"/>
    <p:sldId id="336" r:id="rId20"/>
    <p:sldId id="333" r:id="rId21"/>
    <p:sldId id="338" r:id="rId22"/>
    <p:sldId id="335" r:id="rId23"/>
    <p:sldId id="343" r:id="rId24"/>
    <p:sldId id="34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430" autoAdjust="0"/>
  </p:normalViewPr>
  <p:slideViewPr>
    <p:cSldViewPr snapToGrid="0">
      <p:cViewPr varScale="1">
        <p:scale>
          <a:sx n="39" d="100"/>
          <a:sy n="39" d="100"/>
        </p:scale>
        <p:origin x="6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F1039-F5BC-4E17-940A-BF8616FF3F3A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0B8CA-1AD8-477E-9569-51E0CFA26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-sharpcorner.com/article/data-binding-in-angular-2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angular2/angular2_routing.htm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These are all parts of what make up Angular.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Angular is built with </a:t>
            </a:r>
            <a:r>
              <a:rPr lang="en-US" baseline="0" dirty="0" err="1" smtClean="0"/>
              <a:t>TypeScript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has modules, components, templates, metadata, and services.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are going to go through each of these.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82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Directives are custom extended html elements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They are for things like conditions using </a:t>
            </a:r>
            <a:r>
              <a:rPr lang="en-US" baseline="0" dirty="0" err="1" smtClean="0"/>
              <a:t>ngIf</a:t>
            </a:r>
            <a:r>
              <a:rPr lang="en-US" baseline="0" dirty="0" smtClean="0"/>
              <a:t> and loops using </a:t>
            </a:r>
            <a:r>
              <a:rPr lang="en-US" baseline="0" dirty="0" err="1" smtClean="0"/>
              <a:t>ngFor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16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different types of data binding.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Let’s look at the examples to understand these better.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 smtClean="0"/>
              <a:t>Examples:  </a:t>
            </a:r>
            <a:r>
              <a:rPr lang="en-US" sz="1200" dirty="0" smtClean="0">
                <a:hlinkClick r:id="rId3"/>
              </a:rPr>
              <a:t>http://www.c-sharpcorner.com/article/data-binding-in-angular-2/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45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0B8CA-1AD8-477E-9569-51E0CFA269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23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Angular piece extends HTML and makes it dynamic?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four types of binding?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interpolation for a property called name.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text field with a two way binding to a property called name.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button with an event binding to an event called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onButtonClick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0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29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 smtClean="0"/>
              <a:t>Routes</a:t>
            </a:r>
            <a:r>
              <a:rPr lang="en-US" sz="1200" baseline="0" dirty="0" smtClean="0"/>
              <a:t> allow for navigation through the website.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 smtClean="0"/>
              <a:t>Routes are setup in the module file and specify the path for a specific router link.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 smtClean="0"/>
              <a:t>* can be used to route all undefined paths.</a:t>
            </a:r>
            <a:endParaRPr lang="en-US" sz="120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 smtClean="0"/>
              <a:t>Example:  </a:t>
            </a:r>
            <a:r>
              <a:rPr lang="en-US" sz="1200" dirty="0" smtClean="0">
                <a:hlinkClick r:id="rId3"/>
              </a:rPr>
              <a:t>https://www.tutorialspoint.com/angular2/angular2_routing.htm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35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0B8CA-1AD8-477E-9569-51E0CFA269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41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route definition for a route called home.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link that uses a route called home.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33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50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service class is </a:t>
            </a:r>
            <a:r>
              <a:rPr lang="en-US" baseline="0" dirty="0" err="1" smtClean="0"/>
              <a:t>usally</a:t>
            </a:r>
            <a:r>
              <a:rPr lang="en-US" baseline="0" dirty="0" smtClean="0"/>
              <a:t> used to interact with the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provides the reading and persisting the data usually calling services from the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These are hooked up through the component.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65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8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0B8CA-1AD8-477E-9569-51E0CFA2692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1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62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command to create a new angular application.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piece does html go in?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div that uses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based on a property named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headerVisible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component definition.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four types of binding?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interpolation for a property called name.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text field with a two way binding to a property called name.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button with an event binding to an event called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onButtonClick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route definition for a route called home.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link that uses a route called home.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Angular piece would be used to read data from an API?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185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28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Angular CLI is the command line interface for Angular.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To install the Angular CLI enter the following command:  </a:t>
            </a:r>
            <a:r>
              <a:rPr lang="en-US" sz="1200" dirty="0" err="1" smtClean="0"/>
              <a:t>npm</a:t>
            </a:r>
            <a:r>
              <a:rPr lang="en-US" sz="1200" dirty="0" smtClean="0"/>
              <a:t> install –g @angular/cli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To create a new application enter the following command:  </a:t>
            </a:r>
            <a:r>
              <a:rPr lang="en-US" sz="1200" dirty="0" smtClean="0"/>
              <a:t>ng new [app-name]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To change the directory to the new application enter the following command:  </a:t>
            </a:r>
            <a:r>
              <a:rPr lang="en-US" sz="1200" dirty="0" smtClean="0"/>
              <a:t>cd [app-name]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To run the application enter the following command:  </a:t>
            </a:r>
            <a:r>
              <a:rPr lang="en-US" sz="1200" dirty="0" smtClean="0"/>
              <a:t>ng serve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3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Modules define the components that live within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a root module and there can also be feature modules to break down and separate the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68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Components define the template or location of the template.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They also define the class and adds any metadata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22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template defines the 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template can be fully written in the component.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is better practice to write the html separately and reference it in the component.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58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0B8CA-1AD8-477E-9569-51E0CFA269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40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command to create a new angular application.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5 main pieces of the Angular architecture?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piece does html go in?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piece defines the class and links to the template?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component definition.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19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66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9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9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34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0920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64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3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55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95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2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6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8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7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0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5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3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24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cheatsheet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jsfiddle.net/yurzui/1hk7knwq/" TargetMode="External"/><Relationship Id="rId5" Type="http://schemas.openxmlformats.org/officeDocument/2006/relationships/hyperlink" Target="https://www.udemy.com/learn-angular-from-scratch/" TargetMode="External"/><Relationship Id="rId4" Type="http://schemas.openxmlformats.org/officeDocument/2006/relationships/hyperlink" Target="https://angular.io/tutori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Logols</a:t>
            </a:r>
            <a:r>
              <a:rPr lang="en-US" dirty="0" smtClean="0"/>
              <a:t>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Weekend web Development Boot Camp</a:t>
            </a:r>
          </a:p>
          <a:p>
            <a:r>
              <a:rPr lang="en-US" dirty="0" smtClean="0"/>
              <a:t>Training:  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en-US" dirty="0" smtClean="0"/>
              <a:t>Component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/>
              <a:t>Create a new component and html template.</a:t>
            </a:r>
          </a:p>
          <a:p>
            <a:pPr lvl="1"/>
            <a:r>
              <a:rPr lang="en-US" sz="2600" dirty="0" smtClean="0"/>
              <a:t>Add some basic html.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99052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Custom extended HTML element</a:t>
            </a:r>
          </a:p>
          <a:p>
            <a:r>
              <a:rPr lang="en-US" sz="2400" dirty="0" err="1" smtClean="0"/>
              <a:t>ngIf</a:t>
            </a:r>
            <a:r>
              <a:rPr lang="en-US" sz="2400" dirty="0" smtClean="0"/>
              <a:t> – conditional elements</a:t>
            </a:r>
          </a:p>
          <a:p>
            <a:r>
              <a:rPr lang="en-US" sz="2400" dirty="0" err="1" smtClean="0"/>
              <a:t>ngFor</a:t>
            </a:r>
            <a:r>
              <a:rPr lang="en-US" sz="2400" dirty="0" smtClean="0"/>
              <a:t> – elements created in a loop</a:t>
            </a:r>
          </a:p>
          <a:p>
            <a:r>
              <a:rPr lang="en-US" sz="2400" dirty="0" err="1" smtClean="0"/>
              <a:t>ngClass</a:t>
            </a:r>
            <a:r>
              <a:rPr lang="en-US" sz="2400" dirty="0" smtClean="0"/>
              <a:t> – conditionally add classes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293" y="2060575"/>
            <a:ext cx="52197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17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Interpolation</a:t>
            </a:r>
          </a:p>
          <a:p>
            <a:r>
              <a:rPr lang="en-US" sz="2800" dirty="0" smtClean="0"/>
              <a:t>One-way binding (unidirectional)</a:t>
            </a:r>
          </a:p>
          <a:p>
            <a:r>
              <a:rPr lang="en-US" sz="2800" dirty="0" smtClean="0"/>
              <a:t>Two-way binding</a:t>
            </a:r>
          </a:p>
          <a:p>
            <a:r>
              <a:rPr lang="en-US" sz="2800" dirty="0" smtClean="0"/>
              <a:t>Event binding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723" y="2056092"/>
            <a:ext cx="59531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76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Angular Binding</a:t>
            </a:r>
          </a:p>
        </p:txBody>
      </p:sp>
    </p:spTree>
    <p:extLst>
      <p:ext uri="{BB962C8B-B14F-4D97-AF65-F5344CB8AC3E}">
        <p14:creationId xmlns:p14="http://schemas.microsoft.com/office/powerpoint/2010/main" val="175273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Binding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800" dirty="0" smtClean="0"/>
              <a:t>Extend the Previous Exercise</a:t>
            </a:r>
          </a:p>
          <a:p>
            <a:pPr lvl="1"/>
            <a:r>
              <a:rPr lang="en-US" sz="2600" dirty="0" smtClean="0"/>
              <a:t>Add a property into the component.</a:t>
            </a:r>
          </a:p>
          <a:p>
            <a:pPr lvl="1"/>
            <a:r>
              <a:rPr lang="en-US" sz="2600" dirty="0" smtClean="0"/>
              <a:t>Use interpolation to show the value of the component.</a:t>
            </a:r>
          </a:p>
          <a:p>
            <a:pPr lvl="1"/>
            <a:r>
              <a:rPr lang="en-US" sz="2600" dirty="0" smtClean="0"/>
              <a:t>Create a property with an array value.</a:t>
            </a:r>
          </a:p>
          <a:p>
            <a:pPr lvl="1"/>
            <a:r>
              <a:rPr lang="en-US" sz="2600" dirty="0" smtClean="0"/>
              <a:t>Use the ng-for directive to display array data.</a:t>
            </a:r>
          </a:p>
          <a:p>
            <a:pPr lvl="1"/>
            <a:r>
              <a:rPr lang="en-US" sz="2600" dirty="0" smtClean="0"/>
              <a:t>Bind an event.  Have the event change the property that is shown with interpolation.</a:t>
            </a:r>
          </a:p>
          <a:p>
            <a:pPr lvl="1"/>
            <a:r>
              <a:rPr lang="en-US" sz="2600" dirty="0" smtClean="0"/>
              <a:t>Create a new class and add it as a property.</a:t>
            </a:r>
          </a:p>
          <a:p>
            <a:pPr lvl="1"/>
            <a:r>
              <a:rPr lang="en-US" sz="2600" dirty="0" smtClean="0"/>
              <a:t>Bind the class using two way binding.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07263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Routing/Navigation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Define routes in the module file</a:t>
            </a:r>
          </a:p>
          <a:p>
            <a:r>
              <a:rPr lang="en-US" sz="2400" dirty="0" smtClean="0"/>
              <a:t>Use  the following syntax in the template to link to a route:</a:t>
            </a:r>
          </a:p>
          <a:p>
            <a:pPr lvl="1"/>
            <a:r>
              <a:rPr lang="en-US" sz="2400" dirty="0" smtClean="0"/>
              <a:t>&lt;a [</a:t>
            </a:r>
            <a:r>
              <a:rPr lang="en-US" sz="2400" dirty="0" err="1" smtClean="0"/>
              <a:t>routerLink</a:t>
            </a:r>
            <a:r>
              <a:rPr lang="en-US" sz="2400" dirty="0" smtClean="0"/>
              <a:t>] = “[route path]”&gt;Description&lt;/a&gt;</a:t>
            </a:r>
          </a:p>
          <a:p>
            <a:r>
              <a:rPr lang="en-US" sz="2400" dirty="0" smtClean="0"/>
              <a:t>Use router-outlet element to specify location of the rout in the template</a:t>
            </a:r>
          </a:p>
          <a:p>
            <a:r>
              <a:rPr lang="en-US" sz="2400" dirty="0" smtClean="0"/>
              <a:t>Use * to route all undefined paths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70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3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Angular Routing</a:t>
            </a:r>
          </a:p>
        </p:txBody>
      </p:sp>
    </p:spTree>
    <p:extLst>
      <p:ext uri="{BB962C8B-B14F-4D97-AF65-F5344CB8AC3E}">
        <p14:creationId xmlns:p14="http://schemas.microsoft.com/office/powerpoint/2010/main" val="37184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Routing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/>
              <a:t>Extend the previous exercise</a:t>
            </a:r>
          </a:p>
          <a:p>
            <a:pPr lvl="1"/>
            <a:r>
              <a:rPr lang="en-US" sz="2800" dirty="0" smtClean="0"/>
              <a:t>Create an additional Component</a:t>
            </a:r>
          </a:p>
          <a:p>
            <a:pPr lvl="1"/>
            <a:r>
              <a:rPr lang="en-US" sz="2800" dirty="0" smtClean="0"/>
              <a:t>Set up routing and links associated with each component to click back and forth using the routes.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9982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Angular?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Modules</a:t>
            </a:r>
          </a:p>
          <a:p>
            <a:r>
              <a:rPr lang="en-US" sz="2800" dirty="0" smtClean="0"/>
              <a:t>Component</a:t>
            </a:r>
          </a:p>
          <a:p>
            <a:r>
              <a:rPr lang="en-US" sz="2800" dirty="0" smtClean="0"/>
              <a:t>Templates</a:t>
            </a:r>
          </a:p>
          <a:p>
            <a:r>
              <a:rPr lang="en-US" sz="2800" dirty="0" smtClean="0"/>
              <a:t>Directives</a:t>
            </a:r>
          </a:p>
          <a:p>
            <a:r>
              <a:rPr lang="en-US" sz="2800" dirty="0" smtClean="0"/>
              <a:t>Services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309" y="1278573"/>
            <a:ext cx="4200525" cy="4200525"/>
          </a:xfrm>
        </p:spPr>
      </p:pic>
    </p:spTree>
    <p:extLst>
      <p:ext uri="{BB962C8B-B14F-4D97-AF65-F5344CB8AC3E}">
        <p14:creationId xmlns:p14="http://schemas.microsoft.com/office/powerpoint/2010/main" val="1761077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Separate Class</a:t>
            </a:r>
          </a:p>
          <a:p>
            <a:r>
              <a:rPr lang="en-US" sz="2400" dirty="0" smtClean="0"/>
              <a:t>Used to interact with the data</a:t>
            </a:r>
          </a:p>
          <a:p>
            <a:r>
              <a:rPr lang="en-US" sz="2400" dirty="0" smtClean="0"/>
              <a:t>Read and Persist</a:t>
            </a:r>
          </a:p>
          <a:p>
            <a:r>
              <a:rPr lang="en-US" sz="2400" dirty="0" smtClean="0"/>
              <a:t>Called from the component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825" y="2060574"/>
            <a:ext cx="2335934" cy="310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07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3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Services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/>
              <a:t>Extend the previous exercise</a:t>
            </a:r>
          </a:p>
          <a:p>
            <a:pPr lvl="1"/>
            <a:r>
              <a:rPr lang="en-US" sz="2800" dirty="0" smtClean="0"/>
              <a:t>Create a service that calls into your previously created web </a:t>
            </a:r>
            <a:r>
              <a:rPr lang="en-US" sz="2800" dirty="0" err="1" smtClean="0"/>
              <a:t>api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smtClean="0"/>
              <a:t>Return data and loop through it using the ng-for directive.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75117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1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800" dirty="0" smtClean="0"/>
              <a:t>Cheat Sheet</a:t>
            </a:r>
          </a:p>
          <a:p>
            <a:pPr lvl="1"/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angular.io/guide/cheatsheet</a:t>
            </a:r>
            <a:endParaRPr lang="en-US" sz="2400" dirty="0" smtClean="0"/>
          </a:p>
          <a:p>
            <a:r>
              <a:rPr lang="en-US" sz="3000" dirty="0" smtClean="0"/>
              <a:t>Angular Tutorial</a:t>
            </a:r>
          </a:p>
          <a:p>
            <a:pPr lvl="1"/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angular.io/tutorial</a:t>
            </a:r>
            <a:endParaRPr lang="en-US" sz="2400" dirty="0" smtClean="0"/>
          </a:p>
          <a:p>
            <a:r>
              <a:rPr lang="en-US" sz="3000" dirty="0" err="1" smtClean="0"/>
              <a:t>Udemy</a:t>
            </a:r>
            <a:endParaRPr lang="en-US" sz="3000" dirty="0" smtClean="0"/>
          </a:p>
          <a:p>
            <a:pPr lvl="1"/>
            <a:r>
              <a:rPr lang="en-US" sz="2400" dirty="0">
                <a:hlinkClick r:id="rId5"/>
              </a:rPr>
              <a:t>https://www.udemy.com/learn-angular-from-scratch</a:t>
            </a:r>
            <a:r>
              <a:rPr lang="en-US" sz="2400" dirty="0" smtClean="0">
                <a:hlinkClick r:id="rId5"/>
              </a:rPr>
              <a:t>/</a:t>
            </a:r>
            <a:endParaRPr lang="en-US" sz="2400" dirty="0" smtClean="0"/>
          </a:p>
          <a:p>
            <a:r>
              <a:rPr lang="en-US" sz="3000" dirty="0" err="1" smtClean="0"/>
              <a:t>JSFiddle</a:t>
            </a:r>
            <a:r>
              <a:rPr lang="en-US" sz="3000" dirty="0" smtClean="0"/>
              <a:t> Template</a:t>
            </a:r>
          </a:p>
          <a:p>
            <a:pPr lvl="1"/>
            <a:r>
              <a:rPr lang="en-US" sz="2800" dirty="0">
                <a:hlinkClick r:id="rId6"/>
              </a:rPr>
              <a:t>https://jsfiddle.net/yurzui/1hk7knwq/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0647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Angular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5" y="1440088"/>
            <a:ext cx="10058192" cy="5113112"/>
          </a:xfrm>
        </p:spPr>
      </p:pic>
    </p:spTree>
    <p:extLst>
      <p:ext uri="{BB962C8B-B14F-4D97-AF65-F5344CB8AC3E}">
        <p14:creationId xmlns:p14="http://schemas.microsoft.com/office/powerpoint/2010/main" val="233616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Install Angular CLI</a:t>
            </a:r>
          </a:p>
          <a:p>
            <a:pPr lvl="1"/>
            <a:r>
              <a:rPr lang="en-US" sz="2200" dirty="0" err="1" smtClean="0"/>
              <a:t>npm</a:t>
            </a:r>
            <a:r>
              <a:rPr lang="en-US" sz="2200" dirty="0" smtClean="0"/>
              <a:t> install –g @angular/cli</a:t>
            </a:r>
          </a:p>
          <a:p>
            <a:r>
              <a:rPr lang="en-US" sz="2400" dirty="0" smtClean="0"/>
              <a:t>Create a new Angular App</a:t>
            </a:r>
          </a:p>
          <a:p>
            <a:pPr lvl="1"/>
            <a:r>
              <a:rPr lang="en-US" sz="2200" dirty="0" smtClean="0"/>
              <a:t>ng new [app-name]</a:t>
            </a:r>
          </a:p>
          <a:p>
            <a:r>
              <a:rPr lang="en-US" sz="2400" dirty="0" smtClean="0"/>
              <a:t>Change Directory</a:t>
            </a:r>
          </a:p>
          <a:p>
            <a:pPr lvl="1"/>
            <a:r>
              <a:rPr lang="en-US" sz="2200" dirty="0" smtClean="0"/>
              <a:t>cd [app-name]</a:t>
            </a:r>
          </a:p>
          <a:p>
            <a:r>
              <a:rPr lang="en-US" sz="2400" dirty="0" smtClean="0"/>
              <a:t>Run the Application</a:t>
            </a:r>
          </a:p>
          <a:p>
            <a:pPr lvl="1"/>
            <a:r>
              <a:rPr lang="en-US" sz="2200" dirty="0" smtClean="0"/>
              <a:t>ng serve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4297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Define the Components</a:t>
            </a:r>
          </a:p>
          <a:p>
            <a:r>
              <a:rPr lang="en-US" sz="2400" dirty="0" smtClean="0"/>
              <a:t>Root Module</a:t>
            </a:r>
          </a:p>
          <a:p>
            <a:r>
              <a:rPr lang="en-US" sz="2400" dirty="0" smtClean="0"/>
              <a:t>Feature Modules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492" y="2056091"/>
            <a:ext cx="4396341" cy="261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4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Defines the Template</a:t>
            </a:r>
          </a:p>
          <a:p>
            <a:r>
              <a:rPr lang="en-US" sz="2400" dirty="0" smtClean="0"/>
              <a:t>Defines the Class</a:t>
            </a:r>
          </a:p>
          <a:p>
            <a:r>
              <a:rPr lang="en-US" sz="2400" dirty="0" smtClean="0"/>
              <a:t>Adds Metadata as needed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540" y="2042435"/>
            <a:ext cx="32575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0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Defines the html</a:t>
            </a:r>
          </a:p>
          <a:p>
            <a:r>
              <a:rPr lang="en-US" sz="2400" dirty="0" smtClean="0"/>
              <a:t>Can be inline of the component</a:t>
            </a:r>
          </a:p>
          <a:p>
            <a:r>
              <a:rPr lang="en-US" sz="2400" dirty="0" smtClean="0"/>
              <a:t>Or in a separate html file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483" y="2060575"/>
            <a:ext cx="32575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 Components and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0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Angular Components and Templates</a:t>
            </a:r>
          </a:p>
        </p:txBody>
      </p:sp>
    </p:spTree>
    <p:extLst>
      <p:ext uri="{BB962C8B-B14F-4D97-AF65-F5344CB8AC3E}">
        <p14:creationId xmlns:p14="http://schemas.microsoft.com/office/powerpoint/2010/main" val="109354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21">
      <a:dk1>
        <a:sysClr val="windowText" lastClr="000000"/>
      </a:dk1>
      <a:lt1>
        <a:sysClr val="window" lastClr="FFFFFF"/>
      </a:lt1>
      <a:dk2>
        <a:srgbClr val="063D67"/>
      </a:dk2>
      <a:lt2>
        <a:srgbClr val="EBEBEB"/>
      </a:lt2>
      <a:accent1>
        <a:srgbClr val="B01513"/>
      </a:accent1>
      <a:accent2>
        <a:srgbClr val="F13D68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3978</TotalTime>
  <Words>996</Words>
  <Application>Microsoft Office PowerPoint</Application>
  <PresentationFormat>Widescreen</PresentationFormat>
  <Paragraphs>171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Wingdings 3</vt:lpstr>
      <vt:lpstr>Ion</vt:lpstr>
      <vt:lpstr>Logols Learning</vt:lpstr>
      <vt:lpstr>Architecture of Angular?</vt:lpstr>
      <vt:lpstr>Architecture of Angular</vt:lpstr>
      <vt:lpstr>Angular CLI</vt:lpstr>
      <vt:lpstr>Modules</vt:lpstr>
      <vt:lpstr>Components</vt:lpstr>
      <vt:lpstr>Templates</vt:lpstr>
      <vt:lpstr>EXAMPLE</vt:lpstr>
      <vt:lpstr>ASSESSMENT</vt:lpstr>
      <vt:lpstr>Angular Component Exercises</vt:lpstr>
      <vt:lpstr>Directives</vt:lpstr>
      <vt:lpstr>Data Binding</vt:lpstr>
      <vt:lpstr>EXAMPLE</vt:lpstr>
      <vt:lpstr>ASSESSMENT</vt:lpstr>
      <vt:lpstr>Angular Binding Exercises</vt:lpstr>
      <vt:lpstr>Routing/Navigation</vt:lpstr>
      <vt:lpstr>EXAMPLE</vt:lpstr>
      <vt:lpstr>ASSESSMENT</vt:lpstr>
      <vt:lpstr>Angular Routing Exercises</vt:lpstr>
      <vt:lpstr>Service</vt:lpstr>
      <vt:lpstr>EXAMPLE</vt:lpstr>
      <vt:lpstr>Angular Services Exercises</vt:lpstr>
      <vt:lpstr>REVIEW GAME</vt:lpstr>
      <vt:lpstr>Additional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Logols Learning</dc:title>
  <dc:creator>nothing none</dc:creator>
  <cp:lastModifiedBy>nothing none</cp:lastModifiedBy>
  <cp:revision>196</cp:revision>
  <dcterms:created xsi:type="dcterms:W3CDTF">2017-04-24T23:58:16Z</dcterms:created>
  <dcterms:modified xsi:type="dcterms:W3CDTF">2018-01-21T13:05:42Z</dcterms:modified>
</cp:coreProperties>
</file>