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20" r:id="rId14"/>
    <p:sldId id="290" r:id="rId15"/>
    <p:sldId id="327" r:id="rId16"/>
    <p:sldId id="331" r:id="rId17"/>
    <p:sldId id="332" r:id="rId18"/>
    <p:sldId id="333" r:id="rId19"/>
    <p:sldId id="33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8" r:id="rId28"/>
    <p:sldId id="335" r:id="rId29"/>
    <p:sldId id="313" r:id="rId30"/>
    <p:sldId id="314" r:id="rId31"/>
    <p:sldId id="315" r:id="rId32"/>
    <p:sldId id="322" r:id="rId33"/>
    <p:sldId id="323" r:id="rId34"/>
    <p:sldId id="338" r:id="rId35"/>
    <p:sldId id="317" r:id="rId36"/>
    <p:sldId id="329" r:id="rId37"/>
    <p:sldId id="336" r:id="rId38"/>
    <p:sldId id="324" r:id="rId39"/>
    <p:sldId id="330" r:id="rId40"/>
    <p:sldId id="33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69731" autoAdjust="0"/>
  </p:normalViewPr>
  <p:slideViewPr>
    <p:cSldViewPr snapToGrid="0">
      <p:cViewPr varScale="1">
        <p:scale>
          <a:sx n="52" d="100"/>
          <a:sy n="52" d="100"/>
        </p:scale>
        <p:origin x="11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has an open</a:t>
            </a:r>
            <a:r>
              <a:rPr lang="en-US" baseline="0" dirty="0" smtClean="0"/>
              <a:t> source and a proprietary enterprise version.  It is owned by Oracle.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 competitors in this realm</a:t>
            </a:r>
            <a:r>
              <a:rPr lang="en-US" baseline="0" dirty="0" smtClean="0"/>
              <a:t> such as Oracle and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Tables are created to store data in the database.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data types for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bigint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smallint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tinyint</a:t>
            </a:r>
            <a:r>
              <a:rPr lang="en-US" baseline="0" dirty="0" smtClean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different date and time fields.  date stores the date only. 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go through our</a:t>
            </a:r>
            <a:r>
              <a:rPr lang="en-US" baseline="0" dirty="0" smtClean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</a:t>
            </a:r>
            <a:r>
              <a:rPr lang="en-US" dirty="0" err="1" smtClean="0"/>
              <a:t>MySql</a:t>
            </a:r>
            <a:r>
              <a:rPr lang="en-US" baseline="0" dirty="0" smtClean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database using the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 table and select Send to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instance we are joining on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of the first table to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So, the results will only return when the </a:t>
            </a:r>
            <a:r>
              <a:rPr lang="en-US" baseline="0" dirty="0" err="1" smtClean="0"/>
              <a:t>TeacherId</a:t>
            </a:r>
            <a:r>
              <a:rPr lang="en-US" baseline="0" dirty="0" smtClean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example we are specifying the </a:t>
            </a:r>
            <a:r>
              <a:rPr lang="en-US" baseline="0" dirty="0" err="1" smtClean="0"/>
              <a:t>t.FirstName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TeacherFirstName</a:t>
            </a:r>
            <a:r>
              <a:rPr lang="en-US" baseline="0" dirty="0" smtClean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So far we have worked with sql that manipulated only a single table</a:t>
            </a:r>
            <a:r>
              <a:rPr lang="en-US" baseline="0" smtClean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Microsofts</a:t>
            </a:r>
            <a:r>
              <a:rPr lang="en-US" baseline="0" dirty="0" smtClean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uses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want you to be able to practice queries to the database with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can setup a base repository for other repositories to use the same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r>
              <a:rPr lang="en-US" baseline="0" dirty="0" smtClean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classlib</a:t>
            </a:r>
            <a:r>
              <a:rPr lang="en-US" baseline="0" dirty="0" smtClean="0"/>
              <a:t> – creates a new class library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– creates a new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will contain our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be using two packages from the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manager which are Dapper and </a:t>
            </a:r>
            <a:r>
              <a:rPr lang="en-US" baseline="0" dirty="0" err="1" smtClean="0"/>
              <a:t>MySql.Data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 smtClean="0"/>
              <a:t>tinyint</a:t>
            </a:r>
            <a:r>
              <a:rPr lang="en-US" sz="2800" dirty="0" smtClean="0"/>
              <a:t>, </a:t>
            </a:r>
            <a:r>
              <a:rPr lang="en-US" sz="2800" dirty="0" err="1" smtClean="0"/>
              <a:t>bigint</a:t>
            </a:r>
            <a:endParaRPr lang="en-US" sz="2800" dirty="0"/>
          </a:p>
          <a:p>
            <a:r>
              <a:rPr lang="en-US" sz="2800" dirty="0" smtClean="0"/>
              <a:t>bit</a:t>
            </a:r>
          </a:p>
          <a:p>
            <a:r>
              <a:rPr lang="en-US" sz="2800" dirty="0" smtClean="0"/>
              <a:t>numeric, decimal</a:t>
            </a:r>
          </a:p>
          <a:p>
            <a:r>
              <a:rPr lang="en-US" sz="2800" dirty="0" smtClean="0"/>
              <a:t>date, </a:t>
            </a:r>
            <a:r>
              <a:rPr lang="en-US" sz="2800" dirty="0" err="1" smtClean="0"/>
              <a:t>datetime</a:t>
            </a:r>
            <a:endParaRPr lang="en-US" sz="2800" dirty="0" smtClean="0"/>
          </a:p>
          <a:p>
            <a:r>
              <a:rPr lang="en-US" sz="2800" dirty="0" smtClean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600" dirty="0" smtClean="0"/>
              <a:t>CREATE TABLE</a:t>
            </a:r>
          </a:p>
          <a:p>
            <a:pPr lvl="1"/>
            <a:r>
              <a:rPr lang="en-US" sz="2600" dirty="0"/>
              <a:t>(</a:t>
            </a:r>
            <a:endParaRPr lang="en-US" sz="2600" dirty="0" smtClean="0"/>
          </a:p>
          <a:p>
            <a:pPr lvl="2"/>
            <a:r>
              <a:rPr lang="en-US" sz="2400" dirty="0" smtClean="0"/>
              <a:t>Column1 data type,</a:t>
            </a:r>
          </a:p>
          <a:p>
            <a:pPr lvl="2"/>
            <a:r>
              <a:rPr lang="en-US" sz="2400" dirty="0" smtClean="0"/>
              <a:t>Column2 data type</a:t>
            </a:r>
          </a:p>
          <a:p>
            <a:pPr lvl="1"/>
            <a:r>
              <a:rPr lang="en-US" sz="2600" dirty="0" smtClean="0"/>
              <a:t>)</a:t>
            </a:r>
            <a:r>
              <a:rPr lang="en-US" sz="2600" smtClean="0"/>
              <a:t>;</a:t>
            </a:r>
            <a:endParaRPr lang="en-US" sz="2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and 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a table named Person with the following columns: </a:t>
            </a:r>
            <a:r>
              <a:rPr lang="en-US" sz="3600" dirty="0" err="1" smtClean="0"/>
              <a:t>PersonId</a:t>
            </a:r>
            <a:r>
              <a:rPr lang="en-US" sz="3600" dirty="0" smtClean="0"/>
              <a:t>, </a:t>
            </a:r>
            <a:r>
              <a:rPr lang="en-US" sz="3600" dirty="0" err="1" smtClean="0"/>
              <a:t>FirstName</a:t>
            </a:r>
            <a:r>
              <a:rPr lang="en-US" sz="3600" dirty="0" smtClean="0"/>
              <a:t>, </a:t>
            </a:r>
            <a:r>
              <a:rPr lang="en-US" sz="3600" dirty="0" err="1" smtClean="0"/>
              <a:t>LastName</a:t>
            </a:r>
            <a:r>
              <a:rPr lang="en-US" sz="3600" dirty="0" smtClean="0"/>
              <a:t>, and </a:t>
            </a:r>
            <a:r>
              <a:rPr lang="en-US" sz="3600" dirty="0" err="1" smtClean="0"/>
              <a:t>PersonStatusId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Create a table named </a:t>
            </a:r>
            <a:r>
              <a:rPr lang="en-US" sz="3600" dirty="0" err="1" smtClean="0"/>
              <a:t>PersonStatus</a:t>
            </a:r>
            <a:r>
              <a:rPr lang="en-US" sz="3600" dirty="0" smtClean="0"/>
              <a:t> with the following columns:  </a:t>
            </a:r>
            <a:r>
              <a:rPr lang="en-US" sz="3600" dirty="0" err="1" smtClean="0"/>
              <a:t>PersonStatusId</a:t>
            </a:r>
            <a:r>
              <a:rPr lang="en-US" sz="3600" dirty="0" smtClean="0"/>
              <a:t> and </a:t>
            </a:r>
            <a:r>
              <a:rPr lang="en-US" sz="3600" dirty="0" err="1" smtClean="0"/>
              <a:t>StatusDescription</a:t>
            </a:r>
            <a:r>
              <a:rPr lang="en-US" sz="3600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Insert the following statuses into the </a:t>
            </a:r>
            <a:r>
              <a:rPr lang="en-US" sz="3600" dirty="0" err="1" smtClean="0"/>
              <a:t>PersonStatus</a:t>
            </a:r>
            <a:r>
              <a:rPr lang="en-US" sz="3600" dirty="0" smtClean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 smtClean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Perform a select of all people.</a:t>
            </a:r>
          </a:p>
          <a:p>
            <a:r>
              <a:rPr lang="en-US" sz="3600" dirty="0" smtClean="0"/>
              <a:t>Select all people that have an unknown status.</a:t>
            </a:r>
          </a:p>
          <a:p>
            <a:r>
              <a:rPr lang="en-US" sz="3600" dirty="0" smtClean="0"/>
              <a:t>Select all people that are alive or have an unknown status.</a:t>
            </a:r>
          </a:p>
          <a:p>
            <a:r>
              <a:rPr lang="en-US" sz="3600" dirty="0" smtClean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Update the status to Zombie for a given person based upon their name that currently has a status of Alive.</a:t>
            </a:r>
          </a:p>
          <a:p>
            <a:r>
              <a:rPr lang="en-US" sz="3600" dirty="0" smtClean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Tables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Inner Join</a:t>
            </a:r>
          </a:p>
          <a:p>
            <a:r>
              <a:rPr lang="en-US" sz="2800" dirty="0" smtClean="0"/>
              <a:t>Left Outer Join</a:t>
            </a:r>
          </a:p>
          <a:p>
            <a:r>
              <a:rPr lang="en-US" sz="2800" dirty="0" smtClean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LEFT OUTER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RIGHT OUTER JOIN </a:t>
            </a:r>
            <a:r>
              <a:rPr lang="en-US" sz="2800" dirty="0" err="1"/>
              <a:t>dbo.Teacher</a:t>
            </a:r>
            <a:r>
              <a:rPr lang="en-US" sz="2800" dirty="0"/>
              <a:t> </a:t>
            </a:r>
            <a:r>
              <a:rPr lang="en-US" sz="2800" dirty="0" smtClean="0"/>
              <a:t>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name that can be given to a table</a:t>
            </a:r>
          </a:p>
          <a:p>
            <a:r>
              <a:rPr lang="en-US" sz="2800" dirty="0" smtClean="0"/>
              <a:t>Example:</a:t>
            </a:r>
          </a:p>
          <a:p>
            <a:pPr marL="4572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c.ClassId</a:t>
            </a:r>
            <a:r>
              <a:rPr lang="en-US" sz="2800" dirty="0" smtClean="0"/>
              <a:t>, </a:t>
            </a:r>
            <a:r>
              <a:rPr lang="en-US" sz="2800" dirty="0" err="1" smtClean="0"/>
              <a:t>c.ClassName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t.TeacherId</a:t>
            </a:r>
            <a:r>
              <a:rPr lang="en-US" sz="2800" dirty="0" smtClean="0"/>
              <a:t>, </a:t>
            </a:r>
            <a:r>
              <a:rPr lang="en-US" sz="2800" dirty="0" err="1" smtClean="0"/>
              <a:t>t.FirstName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t.LastName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dbo.Class</a:t>
            </a:r>
            <a:r>
              <a:rPr lang="en-US" sz="2800" dirty="0" smtClean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 smtClean="0"/>
              <a:t>dbo.Teacher</a:t>
            </a:r>
            <a:r>
              <a:rPr lang="en-US" sz="2800" dirty="0" smtClean="0"/>
              <a:t> 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name that can be given to a column</a:t>
            </a:r>
          </a:p>
          <a:p>
            <a:r>
              <a:rPr lang="en-US" sz="2800" dirty="0" smtClean="0"/>
              <a:t>Example:</a:t>
            </a:r>
          </a:p>
          <a:p>
            <a:pPr marL="4572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c.ClassId</a:t>
            </a:r>
            <a:r>
              <a:rPr lang="en-US" sz="2800" dirty="0" smtClean="0"/>
              <a:t>, </a:t>
            </a:r>
            <a:r>
              <a:rPr lang="en-US" sz="2800" dirty="0" err="1" smtClean="0"/>
              <a:t>c.ClassName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t.TeacherId</a:t>
            </a:r>
            <a:r>
              <a:rPr lang="en-US" sz="2800" dirty="0" smtClean="0"/>
              <a:t>, </a:t>
            </a:r>
            <a:r>
              <a:rPr lang="en-US" sz="2800" dirty="0" err="1" smtClean="0"/>
              <a:t>t.FirstName</a:t>
            </a:r>
            <a:r>
              <a:rPr lang="en-US" sz="2800" dirty="0" smtClean="0"/>
              <a:t> AS </a:t>
            </a:r>
            <a:r>
              <a:rPr lang="en-US" sz="2800" dirty="0" err="1" smtClean="0"/>
              <a:t>TeacherFirstName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t.LastName</a:t>
            </a:r>
            <a:r>
              <a:rPr lang="en-US" sz="2800" dirty="0" smtClean="0"/>
              <a:t> AS </a:t>
            </a:r>
            <a:r>
              <a:rPr lang="en-US" sz="2800" dirty="0" err="1" smtClean="0"/>
              <a:t>TeacherLastName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dbo.Class</a:t>
            </a:r>
            <a:r>
              <a:rPr lang="en-US" sz="2800" dirty="0" smtClean="0"/>
              <a:t> c</a:t>
            </a:r>
          </a:p>
          <a:p>
            <a:pPr marL="45720" indent="0">
              <a:buNone/>
            </a:pPr>
            <a:r>
              <a:rPr lang="en-US" sz="2800" dirty="0" smtClean="0"/>
              <a:t>INNER JOIN </a:t>
            </a:r>
            <a:r>
              <a:rPr lang="en-US" sz="2800" dirty="0" err="1" smtClean="0"/>
              <a:t>dbo.Teacher</a:t>
            </a:r>
            <a:r>
              <a:rPr lang="en-US" sz="2800" dirty="0" smtClean="0"/>
              <a:t> t</a:t>
            </a:r>
          </a:p>
          <a:p>
            <a:pPr marL="45720" indent="0"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c.TeacherId</a:t>
            </a:r>
            <a:r>
              <a:rPr lang="en-US" sz="2800" dirty="0" smtClean="0"/>
              <a:t> = </a:t>
            </a:r>
            <a:r>
              <a:rPr lang="en-US" sz="2800" dirty="0" err="1" smtClean="0"/>
              <a:t>t.TeacherId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 all statuses joined with people to get a full list of everyone and their status.</a:t>
            </a:r>
          </a:p>
          <a:p>
            <a:r>
              <a:rPr lang="en-US" sz="3600" dirty="0" smtClean="0"/>
              <a:t>Change the select so that it shows all statuses regardless of whether the status is currently associated with any person.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 Relational Mapper</a:t>
            </a:r>
          </a:p>
          <a:p>
            <a:r>
              <a:rPr lang="en-US" sz="2800" dirty="0" smtClean="0"/>
              <a:t>Mismatch between Object Model and Relational Model</a:t>
            </a:r>
          </a:p>
          <a:p>
            <a:r>
              <a:rPr lang="en-US" sz="2800" dirty="0" smtClean="0"/>
              <a:t>ORM converts between the two</a:t>
            </a:r>
          </a:p>
          <a:p>
            <a:r>
              <a:rPr lang="en-US" sz="2800" dirty="0" smtClean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Implementation of an ORM</a:t>
            </a:r>
          </a:p>
          <a:p>
            <a:r>
              <a:rPr lang="en-US" sz="2800" dirty="0" smtClean="0"/>
              <a:t>Created by Microsoft</a:t>
            </a:r>
          </a:p>
          <a:p>
            <a:r>
              <a:rPr lang="en-US" sz="2800" dirty="0" err="1" smtClean="0"/>
              <a:t>Linq</a:t>
            </a:r>
            <a:r>
              <a:rPr lang="en-US" sz="2800" dirty="0" smtClean="0"/>
              <a:t> Syntax used for Queries</a:t>
            </a:r>
          </a:p>
          <a:p>
            <a:r>
              <a:rPr lang="en-US" sz="2800" dirty="0" smtClean="0"/>
              <a:t>Data Model First vs. Code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 ORM</a:t>
            </a:r>
          </a:p>
          <a:p>
            <a:r>
              <a:rPr lang="en-US" sz="2800" dirty="0" smtClean="0"/>
              <a:t>Performs only mapping and nothing else</a:t>
            </a:r>
          </a:p>
          <a:p>
            <a:r>
              <a:rPr lang="en-US" sz="2800" dirty="0" smtClean="0"/>
              <a:t>Fast</a:t>
            </a:r>
          </a:p>
          <a:p>
            <a:r>
              <a:rPr lang="en-US" sz="2800" dirty="0" smtClean="0"/>
              <a:t>Why are we using it?</a:t>
            </a:r>
          </a:p>
          <a:p>
            <a:pPr lvl="1"/>
            <a:r>
              <a:rPr lang="en-US" sz="2800" dirty="0" smtClean="0"/>
              <a:t>Allows practice with database queries</a:t>
            </a:r>
          </a:p>
          <a:p>
            <a:pPr lvl="1"/>
            <a:r>
              <a:rPr lang="en-US" sz="2800" dirty="0" smtClean="0"/>
              <a:t>Visibility into database and application interaction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Private string </a:t>
            </a:r>
            <a:r>
              <a:rPr lang="en-US" sz="2800" dirty="0" err="1" smtClean="0"/>
              <a:t>connectionString</a:t>
            </a:r>
            <a:r>
              <a:rPr lang="en-US" sz="2800" dirty="0" smtClean="0"/>
              <a:t> </a:t>
            </a:r>
            <a:r>
              <a:rPr lang="en-US" sz="2800" dirty="0"/>
              <a:t>= @"</a:t>
            </a:r>
            <a:r>
              <a:rPr lang="en-US" sz="2800" dirty="0" smtClean="0"/>
              <a:t>server=</a:t>
            </a:r>
            <a:r>
              <a:rPr lang="en-US" sz="2800" dirty="0" err="1" smtClean="0"/>
              <a:t>localhost;port</a:t>
            </a:r>
            <a:r>
              <a:rPr lang="en-US" sz="2800" dirty="0" smtClean="0"/>
              <a:t>=3306;database=</a:t>
            </a:r>
            <a:r>
              <a:rPr lang="en-US" sz="2800" dirty="0" err="1" smtClean="0"/>
              <a:t>Assessment;user</a:t>
            </a:r>
            <a:r>
              <a:rPr lang="en-US" sz="2800" dirty="0" smtClean="0"/>
              <a:t>=[user];password=[password]“;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public </a:t>
            </a:r>
            <a:r>
              <a:rPr lang="en-US" sz="2800" dirty="0" err="1"/>
              <a:t>IDbConnection</a:t>
            </a:r>
            <a:r>
              <a:rPr lang="en-US" sz="2800" dirty="0"/>
              <a:t> Connection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  get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return </a:t>
            </a:r>
            <a:r>
              <a:rPr lang="en-US" sz="2800" dirty="0"/>
              <a:t>new </a:t>
            </a:r>
            <a:r>
              <a:rPr lang="en-US" sz="2800" dirty="0" err="1"/>
              <a:t>MySqlConnection</a:t>
            </a:r>
            <a:r>
              <a:rPr lang="en-US" sz="2800" dirty="0"/>
              <a:t>(</a:t>
            </a:r>
            <a:r>
              <a:rPr lang="en-US" sz="2800" dirty="0" err="1"/>
              <a:t>connectionString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   }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using </a:t>
            </a:r>
            <a:r>
              <a:rPr lang="en-US" dirty="0"/>
              <a:t>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</a:t>
            </a:r>
            <a:r>
              <a:rPr lang="en-US" dirty="0" smtClean="0"/>
              <a:t>&gt;("</a:t>
            </a:r>
            <a:r>
              <a:rPr lang="en-US" dirty="0"/>
              <a:t>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 smtClean="0"/>
              <a:t>SubjectId</a:t>
            </a:r>
            <a:r>
              <a:rPr lang="en-US" dirty="0"/>
              <a:t> </a:t>
            </a:r>
            <a:r>
              <a:rPr lang="en-US" dirty="0" smtClean="0"/>
              <a:t>= @</a:t>
            </a:r>
            <a:r>
              <a:rPr lang="en-US" dirty="0" err="1" smtClean="0"/>
              <a:t>SubjectId</a:t>
            </a:r>
            <a:r>
              <a:rPr lang="en-US" dirty="0" smtClean="0"/>
              <a:t>", </a:t>
            </a:r>
            <a:r>
              <a:rPr lang="en-US" dirty="0"/>
              <a:t>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</a:t>
            </a:r>
            <a:r>
              <a:rPr lang="en-US" dirty="0" smtClean="0"/>
              <a:t>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Add project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</a:t>
            </a:r>
            <a:r>
              <a:rPr lang="en-US" sz="2600" dirty="0"/>
              <a:t>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 smtClean="0"/>
              <a:t>Add reference: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add reference [path]/[</a:t>
            </a:r>
            <a:r>
              <a:rPr lang="en-US" sz="2600" dirty="0" err="1" smtClean="0"/>
              <a:t>name.csproj</a:t>
            </a:r>
            <a:r>
              <a:rPr lang="en-US" sz="2600" dirty="0" smtClean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smtClean="0"/>
              <a:t>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 smtClean="0"/>
              <a:t>Retrieve the data from the tables we created with a join.</a:t>
            </a:r>
          </a:p>
          <a:p>
            <a:pPr lvl="0"/>
            <a:r>
              <a:rPr lang="en-US" sz="3200" dirty="0" smtClean="0"/>
              <a:t>Loop through each record to display the status of each person in the database.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UDacity</a:t>
            </a:r>
            <a:endParaRPr lang="en-US" sz="2800" dirty="0" smtClean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</a:t>
            </a:r>
            <a:r>
              <a:rPr lang="en-US" sz="2600" dirty="0" smtClean="0">
                <a:hlinkClick r:id="rId4"/>
              </a:rPr>
              <a:t>ud197</a:t>
            </a:r>
            <a:endParaRPr lang="en-US" sz="2600" dirty="0" smtClean="0"/>
          </a:p>
          <a:p>
            <a:r>
              <a:rPr lang="en-US" sz="3000" dirty="0" err="1" smtClean="0"/>
              <a:t>MySql</a:t>
            </a:r>
            <a:endParaRPr lang="en-US" sz="3000" dirty="0" smtClean="0"/>
          </a:p>
          <a:p>
            <a:pPr lvl="1"/>
            <a:r>
              <a:rPr lang="en-US" sz="2600" dirty="0">
                <a:hlinkClick r:id="rId5"/>
              </a:rPr>
              <a:t>https://www.mysql.com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Sql</a:t>
            </a:r>
            <a:r>
              <a:rPr lang="en-US" sz="2800" dirty="0" smtClean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Components in Logical Order</a:t>
            </a:r>
          </a:p>
          <a:p>
            <a:pPr lvl="1"/>
            <a:r>
              <a:rPr lang="en-US" sz="2800" dirty="0" smtClean="0"/>
              <a:t>SELECT</a:t>
            </a:r>
          </a:p>
          <a:p>
            <a:pPr lvl="1"/>
            <a:r>
              <a:rPr lang="en-US" sz="2800" dirty="0" smtClean="0"/>
              <a:t>FROM</a:t>
            </a:r>
          </a:p>
          <a:p>
            <a:pPr lvl="1"/>
            <a:r>
              <a:rPr lang="en-US" sz="2800" dirty="0" smtClean="0"/>
              <a:t>WHERE</a:t>
            </a:r>
          </a:p>
          <a:p>
            <a:pPr lvl="1"/>
            <a:r>
              <a:rPr lang="en-US" sz="2800" dirty="0" smtClean="0"/>
              <a:t>GROUP BY</a:t>
            </a:r>
          </a:p>
          <a:p>
            <a:pPr lvl="1"/>
            <a:r>
              <a:rPr lang="en-US" sz="2800" dirty="0" smtClean="0"/>
              <a:t>HAVING</a:t>
            </a:r>
          </a:p>
          <a:p>
            <a:pPr lvl="1"/>
            <a:r>
              <a:rPr lang="en-US" sz="2800" dirty="0" smtClean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creating more tables.</a:t>
            </a:r>
          </a:p>
          <a:p>
            <a:r>
              <a:rPr lang="en-US" sz="3200" dirty="0" smtClean="0"/>
              <a:t>Try different selects, inserts, deletes, and updates.</a:t>
            </a:r>
          </a:p>
          <a:p>
            <a:r>
              <a:rPr lang="en-US" sz="3200" dirty="0" smtClean="0"/>
              <a:t>Try different joins.</a:t>
            </a:r>
          </a:p>
          <a:p>
            <a:r>
              <a:rPr lang="en-US" sz="3200" dirty="0" smtClean="0"/>
              <a:t>Try connecting your new tables to an application using Dapper.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INSERT</a:t>
            </a:r>
          </a:p>
          <a:p>
            <a:pPr lvl="1"/>
            <a:r>
              <a:rPr lang="en-US" sz="2800" dirty="0" smtClean="0"/>
              <a:t>INTO</a:t>
            </a:r>
          </a:p>
          <a:p>
            <a:pPr lvl="1"/>
            <a:r>
              <a:rPr lang="en-US" sz="2800" dirty="0" smtClean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</a:t>
            </a:r>
            <a:r>
              <a:rPr lang="en-US" sz="2800" dirty="0" err="1"/>
              <a:t>dbo.Person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UPDATE</a:t>
            </a:r>
            <a:endParaRPr lang="en-US" sz="2800" dirty="0" smtClean="0"/>
          </a:p>
          <a:p>
            <a:pPr lvl="1"/>
            <a:r>
              <a:rPr lang="en-US" sz="2800" dirty="0" smtClean="0"/>
              <a:t>SET</a:t>
            </a:r>
          </a:p>
          <a:p>
            <a:pPr lvl="1"/>
            <a:r>
              <a:rPr lang="en-US" sz="2800" dirty="0" smtClean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</a:t>
            </a:r>
          </a:p>
          <a:p>
            <a:pPr lvl="1"/>
            <a:r>
              <a:rPr lang="en-US" sz="2800" dirty="0" smtClean="0"/>
              <a:t>DELETE</a:t>
            </a:r>
          </a:p>
          <a:p>
            <a:pPr lvl="1"/>
            <a:r>
              <a:rPr lang="en-US" sz="2800" dirty="0" smtClean="0"/>
              <a:t>FROM</a:t>
            </a:r>
          </a:p>
          <a:p>
            <a:pPr lvl="1"/>
            <a:r>
              <a:rPr lang="en-US" sz="2800" dirty="0" smtClean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4888</TotalTime>
  <Words>3170</Words>
  <Application>Microsoft Office PowerPoint</Application>
  <PresentationFormat>Widescreen</PresentationFormat>
  <Paragraphs>385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Create Table</vt:lpstr>
      <vt:lpstr>EXAMPLE</vt:lpstr>
      <vt:lpstr>ASSESSMENT</vt:lpstr>
      <vt:lpstr>Assignment</vt:lpstr>
      <vt:lpstr>Assignment</vt:lpstr>
      <vt:lpstr>Assignment</vt:lpstr>
      <vt:lpstr>Assignment</vt:lpstr>
      <vt:lpstr>Join Types</vt:lpstr>
      <vt:lpstr>Inner Join</vt:lpstr>
      <vt:lpstr>Left Outer Join</vt:lpstr>
      <vt:lpstr>Right Outer Join</vt:lpstr>
      <vt:lpstr>Table Alias</vt:lpstr>
      <vt:lpstr>Column Alias</vt:lpstr>
      <vt:lpstr>EXAMPLE</vt:lpstr>
      <vt:lpstr>ASSESSMENT</vt:lpstr>
      <vt:lpstr>Assignment</vt:lpstr>
      <vt:lpstr>What is an ORM?</vt:lpstr>
      <vt:lpstr>Entity Framework</vt:lpstr>
      <vt:lpstr>Dapper</vt:lpstr>
      <vt:lpstr>Base 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198</cp:revision>
  <dcterms:created xsi:type="dcterms:W3CDTF">2017-04-24T23:58:16Z</dcterms:created>
  <dcterms:modified xsi:type="dcterms:W3CDTF">2018-02-17T16:34:05Z</dcterms:modified>
</cp:coreProperties>
</file>