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307" r:id="rId3"/>
    <p:sldId id="308" r:id="rId4"/>
    <p:sldId id="300" r:id="rId5"/>
    <p:sldId id="321" r:id="rId6"/>
    <p:sldId id="305" r:id="rId7"/>
    <p:sldId id="320" r:id="rId8"/>
    <p:sldId id="318" r:id="rId9"/>
    <p:sldId id="328" r:id="rId10"/>
    <p:sldId id="323" r:id="rId11"/>
    <p:sldId id="311" r:id="rId12"/>
    <p:sldId id="325" r:id="rId13"/>
    <p:sldId id="327" r:id="rId14"/>
    <p:sldId id="324" r:id="rId15"/>
    <p:sldId id="326" r:id="rId16"/>
    <p:sldId id="32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68498" autoAdjust="0"/>
  </p:normalViewPr>
  <p:slideViewPr>
    <p:cSldViewPr snapToGrid="0">
      <p:cViewPr varScale="1">
        <p:scale>
          <a:sx n="74" d="100"/>
          <a:sy n="74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743CC-1DEF-4052-93D3-94FD6541D9A8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6686D-D35D-4EA2-9559-30F79C98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80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arminedimascio.com/2013/09/restful-design-principle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mvc/overview/getting-started/introduction/adding-a-controller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REST is an architectural style that is protocol independent.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requires client server communication similar to how a browser interacts with a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is stateless, meaning that one request doesn’t know anything about another.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needs to be cacheable meaning the client could cache results if they wanted 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And it needs to have a uniform interface.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hlinkClick r:id="rId3"/>
              </a:rPr>
              <a:t>http://carminedimascio.com/2013/09/restful-design-principles/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47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6686D-D35D-4EA2-9559-30F79C98CD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90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four http request types.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JSON for a pet object specifying name and pet type.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post to insert a pet using the JSON definition.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post to update a pet using the JSON definition.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get to one pet in the system based upon id.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18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02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four http request types.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JSON for a pet object specifying name and pet type.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post to insert a pet using the JSON definition.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post to update a pet using the JSON definition.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get to one pet in the system based upon id.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89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51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0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REST is often implemented over HTTP and uses the GET, POST, PUT, DELETE structure for a uniform interface.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HTTP is what all web requests and responses use.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is stateless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 http works well with REST principles.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1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The request initially goes to the controller.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Based upon the route and the request type attribute a method is run.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smtClean="0"/>
              <a:t>The JSON body of the request can be bound to a model.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Whatever is returned from the method is returned as JSON in the response body.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85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Attributes allow for declarations on classes, methods, and properties.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give special behavior or properties to those classes, methods, or properties.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are specified above a class, method, or property definition with the name of the attribute between square brackets [].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Parameters can be passed to attributes using parentheses ().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</a:t>
            </a:r>
            <a:r>
              <a:rPr lang="en-US" baseline="0" dirty="0" err="1" smtClean="0"/>
              <a:t>WebApi</a:t>
            </a:r>
            <a:r>
              <a:rPr lang="en-US" baseline="0" dirty="0" smtClean="0"/>
              <a:t> we are using attributes to specify the http request type.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example shows an </a:t>
            </a:r>
            <a:r>
              <a:rPr lang="en-US" baseline="0" dirty="0" err="1" smtClean="0"/>
              <a:t>HttpPost</a:t>
            </a:r>
            <a:r>
              <a:rPr lang="en-US" baseline="0" dirty="0" smtClean="0"/>
              <a:t> attribute used to designate a post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6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As I mentioned, every request is routed to a controller.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control how the routing works.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a default route which is controller/action/id.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in reference to how the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looks, the controller is specified and then the action and then the id.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create custom routes to change which requests go to which controller.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Example:  </a:t>
            </a:r>
            <a:r>
              <a:rPr lang="en-US" dirty="0" smtClean="0">
                <a:hlinkClick r:id="rId3"/>
              </a:rPr>
              <a:t>https://docs.microsoft.com/en-us/aspnet/mvc/overview/getting-started/introduction/adding-a-controller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22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JSON stands for JavaScript Object Notation.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is how an object can be created on the file and is represented in JavaScript.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Essentially an object is surrounded by curly braces {}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Inside each property or variable is named followed by a colon : followed by the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can be objects within objects or arrays within objects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return value of an action method in a controller is converted to JSON in the response body.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JSON that exists within the request body can also be converted or bound or serialized into a C#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automatic binding makes it easier to convert between JSON and C#.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3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order to make projects for our main components we will need to use CLI commands.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mkdir</a:t>
            </a:r>
            <a:r>
              <a:rPr lang="en-US" baseline="0" dirty="0" smtClean="0"/>
              <a:t> creates a new directory on your computer.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cd changes the directory that you are currently 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dotnet</a:t>
            </a:r>
            <a:r>
              <a:rPr lang="en-US" baseline="0" dirty="0" smtClean="0"/>
              <a:t> new </a:t>
            </a:r>
            <a:r>
              <a:rPr lang="en-US" baseline="0" dirty="0" err="1" smtClean="0"/>
              <a:t>classlib</a:t>
            </a:r>
            <a:r>
              <a:rPr lang="en-US" baseline="0" dirty="0" smtClean="0"/>
              <a:t> – creates a new class library project.  This is what we use to create a new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project that is code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dotnet</a:t>
            </a:r>
            <a:r>
              <a:rPr lang="en-US" baseline="0" dirty="0" smtClean="0"/>
              <a:t> new </a:t>
            </a:r>
            <a:r>
              <a:rPr lang="en-US" baseline="0" dirty="0" err="1" smtClean="0"/>
              <a:t>webapi</a:t>
            </a:r>
            <a:r>
              <a:rPr lang="en-US" baseline="0" dirty="0" smtClean="0"/>
              <a:t> – creates a new web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project.  This is what we use to create a new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project that will contain our web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dotnet</a:t>
            </a:r>
            <a:r>
              <a:rPr lang="en-US" baseline="0" dirty="0" smtClean="0"/>
              <a:t> add reference – allows us to reference code from another project.  One project does not know about the other until a reference is added.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dotnet</a:t>
            </a:r>
            <a:r>
              <a:rPr lang="en-US" baseline="0" dirty="0" smtClean="0"/>
              <a:t> add package – allows us to add a package to our code.  A package is created by someone and can be downloaded over the internet for use in your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will be using two packages from the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package manager which are Dapper and </a:t>
            </a:r>
            <a:r>
              <a:rPr lang="en-US" baseline="0" dirty="0" err="1" smtClean="0"/>
              <a:t>MySql.Data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E51C4-C5AF-4BE3-9C14-3D5DA10766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59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Let’s take a tour of Postman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Open Postman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Using the correct URL, make a get request to the API to get data back.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Using the correct URL and request body, make a post request to post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Using the correct URL and request body, make a put request to update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Using the correct URL, make a delete request to the API to delete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8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3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4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75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2148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7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00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8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4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8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7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2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9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00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p.net/web-ap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pp.pluralsight.com/player?author=jon-flanders&amp;name=aspnetwebapi-m1-introduction&amp;mode=live&amp;clip=0&amp;course=aspnetwebapi" TargetMode="External"/><Relationship Id="rId4" Type="http://schemas.openxmlformats.org/officeDocument/2006/relationships/hyperlink" Target="https://docs.microsoft.com/en-us/aspnet/web-api/overview/getting-started-with-aspnet-web-api/tutorial-your-first-web-api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Logols</a:t>
            </a:r>
            <a:r>
              <a:rPr lang="en-US" dirty="0" smtClean="0"/>
              <a:t>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 smtClean="0"/>
              <a:t>Training:  Web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Postman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ASP.Net</a:t>
            </a:r>
            <a:r>
              <a:rPr lang="en-US" dirty="0" smtClean="0"/>
              <a:t> Web API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4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Web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0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small internet has been brought back online.  Everyone wants your status report.</a:t>
            </a:r>
          </a:p>
          <a:p>
            <a:r>
              <a:rPr lang="en-US" sz="3600" dirty="0" smtClean="0"/>
              <a:t>They also want to be able to insert, update, and delete data.</a:t>
            </a:r>
          </a:p>
          <a:p>
            <a:r>
              <a:rPr lang="en-US" sz="3600" dirty="0" smtClean="0"/>
              <a:t>Add a web </a:t>
            </a:r>
            <a:r>
              <a:rPr lang="en-US" sz="3600" dirty="0" err="1" smtClean="0"/>
              <a:t>api</a:t>
            </a:r>
            <a:r>
              <a:rPr lang="en-US" sz="3600" dirty="0" smtClean="0"/>
              <a:t> to get, insert, update, and delete person status.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3668059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000" dirty="0" smtClean="0"/>
              <a:t>Microsoft Page</a:t>
            </a:r>
          </a:p>
          <a:p>
            <a:pPr lvl="1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www.asp.net/web-api</a:t>
            </a:r>
            <a:endParaRPr lang="en-US" sz="2400" dirty="0" smtClean="0"/>
          </a:p>
          <a:p>
            <a:r>
              <a:rPr lang="en-US" sz="3000" dirty="0" smtClean="0"/>
              <a:t>Microsoft Tutorial</a:t>
            </a:r>
          </a:p>
          <a:p>
            <a:pPr lvl="1"/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docs.microsoft.com/en-us/aspnet/web-api/overview/getting-started-with-aspnet-web-api/tutorial-your-first-web-api</a:t>
            </a:r>
            <a:endParaRPr lang="en-US" sz="2400" dirty="0" smtClean="0"/>
          </a:p>
          <a:p>
            <a:r>
              <a:rPr lang="en-US" sz="3000" dirty="0" err="1" smtClean="0"/>
              <a:t>PluralSight</a:t>
            </a:r>
            <a:endParaRPr lang="en-US" sz="3000" dirty="0" smtClean="0"/>
          </a:p>
          <a:p>
            <a:pPr lvl="1"/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app.pluralsight.com/player?author=jon-flanders&amp;name=aspnetwebapi-m1-introduction&amp;mode=live&amp;clip=0&amp;course=aspnetwebapi</a:t>
            </a:r>
            <a:endParaRPr lang="en-US" sz="20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12267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Practicing!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Try creating different web </a:t>
            </a:r>
            <a:r>
              <a:rPr lang="en-US" sz="3200" dirty="0" err="1" smtClean="0"/>
              <a:t>api’s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Use the different http actions.</a:t>
            </a:r>
          </a:p>
          <a:p>
            <a:r>
              <a:rPr lang="en-US" sz="3200" dirty="0" smtClean="0"/>
              <a:t>Hook it up to the database.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3423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Representational state transfer</a:t>
            </a:r>
          </a:p>
          <a:p>
            <a:r>
              <a:rPr lang="en-US" sz="2800" dirty="0" smtClean="0"/>
              <a:t>REST is protocol independent</a:t>
            </a:r>
          </a:p>
          <a:p>
            <a:r>
              <a:rPr lang="en-US" sz="2800" dirty="0" smtClean="0"/>
              <a:t>Architectural Style</a:t>
            </a:r>
          </a:p>
          <a:p>
            <a:pPr lvl="1"/>
            <a:r>
              <a:rPr lang="en-US" sz="2800" dirty="0" smtClean="0"/>
              <a:t>Client-Server Communication</a:t>
            </a:r>
          </a:p>
          <a:p>
            <a:pPr lvl="1"/>
            <a:r>
              <a:rPr lang="en-US" sz="2800" dirty="0" smtClean="0"/>
              <a:t>Stateless</a:t>
            </a:r>
          </a:p>
          <a:p>
            <a:pPr lvl="1"/>
            <a:r>
              <a:rPr lang="en-US" sz="2800" dirty="0" smtClean="0"/>
              <a:t>Cacheable</a:t>
            </a:r>
          </a:p>
          <a:p>
            <a:pPr lvl="1"/>
            <a:r>
              <a:rPr lang="en-US" sz="2800" dirty="0" smtClean="0"/>
              <a:t>Uniform </a:t>
            </a:r>
            <a:r>
              <a:rPr lang="en-US" sz="2800" dirty="0" smtClean="0"/>
              <a:t>Interface</a:t>
            </a:r>
          </a:p>
          <a:p>
            <a:pPr lvl="2"/>
            <a:r>
              <a:rPr lang="en-US" sz="2600" dirty="0" smtClean="0"/>
              <a:t>Addressable Resources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63026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Many REST services now use HTTP</a:t>
            </a:r>
          </a:p>
          <a:p>
            <a:r>
              <a:rPr lang="en-US" sz="2800" dirty="0" smtClean="0"/>
              <a:t>This is Hypertext Transfer Protocol</a:t>
            </a:r>
          </a:p>
          <a:p>
            <a:r>
              <a:rPr lang="en-US" sz="2800" dirty="0" smtClean="0"/>
              <a:t>What web pages use</a:t>
            </a:r>
          </a:p>
          <a:p>
            <a:r>
              <a:rPr lang="en-US" sz="2800" dirty="0" smtClean="0"/>
              <a:t>Request and Response</a:t>
            </a:r>
          </a:p>
          <a:p>
            <a:r>
              <a:rPr lang="en-US" sz="2800" dirty="0" smtClean="0"/>
              <a:t>Stateless</a:t>
            </a:r>
          </a:p>
          <a:p>
            <a:r>
              <a:rPr lang="en-US" sz="2800" dirty="0" smtClean="0"/>
              <a:t>Requests:  GET, POST, PUT, DELETE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667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request initially goes to the controller</a:t>
            </a:r>
          </a:p>
          <a:p>
            <a:r>
              <a:rPr lang="en-US" sz="2800" dirty="0" smtClean="0"/>
              <a:t>Based upon the route a method is run.</a:t>
            </a:r>
          </a:p>
          <a:p>
            <a:r>
              <a:rPr lang="en-US" sz="2800" dirty="0"/>
              <a:t>The JSON body of the request can be bound to a model.</a:t>
            </a:r>
          </a:p>
          <a:p>
            <a:r>
              <a:rPr lang="en-US" sz="2800" dirty="0" smtClean="0"/>
              <a:t>Whatever is returned from the method is returned in JSON.</a:t>
            </a:r>
          </a:p>
        </p:txBody>
      </p:sp>
    </p:spTree>
    <p:extLst>
      <p:ext uri="{BB962C8B-B14F-4D97-AF65-F5344CB8AC3E}">
        <p14:creationId xmlns:p14="http://schemas.microsoft.com/office/powerpoint/2010/main" val="311874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Allow for declarations on classes, methods, or properties.</a:t>
            </a:r>
          </a:p>
          <a:p>
            <a:r>
              <a:rPr lang="en-US" sz="2800" dirty="0"/>
              <a:t>G</a:t>
            </a:r>
            <a:r>
              <a:rPr lang="en-US" sz="2800" dirty="0" smtClean="0"/>
              <a:t>ive special behavior or properties.</a:t>
            </a:r>
          </a:p>
          <a:p>
            <a:r>
              <a:rPr lang="en-US" sz="2800" dirty="0"/>
              <a:t>[</a:t>
            </a:r>
            <a:r>
              <a:rPr lang="en-US" sz="2800" dirty="0" err="1"/>
              <a:t>HttpGet</a:t>
            </a:r>
            <a:r>
              <a:rPr lang="en-US" sz="2800" dirty="0" smtClean="0"/>
              <a:t>], </a:t>
            </a:r>
            <a:r>
              <a:rPr lang="en-US" sz="2800" dirty="0"/>
              <a:t>[</a:t>
            </a:r>
            <a:r>
              <a:rPr lang="en-US" sz="2800" dirty="0" err="1"/>
              <a:t>HttpPost</a:t>
            </a:r>
            <a:r>
              <a:rPr lang="en-US" sz="2800" dirty="0" smtClean="0"/>
              <a:t>], </a:t>
            </a:r>
            <a:r>
              <a:rPr lang="en-US" sz="2800" dirty="0"/>
              <a:t>[</a:t>
            </a:r>
            <a:r>
              <a:rPr lang="en-US" sz="2800" dirty="0" err="1"/>
              <a:t>HttpPut</a:t>
            </a:r>
            <a:r>
              <a:rPr lang="en-US" sz="2800" dirty="0" smtClean="0"/>
              <a:t>], </a:t>
            </a:r>
            <a:r>
              <a:rPr lang="en-US" sz="2800" dirty="0"/>
              <a:t>[</a:t>
            </a:r>
            <a:r>
              <a:rPr lang="en-US" sz="2800" dirty="0" err="1" smtClean="0"/>
              <a:t>HttpDelete</a:t>
            </a:r>
            <a:r>
              <a:rPr lang="en-US" sz="2800" dirty="0" smtClean="0"/>
              <a:t>]</a:t>
            </a:r>
          </a:p>
          <a:p>
            <a:r>
              <a:rPr lang="en-US" sz="2800" dirty="0" smtClean="0"/>
              <a:t>Example:</a:t>
            </a:r>
          </a:p>
          <a:p>
            <a:pPr marL="0" indent="0">
              <a:buNone/>
            </a:pPr>
            <a:r>
              <a:rPr lang="en-US" sz="2800" dirty="0" smtClean="0"/>
              <a:t>[</a:t>
            </a:r>
            <a:r>
              <a:rPr lang="en-US" sz="2800" dirty="0" err="1" smtClean="0"/>
              <a:t>HttpPost</a:t>
            </a:r>
            <a:r>
              <a:rPr lang="en-US" sz="2800" dirty="0" smtClean="0"/>
              <a:t>]</a:t>
            </a:r>
          </a:p>
          <a:p>
            <a:pPr marL="0" indent="0">
              <a:buNone/>
            </a:pPr>
            <a:r>
              <a:rPr lang="en-US" sz="2800" dirty="0" smtClean="0"/>
              <a:t>public void Post([</a:t>
            </a:r>
            <a:r>
              <a:rPr lang="en-US" sz="2800" dirty="0" err="1" smtClean="0"/>
              <a:t>FromBody</a:t>
            </a:r>
            <a:r>
              <a:rPr lang="en-US" sz="2800" dirty="0" smtClean="0"/>
              <a:t>]Answer answer)</a:t>
            </a:r>
          </a:p>
          <a:p>
            <a:pPr marL="0" indent="0">
              <a:buNone/>
            </a:pPr>
            <a:r>
              <a:rPr lang="en-US" sz="2800" dirty="0" smtClean="0"/>
              <a:t>{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_</a:t>
            </a:r>
            <a:r>
              <a:rPr lang="en-US" sz="2800" dirty="0" err="1"/>
              <a:t>service.Insert</a:t>
            </a:r>
            <a:r>
              <a:rPr lang="en-US" sz="2800" dirty="0"/>
              <a:t>(answer);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495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Tells </a:t>
            </a:r>
            <a:r>
              <a:rPr lang="en-US" sz="2800" dirty="0" err="1" smtClean="0"/>
              <a:t>ASP.Net</a:t>
            </a:r>
            <a:r>
              <a:rPr lang="en-US" sz="2800" dirty="0" smtClean="0"/>
              <a:t> which controller should receive the request</a:t>
            </a:r>
          </a:p>
          <a:p>
            <a:r>
              <a:rPr lang="en-US" sz="2800" dirty="0" smtClean="0"/>
              <a:t>Based on the pattern of the request</a:t>
            </a:r>
          </a:p>
          <a:p>
            <a:r>
              <a:rPr lang="en-US" sz="2800" dirty="0" smtClean="0"/>
              <a:t>Can be customized</a:t>
            </a:r>
          </a:p>
          <a:p>
            <a:r>
              <a:rPr lang="en-US" sz="2800" dirty="0" smtClean="0"/>
              <a:t>Default Route:  “{controller}/{action}/{id}”</a:t>
            </a:r>
          </a:p>
        </p:txBody>
      </p:sp>
    </p:spTree>
    <p:extLst>
      <p:ext uri="{BB962C8B-B14F-4D97-AF65-F5344CB8AC3E}">
        <p14:creationId xmlns:p14="http://schemas.microsoft.com/office/powerpoint/2010/main" val="346971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8620"/>
            <a:r>
              <a:rPr lang="en-US" sz="2600" dirty="0" smtClean="0"/>
              <a:t>JavaScript Object Notation</a:t>
            </a:r>
          </a:p>
          <a:p>
            <a:pPr marL="388620"/>
            <a:r>
              <a:rPr lang="en-US" sz="2600" dirty="0" smtClean="0"/>
              <a:t>How an Object is represented in JavaScript.</a:t>
            </a:r>
          </a:p>
          <a:p>
            <a:pPr marL="45720" indent="0">
              <a:buNone/>
            </a:pPr>
            <a:r>
              <a:rPr lang="en-US" sz="2600" dirty="0" smtClean="0"/>
              <a:t>Example:</a:t>
            </a:r>
          </a:p>
          <a:p>
            <a:pPr marL="45720" indent="0">
              <a:buNone/>
            </a:pPr>
            <a:r>
              <a:rPr lang="en-US" sz="2600" dirty="0"/>
              <a:t>{	</a:t>
            </a:r>
            <a:endParaRPr lang="en-US" sz="2600" dirty="0" smtClean="0"/>
          </a:p>
          <a:p>
            <a:pPr marL="4572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</a:t>
            </a:r>
            <a:r>
              <a:rPr lang="en-US" sz="2600" dirty="0" smtClean="0"/>
              <a:t>‘</a:t>
            </a:r>
            <a:r>
              <a:rPr lang="en-US" sz="2600" dirty="0" err="1" smtClean="0"/>
              <a:t>studentID</a:t>
            </a:r>
            <a:r>
              <a:rPr lang="en-US" sz="2600" dirty="0" smtClean="0"/>
              <a:t>’</a:t>
            </a:r>
            <a:r>
              <a:rPr lang="en-US" sz="2600" dirty="0" smtClean="0"/>
              <a:t>: </a:t>
            </a:r>
            <a:r>
              <a:rPr lang="en-US" sz="2600" dirty="0"/>
              <a:t>0	</a:t>
            </a:r>
            <a:endParaRPr lang="en-US" sz="2600" dirty="0" smtClean="0"/>
          </a:p>
          <a:p>
            <a:pPr marL="4572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</a:t>
            </a:r>
            <a:r>
              <a:rPr lang="en-US" sz="2600" dirty="0" smtClean="0"/>
              <a:t>‘</a:t>
            </a:r>
            <a:r>
              <a:rPr lang="en-US" sz="2600" dirty="0" err="1" smtClean="0"/>
              <a:t>firstName</a:t>
            </a:r>
            <a:r>
              <a:rPr lang="en-US" sz="2600" dirty="0" smtClean="0"/>
              <a:t>’</a:t>
            </a:r>
            <a:r>
              <a:rPr lang="en-US" sz="2600" dirty="0" smtClean="0"/>
              <a:t>: </a:t>
            </a:r>
            <a:r>
              <a:rPr lang="en-US" sz="2600" dirty="0" smtClean="0"/>
              <a:t>‘</a:t>
            </a:r>
            <a:r>
              <a:rPr lang="en-US" sz="2600" dirty="0" smtClean="0"/>
              <a:t>Kathy’,</a:t>
            </a:r>
            <a:r>
              <a:rPr lang="en-US" sz="2600" dirty="0"/>
              <a:t>	</a:t>
            </a:r>
            <a:endParaRPr lang="en-US" sz="2600" dirty="0" smtClean="0"/>
          </a:p>
          <a:p>
            <a:pPr marL="4572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</a:t>
            </a:r>
            <a:r>
              <a:rPr lang="en-US" sz="2600" dirty="0" smtClean="0"/>
              <a:t>‘</a:t>
            </a:r>
            <a:r>
              <a:rPr lang="en-US" sz="2600" dirty="0" err="1" smtClean="0"/>
              <a:t>lastName</a:t>
            </a:r>
            <a:r>
              <a:rPr lang="en-US" sz="2600" dirty="0" smtClean="0"/>
              <a:t>’</a:t>
            </a:r>
            <a:r>
              <a:rPr lang="en-US" sz="2600" dirty="0" smtClean="0"/>
              <a:t>: </a:t>
            </a:r>
            <a:r>
              <a:rPr lang="en-US" sz="2600" dirty="0" smtClean="0"/>
              <a:t>‘</a:t>
            </a:r>
            <a:r>
              <a:rPr lang="en-US" sz="2600" dirty="0" smtClean="0"/>
              <a:t>Smith</a:t>
            </a:r>
            <a:r>
              <a:rPr lang="en-US" sz="2600" dirty="0" smtClean="0"/>
              <a:t>’</a:t>
            </a:r>
            <a:endParaRPr lang="en-US" sz="2600" dirty="0" smtClean="0"/>
          </a:p>
          <a:p>
            <a:pPr marL="45720" indent="0">
              <a:buNone/>
            </a:pPr>
            <a:r>
              <a:rPr lang="en-US" sz="2600" dirty="0" smtClean="0"/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04398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88620"/>
            <a:r>
              <a:rPr lang="en-US" sz="2800" dirty="0" smtClean="0"/>
              <a:t>Return value to JSON Data</a:t>
            </a:r>
          </a:p>
          <a:p>
            <a:pPr marL="388620"/>
            <a:r>
              <a:rPr lang="en-US" sz="2800" dirty="0" smtClean="0"/>
              <a:t>JSON in Request Body converted to Class</a:t>
            </a:r>
          </a:p>
          <a:p>
            <a:pPr marL="388620"/>
            <a:r>
              <a:rPr lang="en-US" sz="2800" dirty="0" smtClean="0"/>
              <a:t>Example:</a:t>
            </a:r>
          </a:p>
          <a:p>
            <a:pPr marL="0" indent="0">
              <a:buNone/>
            </a:pPr>
            <a:r>
              <a:rPr lang="en-US" sz="2800" dirty="0"/>
              <a:t>[</a:t>
            </a:r>
            <a:r>
              <a:rPr lang="en-US" sz="2800" dirty="0" err="1"/>
              <a:t>HttpPost</a:t>
            </a:r>
            <a:r>
              <a:rPr lang="en-US" sz="2800" dirty="0"/>
              <a:t>]</a:t>
            </a:r>
          </a:p>
          <a:p>
            <a:pPr marL="0" indent="0">
              <a:buNone/>
            </a:pPr>
            <a:r>
              <a:rPr lang="en-US" sz="2800" dirty="0"/>
              <a:t>public void Post([</a:t>
            </a:r>
            <a:r>
              <a:rPr lang="en-US" sz="2800" dirty="0" err="1"/>
              <a:t>FromBody</a:t>
            </a:r>
            <a:r>
              <a:rPr lang="en-US" sz="2800" dirty="0"/>
              <a:t>]Answer answer)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   _</a:t>
            </a:r>
            <a:r>
              <a:rPr lang="en-US" sz="2800" dirty="0" err="1"/>
              <a:t>service.Insert</a:t>
            </a:r>
            <a:r>
              <a:rPr lang="en-US" sz="2800" dirty="0"/>
              <a:t>(answer);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125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 smtClean="0"/>
              <a:t>mkdir</a:t>
            </a:r>
            <a:r>
              <a:rPr lang="en-US" sz="2800" dirty="0" smtClean="0"/>
              <a:t> – Create Directory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d – Change Directory</a:t>
            </a:r>
          </a:p>
          <a:p>
            <a:r>
              <a:rPr lang="en-US" sz="2800" dirty="0" smtClean="0"/>
              <a:t>Add project</a:t>
            </a:r>
            <a:r>
              <a:rPr lang="en-US" sz="2800" dirty="0"/>
              <a:t>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</a:t>
            </a:r>
            <a:r>
              <a:rPr lang="en-US" sz="2600" dirty="0" err="1"/>
              <a:t>classlib</a:t>
            </a:r>
            <a:endParaRPr lang="en-US" sz="2600" dirty="0"/>
          </a:p>
          <a:p>
            <a:pPr lvl="1"/>
            <a:r>
              <a:rPr lang="en-US" sz="2600" dirty="0" err="1" smtClean="0"/>
              <a:t>dotnet</a:t>
            </a:r>
            <a:r>
              <a:rPr lang="en-US" sz="2600" dirty="0" smtClean="0"/>
              <a:t> </a:t>
            </a:r>
            <a:r>
              <a:rPr lang="en-US" sz="2600" dirty="0"/>
              <a:t>new </a:t>
            </a:r>
            <a:r>
              <a:rPr lang="en-US" sz="2600" dirty="0" err="1"/>
              <a:t>webapi</a:t>
            </a:r>
            <a:endParaRPr lang="en-US" sz="2600" dirty="0"/>
          </a:p>
          <a:p>
            <a:r>
              <a:rPr lang="en-US" sz="2800" dirty="0" smtClean="0"/>
              <a:t>Add reference:</a:t>
            </a:r>
          </a:p>
          <a:p>
            <a:pPr lvl="1"/>
            <a:r>
              <a:rPr lang="en-US" sz="2600" dirty="0" err="1" smtClean="0"/>
              <a:t>dotnet</a:t>
            </a:r>
            <a:r>
              <a:rPr lang="en-US" sz="2600" dirty="0" smtClean="0"/>
              <a:t> add reference [path]/[</a:t>
            </a:r>
            <a:r>
              <a:rPr lang="en-US" sz="2600" dirty="0" err="1" smtClean="0"/>
              <a:t>name.csproj</a:t>
            </a:r>
            <a:r>
              <a:rPr lang="en-US" sz="2600" dirty="0" smtClean="0"/>
              <a:t>]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add package </a:t>
            </a:r>
            <a:r>
              <a:rPr lang="en-US" sz="2600" dirty="0" smtClean="0"/>
              <a:t>Dapper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add package </a:t>
            </a:r>
            <a:r>
              <a:rPr lang="en-US" sz="2600" dirty="0" err="1"/>
              <a:t>MySql.Data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20315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8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6268</TotalTime>
  <Words>1213</Words>
  <Application>Microsoft Office PowerPoint</Application>
  <PresentationFormat>Widescreen</PresentationFormat>
  <Paragraphs>162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Logols Learning</vt:lpstr>
      <vt:lpstr>REST</vt:lpstr>
      <vt:lpstr>HTTP</vt:lpstr>
      <vt:lpstr>Controller</vt:lpstr>
      <vt:lpstr>Attributes</vt:lpstr>
      <vt:lpstr>Routing</vt:lpstr>
      <vt:lpstr>JSON</vt:lpstr>
      <vt:lpstr>Binding</vt:lpstr>
      <vt:lpstr>CLI Commands</vt:lpstr>
      <vt:lpstr>Postman</vt:lpstr>
      <vt:lpstr>EXAMPLE</vt:lpstr>
      <vt:lpstr>ASSESSMENT</vt:lpstr>
      <vt:lpstr>Assignment</vt:lpstr>
      <vt:lpstr>QUICK REVIEW</vt:lpstr>
      <vt:lpstr>Additional Resources</vt:lpstr>
      <vt:lpstr>Keep Practicing!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nothing none</cp:lastModifiedBy>
  <cp:revision>230</cp:revision>
  <dcterms:created xsi:type="dcterms:W3CDTF">2017-04-24T23:58:16Z</dcterms:created>
  <dcterms:modified xsi:type="dcterms:W3CDTF">2018-02-24T13:53:28Z</dcterms:modified>
</cp:coreProperties>
</file>