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57" r:id="rId17"/>
    <p:sldId id="322" r:id="rId18"/>
    <p:sldId id="313" r:id="rId19"/>
    <p:sldId id="352" r:id="rId20"/>
    <p:sldId id="358" r:id="rId21"/>
    <p:sldId id="326" r:id="rId22"/>
    <p:sldId id="314" r:id="rId23"/>
    <p:sldId id="353" r:id="rId24"/>
    <p:sldId id="359" r:id="rId25"/>
    <p:sldId id="344" r:id="rId26"/>
    <p:sldId id="345" r:id="rId27"/>
    <p:sldId id="346" r:id="rId28"/>
    <p:sldId id="347" r:id="rId29"/>
    <p:sldId id="355" r:id="rId30"/>
    <p:sldId id="360" r:id="rId31"/>
    <p:sldId id="349" r:id="rId32"/>
    <p:sldId id="3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28" autoAdjust="0"/>
  </p:normalViewPr>
  <p:slideViewPr>
    <p:cSldViewPr snapToGrid="0">
      <p:cViewPr varScale="1">
        <p:scale>
          <a:sx n="44" d="100"/>
          <a:sy n="44" d="100"/>
        </p:scale>
        <p:origin x="1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Again similar to C#.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https://www.w3schools.com/js/js_if_else.asp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4"/>
              </a:rPr>
              <a:t>https://www.w3schools.com/js/js_switch.asp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various</a:t>
            </a:r>
            <a:r>
              <a:rPr lang="en-US" baseline="0" dirty="0" smtClean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only difference is that for / in replaces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https://www.w3schools.com/js/js_loop_for.asp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4"/>
              </a:rPr>
              <a:t>https://www.w3schools.com/js/js_loop_while.asp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</a:t>
            </a:r>
            <a:r>
              <a:rPr lang="en-US" baseline="0" dirty="0" smtClean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original name was Mocha then </a:t>
            </a:r>
            <a:r>
              <a:rPr lang="en-US" baseline="0" dirty="0" err="1" smtClean="0"/>
              <a:t>LiveScript</a:t>
            </a:r>
            <a:r>
              <a:rPr lang="en-US" baseline="0" dirty="0" smtClean="0"/>
              <a:t> and it was renamed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example shows a simple square function and how it’s called.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</a:t>
            </a:r>
            <a:r>
              <a:rPr lang="en-US" baseline="0" dirty="0" smtClean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a preprocessor it is a superset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it is a language that uses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Before you run the website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files are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regular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are the types that can be specified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 mostly</a:t>
            </a:r>
            <a:r>
              <a:rPr lang="en-US" baseline="0" dirty="0" smtClean="0"/>
              <a:t> map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files are .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files.  These are the ones that get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getByElementID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GetByClassName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that you can use the script element and put your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create a separate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as the location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const</a:t>
            </a:r>
            <a:r>
              <a:rPr lang="en-US" baseline="0" dirty="0" smtClean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Use typeof to find the type of a variable.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get unintended consequences if you use the same global variables as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keyword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Weekend web Development Boot Camp</a:t>
            </a:r>
            <a:endParaRPr lang="en-US" dirty="0"/>
          </a:p>
          <a:p>
            <a:r>
              <a:rPr lang="en-US" dirty="0" smtClean="0"/>
              <a:t>Training:  </a:t>
            </a:r>
            <a:r>
              <a:rPr lang="en-US" dirty="0" err="1" smtClean="0"/>
              <a:t>Javascript</a:t>
            </a:r>
            <a:r>
              <a:rPr lang="en-US" dirty="0" smtClean="0"/>
              <a:t>/typescript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== equal to</a:t>
            </a:r>
          </a:p>
          <a:p>
            <a:r>
              <a:rPr lang="en-US" sz="2400" dirty="0" smtClean="0"/>
              <a:t>=== equal value and equal type</a:t>
            </a:r>
          </a:p>
          <a:p>
            <a:r>
              <a:rPr lang="en-US" sz="2400" dirty="0" smtClean="0"/>
              <a:t>!= not equal</a:t>
            </a:r>
          </a:p>
          <a:p>
            <a:r>
              <a:rPr lang="en-US" sz="2400" dirty="0" smtClean="0"/>
              <a:t>!== not equal value or not equal type</a:t>
            </a:r>
          </a:p>
          <a:p>
            <a:r>
              <a:rPr lang="en-US" sz="2400" dirty="0" smtClean="0"/>
              <a:t>&gt; greater than</a:t>
            </a:r>
          </a:p>
          <a:p>
            <a:r>
              <a:rPr lang="en-US" sz="2400" dirty="0" smtClean="0"/>
              <a:t>&lt; less than</a:t>
            </a:r>
          </a:p>
          <a:p>
            <a:r>
              <a:rPr lang="en-US" sz="2400" dirty="0" smtClean="0"/>
              <a:t>&gt;= greater than or equal to</a:t>
            </a:r>
          </a:p>
          <a:p>
            <a:r>
              <a:rPr lang="en-US" sz="2400" dirty="0" smtClean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&amp;&amp; logical and</a:t>
            </a:r>
          </a:p>
          <a:p>
            <a:r>
              <a:rPr lang="en-US" sz="2800" dirty="0" smtClean="0"/>
              <a:t>|| logical or</a:t>
            </a:r>
          </a:p>
          <a:p>
            <a:r>
              <a:rPr lang="en-US" sz="2800" dirty="0" smtClean="0"/>
              <a:t>! Logical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else if</a:t>
            </a:r>
          </a:p>
          <a:p>
            <a:r>
              <a:rPr lang="en-US" sz="2800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</a:t>
            </a:r>
            <a:r>
              <a:rPr lang="en-US" sz="2800" dirty="0" smtClean="0"/>
              <a:t>a </a:t>
            </a:r>
            <a:r>
              <a:rPr lang="en-US" sz="2800" dirty="0" smtClean="0"/>
              <a:t>number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number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556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</a:t>
            </a:r>
          </a:p>
          <a:p>
            <a:r>
              <a:rPr lang="en-US" sz="2800" dirty="0" smtClean="0"/>
              <a:t>for / </a:t>
            </a:r>
            <a:r>
              <a:rPr lang="en-US" sz="2800" dirty="0" smtClean="0"/>
              <a:t>of</a:t>
            </a:r>
            <a:endParaRPr lang="en-US" sz="2800" dirty="0" smtClean="0"/>
          </a:p>
          <a:p>
            <a:r>
              <a:rPr lang="en-US" sz="2800" dirty="0" smtClean="0"/>
              <a:t>while</a:t>
            </a:r>
          </a:p>
          <a:p>
            <a:r>
              <a:rPr lang="en-US" sz="2800" dirty="0" smtClean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!= Java</a:t>
            </a:r>
          </a:p>
          <a:p>
            <a:r>
              <a:rPr lang="en-US" sz="2800" dirty="0" err="1" smtClean="0"/>
              <a:t>LiveScript</a:t>
            </a:r>
            <a:r>
              <a:rPr lang="en-US" sz="2800" dirty="0" smtClean="0"/>
              <a:t> vs. ECMAScript vs. JavaScript</a:t>
            </a:r>
          </a:p>
          <a:p>
            <a:r>
              <a:rPr lang="en-US" sz="2800" dirty="0" smtClean="0"/>
              <a:t>Client Side Scripting vs. Full Language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Engine or Virtual Machine</a:t>
            </a:r>
          </a:p>
          <a:p>
            <a:r>
              <a:rPr lang="en-US" sz="2800" dirty="0" smtClean="0"/>
              <a:t>“Safe” Programming Language – Ignores Memory/CPU</a:t>
            </a:r>
          </a:p>
          <a:p>
            <a:r>
              <a:rPr lang="en-US" sz="2800" dirty="0" smtClean="0"/>
              <a:t>Objects, but not really object oriented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number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216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performs an action</a:t>
            </a:r>
          </a:p>
          <a:p>
            <a:r>
              <a:rPr lang="en-US" sz="2400" dirty="0" smtClean="0"/>
              <a:t>Can also be a type in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function square(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dirty="0" err="1" smtClean="0"/>
              <a:t>num</a:t>
            </a:r>
            <a:r>
              <a:rPr lang="en-US" sz="2400" dirty="0" smtClean="0"/>
              <a:t> *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r>
              <a:rPr lang="en-US" sz="2400" dirty="0" smtClean="0"/>
              <a:t>alert(square(4));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982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Superset of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language</a:t>
            </a:r>
          </a:p>
          <a:p>
            <a:r>
              <a:rPr lang="en-US" sz="2000" dirty="0" err="1" smtClean="0"/>
              <a:t>Transpiler</a:t>
            </a:r>
            <a:r>
              <a:rPr lang="en-US" sz="2000" dirty="0" smtClean="0"/>
              <a:t> – interprets Typescript to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Strongly Typed</a:t>
            </a:r>
          </a:p>
          <a:p>
            <a:r>
              <a:rPr lang="en-US" sz="2000" dirty="0" smtClean="0"/>
              <a:t>Also Support for:</a:t>
            </a:r>
          </a:p>
          <a:p>
            <a:pPr lvl="1"/>
            <a:r>
              <a:rPr lang="en-US" sz="2000" dirty="0" smtClean="0"/>
              <a:t>Generics</a:t>
            </a:r>
          </a:p>
          <a:p>
            <a:pPr lvl="1"/>
            <a:r>
              <a:rPr lang="en-US" sz="2000" dirty="0" smtClean="0"/>
              <a:t>Classes</a:t>
            </a:r>
          </a:p>
          <a:p>
            <a:pPr lvl="1"/>
            <a:r>
              <a:rPr lang="en-US" sz="2000" dirty="0" smtClean="0"/>
              <a:t>Interfaces</a:t>
            </a:r>
          </a:p>
          <a:p>
            <a:pPr lvl="1"/>
            <a:r>
              <a:rPr lang="en-US" sz="2000" dirty="0" smtClean="0"/>
              <a:t>Namespaces</a:t>
            </a:r>
          </a:p>
          <a:p>
            <a:pPr lvl="1"/>
            <a:r>
              <a:rPr lang="en-US" sz="2000" dirty="0" err="1" smtClean="0"/>
              <a:t>Etc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 - any</a:t>
            </a:r>
          </a:p>
          <a:p>
            <a:r>
              <a:rPr lang="en-US" sz="2400" dirty="0" smtClean="0"/>
              <a:t>Built-in Types</a:t>
            </a:r>
          </a:p>
          <a:p>
            <a:pPr lvl="1"/>
            <a:r>
              <a:rPr lang="en-US" sz="2400" dirty="0" smtClean="0"/>
              <a:t>Number</a:t>
            </a:r>
          </a:p>
          <a:p>
            <a:pPr lvl="1"/>
            <a:r>
              <a:rPr lang="en-US" sz="2400" dirty="0" smtClean="0"/>
              <a:t>String</a:t>
            </a:r>
          </a:p>
          <a:p>
            <a:pPr lvl="1"/>
            <a:r>
              <a:rPr lang="en-US" sz="2400" dirty="0" smtClean="0"/>
              <a:t>Boolean</a:t>
            </a:r>
          </a:p>
          <a:p>
            <a:pPr lvl="1"/>
            <a:r>
              <a:rPr lang="en-US" sz="2400" dirty="0" smtClean="0"/>
              <a:t>Void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r>
              <a:rPr lang="en-US" sz="2400" dirty="0" smtClean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User-defined Types</a:t>
            </a:r>
          </a:p>
          <a:p>
            <a:pPr lvl="1"/>
            <a:r>
              <a:rPr lang="en-US" sz="2400" dirty="0" err="1"/>
              <a:t>enum</a:t>
            </a:r>
            <a:endParaRPr lang="en-US" sz="2400" dirty="0"/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Interface</a:t>
            </a:r>
          </a:p>
          <a:p>
            <a:pPr lvl="1"/>
            <a:r>
              <a:rPr lang="en-US" sz="2400" dirty="0"/>
              <a:t>array</a:t>
            </a:r>
          </a:p>
          <a:p>
            <a:pPr lvl="1"/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Typescript is written in .</a:t>
            </a:r>
            <a:r>
              <a:rPr lang="en-US" sz="2900" dirty="0" err="1" smtClean="0"/>
              <a:t>ts</a:t>
            </a:r>
            <a:r>
              <a:rPr lang="en-US" sz="2900" dirty="0" smtClean="0"/>
              <a:t> files that are </a:t>
            </a:r>
            <a:r>
              <a:rPr lang="en-US" sz="2900" dirty="0" err="1" smtClean="0"/>
              <a:t>transpiled</a:t>
            </a:r>
            <a:r>
              <a:rPr lang="en-US" sz="2900" dirty="0" smtClean="0"/>
              <a:t> to .</a:t>
            </a:r>
            <a:r>
              <a:rPr lang="en-US" sz="2900" dirty="0" err="1" smtClean="0"/>
              <a:t>js</a:t>
            </a:r>
            <a:r>
              <a:rPr lang="en-US" sz="2900" dirty="0" smtClean="0"/>
              <a:t> files</a:t>
            </a:r>
          </a:p>
          <a:p>
            <a:r>
              <a:rPr lang="en-US" sz="2900" dirty="0" smtClean="0"/>
              <a:t>Also option to create .</a:t>
            </a:r>
            <a:r>
              <a:rPr lang="en-US" sz="2900" dirty="0" err="1" smtClean="0"/>
              <a:t>d.ts</a:t>
            </a:r>
            <a:r>
              <a:rPr lang="en-US" sz="2900" dirty="0" smtClean="0"/>
              <a:t> declaration files for </a:t>
            </a:r>
            <a:r>
              <a:rPr lang="en-US" sz="2900" dirty="0" err="1" smtClean="0"/>
              <a:t>intellisense</a:t>
            </a:r>
            <a:endParaRPr lang="en-US" sz="2900" dirty="0" smtClean="0"/>
          </a:p>
          <a:p>
            <a:r>
              <a:rPr lang="en-US" sz="2900" dirty="0" smtClean="0"/>
              <a:t>Variable Declaration:  let[name] :[type] = [value];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Function:  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constructor(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  console.log(“Name is “ + this.name);</a:t>
            </a: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Script tag in html can be used to write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err="1"/>
              <a:t>Javascript</a:t>
            </a:r>
            <a:r>
              <a:rPr lang="en-US" sz="2400" dirty="0"/>
              <a:t> files can be linked in the head element of </a:t>
            </a:r>
            <a:r>
              <a:rPr lang="en-US" sz="2400" dirty="0" smtClean="0"/>
              <a:t>html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45720" indent="0">
              <a:buNone/>
            </a:pPr>
            <a:r>
              <a:rPr lang="en-US" sz="2400" dirty="0" smtClean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alert(‘test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’);</a:t>
            </a:r>
          </a:p>
          <a:p>
            <a:pPr marL="45720" indent="0">
              <a:buNone/>
            </a:pPr>
            <a:r>
              <a:rPr lang="en-US" sz="2400" dirty="0" smtClean="0"/>
              <a:t>&lt;/script&gt;</a:t>
            </a:r>
          </a:p>
          <a:p>
            <a:pPr marL="45720" indent="0">
              <a:buNone/>
            </a:pPr>
            <a:r>
              <a:rPr lang="en-US" sz="2400" dirty="0" smtClean="0"/>
              <a:t>or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status report is needed of all government employees.  Statuses are:</a:t>
            </a:r>
          </a:p>
          <a:p>
            <a:pPr lvl="1"/>
            <a:r>
              <a:rPr lang="en-US" sz="3200" dirty="0" smtClean="0"/>
              <a:t>1: Alive, 2: Zombie, 3: Dead, 4: Unknown</a:t>
            </a:r>
          </a:p>
          <a:p>
            <a:r>
              <a:rPr lang="en-US" sz="3200" dirty="0" smtClean="0"/>
              <a:t>Write the same program in </a:t>
            </a:r>
            <a:r>
              <a:rPr lang="en-US" sz="3200" dirty="0" err="1" smtClean="0"/>
              <a:t>TypeScript</a:t>
            </a:r>
            <a:r>
              <a:rPr lang="en-US" sz="3200" dirty="0" smtClean="0"/>
              <a:t> Syntax that you just created in JavaScript.  Make use of typing.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85110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/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mva.microsoft.com/en-us/training-courses/javascript-fundamentals-for-absolute-beginners-14194</a:t>
            </a:r>
            <a:endParaRPr lang="en-US" sz="2600" dirty="0" smtClean="0"/>
          </a:p>
          <a:p>
            <a:r>
              <a:rPr lang="en-US" sz="3000" dirty="0" smtClean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developer.mozilla.org/en-US/docs/Web/JavaScript/Language_Resources</a:t>
            </a:r>
            <a:endParaRPr lang="en-US" sz="2600" dirty="0" smtClean="0"/>
          </a:p>
          <a:p>
            <a:r>
              <a:rPr lang="en-US" sz="3000" dirty="0" err="1" smtClean="0"/>
              <a:t>TypeScript</a:t>
            </a:r>
            <a:r>
              <a:rPr lang="en-US" sz="3000" dirty="0" smtClean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www.typescriptlang.org/docs/home.html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// - is used for comments</a:t>
            </a:r>
          </a:p>
          <a:p>
            <a:r>
              <a:rPr lang="en-US" sz="2400" dirty="0" smtClean="0"/>
              <a:t>/* *.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// this is a comment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/*</a:t>
            </a:r>
          </a:p>
          <a:p>
            <a:pPr marL="45720" indent="0">
              <a:buNone/>
            </a:pPr>
            <a:r>
              <a:rPr lang="en-US" sz="2400" dirty="0" smtClean="0"/>
              <a:t>This is a multi-line comment</a:t>
            </a:r>
          </a:p>
          <a:p>
            <a:pPr marL="45720" indent="0">
              <a:buNone/>
            </a:pP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let [name];</a:t>
            </a:r>
          </a:p>
          <a:p>
            <a:r>
              <a:rPr lang="en-US" sz="2400" dirty="0" smtClean="0"/>
              <a:t>let [name] = [value];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et [name1] = [value1], [name2] = [value2], [name3] = [value3];</a:t>
            </a:r>
          </a:p>
          <a:p>
            <a:r>
              <a:rPr lang="en-US" sz="2400" dirty="0" smtClean="0"/>
              <a:t>You could use </a:t>
            </a:r>
            <a:r>
              <a:rPr lang="en-US" sz="2400" dirty="0" err="1" smtClean="0"/>
              <a:t>var</a:t>
            </a:r>
            <a:r>
              <a:rPr lang="en-US" sz="2400" dirty="0" smtClean="0"/>
              <a:t>, but it handles scope differently</a:t>
            </a:r>
          </a:p>
          <a:p>
            <a:r>
              <a:rPr lang="en-US" sz="2400" dirty="0" smtClean="0"/>
              <a:t>Use let or </a:t>
            </a:r>
            <a:r>
              <a:rPr lang="en-US" sz="2400" dirty="0" err="1" smtClean="0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let message = “hello”;</a:t>
            </a:r>
          </a:p>
          <a:p>
            <a:pPr marL="45720" indent="0">
              <a:buNone/>
            </a:pPr>
            <a:r>
              <a:rPr lang="en-US" sz="2400" dirty="0" smtClean="0"/>
              <a:t>alert(message);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string– Use single or double quotes</a:t>
            </a:r>
          </a:p>
          <a:p>
            <a:r>
              <a:rPr lang="en-US" sz="2400" dirty="0" smtClean="0"/>
              <a:t>number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endParaRPr lang="en-US" sz="2400" dirty="0" smtClean="0"/>
          </a:p>
          <a:p>
            <a:r>
              <a:rPr lang="en-US" sz="2400" dirty="0" smtClean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Date </a:t>
            </a:r>
          </a:p>
          <a:p>
            <a:pPr lvl="1"/>
            <a:r>
              <a:rPr lang="en-US" sz="2400" dirty="0"/>
              <a:t>Array</a:t>
            </a:r>
          </a:p>
          <a:p>
            <a:r>
              <a:rPr lang="en-US" sz="2400" dirty="0"/>
              <a:t>null – set and doesn’t have a value</a:t>
            </a:r>
          </a:p>
          <a:p>
            <a:r>
              <a:rPr lang="en-US" sz="2400" dirty="0"/>
              <a:t>undefined – not yet set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or function scope </a:t>
            </a:r>
          </a:p>
          <a:p>
            <a:pPr lvl="1"/>
            <a:r>
              <a:rPr lang="en-US" sz="2800" dirty="0" smtClean="0"/>
              <a:t>defined inside a function</a:t>
            </a:r>
          </a:p>
          <a:p>
            <a:r>
              <a:rPr lang="en-US" sz="2800" dirty="0" smtClean="0"/>
              <a:t>Global scope</a:t>
            </a:r>
          </a:p>
          <a:p>
            <a:pPr lvl="1"/>
            <a:r>
              <a:rPr lang="en-US" sz="2800" dirty="0" smtClean="0"/>
              <a:t>The scope is global if the variable is declared outside of a function</a:t>
            </a:r>
          </a:p>
          <a:p>
            <a:r>
              <a:rPr lang="en-US" sz="2800" dirty="0" smtClean="0"/>
              <a:t>Lexical scope </a:t>
            </a:r>
          </a:p>
          <a:p>
            <a:pPr lvl="1"/>
            <a:r>
              <a:rPr lang="en-US" sz="2800" dirty="0" smtClean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can be used instead of variable name</a:t>
            </a:r>
          </a:p>
          <a:p>
            <a:r>
              <a:rPr lang="en-US" sz="2800" dirty="0" smtClean="0"/>
              <a:t>Different value bound to this depending on how function is called</a:t>
            </a:r>
          </a:p>
          <a:p>
            <a:r>
              <a:rPr lang="en-US" sz="2800" dirty="0" smtClean="0"/>
              <a:t>Refers to outer most global object (window) by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6112</TotalTime>
  <Words>2413</Words>
  <Application>Microsoft Office PowerPoint</Application>
  <PresentationFormat>Widescreen</PresentationFormat>
  <Paragraphs>354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Assignment</vt:lpstr>
      <vt:lpstr>Loops</vt:lpstr>
      <vt:lpstr>EXAMPLE</vt:lpstr>
      <vt:lpstr>ASSESSMENT</vt:lpstr>
      <vt:lpstr>Assignment</vt:lpstr>
      <vt:lpstr>function Syntax</vt:lpstr>
      <vt:lpstr>EXAMPLE</vt:lpstr>
      <vt:lpstr>ASSESSMENT</vt:lpstr>
      <vt:lpstr>Assignment</vt:lpstr>
      <vt:lpstr>What is TypeScript?</vt:lpstr>
      <vt:lpstr>Typescript Types</vt:lpstr>
      <vt:lpstr>TypeScript Syntax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243</cp:revision>
  <dcterms:created xsi:type="dcterms:W3CDTF">2017-04-24T23:58:16Z</dcterms:created>
  <dcterms:modified xsi:type="dcterms:W3CDTF">2018-02-22T01:12:06Z</dcterms:modified>
</cp:coreProperties>
</file>