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07" r:id="rId3"/>
    <p:sldId id="308" r:id="rId4"/>
    <p:sldId id="300" r:id="rId5"/>
    <p:sldId id="321" r:id="rId6"/>
    <p:sldId id="305" r:id="rId7"/>
    <p:sldId id="320" r:id="rId8"/>
    <p:sldId id="318" r:id="rId9"/>
    <p:sldId id="328" r:id="rId10"/>
    <p:sldId id="323" r:id="rId11"/>
    <p:sldId id="311" r:id="rId12"/>
    <p:sldId id="325" r:id="rId13"/>
    <p:sldId id="327" r:id="rId14"/>
    <p:sldId id="324" r:id="rId15"/>
    <p:sldId id="326" r:id="rId16"/>
    <p:sldId id="3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8498" autoAdjust="0"/>
  </p:normalViewPr>
  <p:slideViewPr>
    <p:cSldViewPr snapToGrid="0">
      <p:cViewPr varScale="1">
        <p:scale>
          <a:sx n="66" d="100"/>
          <a:sy n="66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743CC-1DEF-4052-93D3-94FD6541D9A8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6686D-D35D-4EA2-9559-30F79C98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rminedimascio.com/2013/09/restful-design-principl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a-controll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 is an architectural style that is protocol independent.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requires client server communication similar to how a browser interacts with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stateless, meaning that one request doesn’t know anything about another.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needs to be cacheable meaning the client could cache results if they wanted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it needs to have a uniform interface.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hlinkClick r:id="rId3"/>
              </a:rPr>
              <a:t>http://carminedimascio.com/2013/09/restful-design-principles/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6686D-D35D-4EA2-9559-30F79C98CD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1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 is often implemented over HTTP and uses the GET, POST, PUT, DELETE structure for a uniform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HTTP is what all web requests and responses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stateless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http works well with REST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request initially goes to the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Based upon the route and the request type attribute a method is run.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The JSON body of the request can be bound to a model.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Whatever is returned from the method is returned as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Attributes allow for declarations on classes, methods, and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give special behavior or properties to those classes, methods, or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specified above a class, method, or property definition with the name of the attribute between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Parameters can be passed to attributes using parentheses 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we are using attributes to specify the http request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example shows an </a:t>
            </a:r>
            <a:r>
              <a:rPr lang="en-US" baseline="0" dirty="0" err="1" smtClean="0"/>
              <a:t>HttpPost</a:t>
            </a:r>
            <a:r>
              <a:rPr lang="en-US" baseline="0" dirty="0" smtClean="0"/>
              <a:t> attribute used to designate a post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I mentioned, every request is routed to a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control how the routing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default route which is controller/action/id.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in reference to how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looks, the controller is specified and then the action and then the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create custom routes to change which requests go to which controller.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https://docs.microsoft.com/en-us/aspnet/mvc/overview/getting-started/introduction/adding-a-controller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JSON stands for JavaScript Object Notation.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how an object can be created on the file and is represented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Essentially an object is surrounded by curly braces {}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each property or variable is named followed by a colon : followed by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can be objects within objects or arrays within objects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 value of an action method in a controller is converted to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JSON that exists within the request body can also be converted or bound or serialized into a C#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mkdir</a:t>
            </a:r>
            <a:r>
              <a:rPr lang="en-US" baseline="0" dirty="0" smtClean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classlib</a:t>
            </a:r>
            <a:r>
              <a:rPr lang="en-US" baseline="0" dirty="0" smtClean="0"/>
              <a:t> – creates a new class library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– creates a new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will contain our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be using two packages from the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manager which are Dapper and </a:t>
            </a:r>
            <a:r>
              <a:rPr lang="en-US" baseline="0" dirty="0" err="1" smtClean="0"/>
              <a:t>MySql.Data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take a tour of Postman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Postman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URL, make a get request to the API to get data back.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 and request body, make a post request to post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 and request body, make a put request to update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URL, make a delete request to the API to delete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14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web-ap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p.pluralsight.com/player?author=jon-flanders&amp;name=aspnetwebapi-m1-introduction&amp;mode=live&amp;clip=0&amp;course=aspnetwebapi" TargetMode="External"/><Relationship Id="rId4" Type="http://schemas.openxmlformats.org/officeDocument/2006/relationships/hyperlink" Target="https://docs.microsoft.com/en-us/aspnet/web-api/overview/getting-started-with-aspnet-web-api/tutorial-your-first-web-ap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API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small internet has been brought back online.  Everyone wants your status report.</a:t>
            </a:r>
          </a:p>
          <a:p>
            <a:r>
              <a:rPr lang="en-US" sz="3600" dirty="0" smtClean="0"/>
              <a:t>They also want to be able to insert, update, and delete data.</a:t>
            </a:r>
          </a:p>
          <a:p>
            <a:r>
              <a:rPr lang="en-US" sz="3600" dirty="0" smtClean="0"/>
              <a:t>Add a web </a:t>
            </a:r>
            <a:r>
              <a:rPr lang="en-US" sz="3600" dirty="0" err="1" smtClean="0"/>
              <a:t>api</a:t>
            </a:r>
            <a:r>
              <a:rPr lang="en-US" sz="3600" dirty="0" smtClean="0"/>
              <a:t> to get, insert, update, and delete person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66805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000" dirty="0" smtClean="0"/>
              <a:t>Microsoft Page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www.asp.net/web-api</a:t>
            </a:r>
            <a:endParaRPr lang="en-US" sz="2400" dirty="0" smtClean="0"/>
          </a:p>
          <a:p>
            <a:r>
              <a:rPr lang="en-US" sz="3000" dirty="0" smtClean="0"/>
              <a:t>Microsoft Tutorial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docs.microsoft.com/en-us/aspnet/web-api/overview/getting-started-with-aspnet-web-api/tutorial-your-first-web-api</a:t>
            </a:r>
            <a:endParaRPr lang="en-US" sz="2400" dirty="0" smtClean="0"/>
          </a:p>
          <a:p>
            <a:r>
              <a:rPr lang="en-US" sz="3000" dirty="0" err="1" smtClean="0"/>
              <a:t>PluralSight</a:t>
            </a:r>
            <a:endParaRPr lang="en-US" sz="3000" dirty="0" smtClean="0"/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app.pluralsight.com/player?author=jon-flanders&amp;name=aspnetwebapi-m1-introduction&amp;mode=live&amp;clip=0&amp;course=aspnetwebapi</a:t>
            </a:r>
            <a:endParaRPr lang="en-US" sz="20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1226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Practicing!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creating different web </a:t>
            </a:r>
            <a:r>
              <a:rPr lang="en-US" sz="3200" dirty="0" err="1" smtClean="0"/>
              <a:t>api’s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Use the different http actions.</a:t>
            </a:r>
          </a:p>
          <a:p>
            <a:r>
              <a:rPr lang="en-US" sz="3200" dirty="0" smtClean="0"/>
              <a:t>Hook it up to the database.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23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Representational state transfer</a:t>
            </a:r>
          </a:p>
          <a:p>
            <a:r>
              <a:rPr lang="en-US" sz="2800" dirty="0" smtClean="0"/>
              <a:t>REST is protocol independent</a:t>
            </a:r>
          </a:p>
          <a:p>
            <a:r>
              <a:rPr lang="en-US" sz="2800" dirty="0" smtClean="0"/>
              <a:t>Architectural Style</a:t>
            </a:r>
          </a:p>
          <a:p>
            <a:pPr lvl="1"/>
            <a:r>
              <a:rPr lang="en-US" sz="2800" dirty="0" smtClean="0"/>
              <a:t>Client-Server Communication</a:t>
            </a:r>
          </a:p>
          <a:p>
            <a:pPr lvl="1"/>
            <a:r>
              <a:rPr lang="en-US" sz="2800" dirty="0" smtClean="0"/>
              <a:t>Stateless</a:t>
            </a:r>
          </a:p>
          <a:p>
            <a:pPr lvl="1"/>
            <a:r>
              <a:rPr lang="en-US" sz="2800" dirty="0" smtClean="0"/>
              <a:t>Cacheable</a:t>
            </a:r>
          </a:p>
          <a:p>
            <a:pPr lvl="1"/>
            <a:r>
              <a:rPr lang="en-US" sz="2800" dirty="0" smtClean="0"/>
              <a:t>Uniform </a:t>
            </a:r>
            <a:r>
              <a:rPr lang="en-US" sz="2800" dirty="0" smtClean="0"/>
              <a:t>Interface</a:t>
            </a:r>
          </a:p>
          <a:p>
            <a:pPr lvl="2"/>
            <a:r>
              <a:rPr lang="en-US" sz="2600" dirty="0" smtClean="0"/>
              <a:t>Entities represented as different uniform resource identifiers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3026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 REST services now use HTTP</a:t>
            </a:r>
          </a:p>
          <a:p>
            <a:r>
              <a:rPr lang="en-US" sz="2800" dirty="0" smtClean="0"/>
              <a:t>This is Hypertext Transfer Protocol</a:t>
            </a:r>
          </a:p>
          <a:p>
            <a:r>
              <a:rPr lang="en-US" sz="2800" dirty="0" smtClean="0"/>
              <a:t>What web pages use</a:t>
            </a:r>
          </a:p>
          <a:p>
            <a:r>
              <a:rPr lang="en-US" sz="2800" dirty="0" smtClean="0"/>
              <a:t>Request and Response</a:t>
            </a:r>
          </a:p>
          <a:p>
            <a:r>
              <a:rPr lang="en-US" sz="2800" dirty="0" smtClean="0"/>
              <a:t>Stateless</a:t>
            </a:r>
          </a:p>
          <a:p>
            <a:r>
              <a:rPr lang="en-US" sz="2800" dirty="0" smtClean="0"/>
              <a:t>Requests:  GET, POST, PUT, DELETE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request initially goes to the controller</a:t>
            </a:r>
          </a:p>
          <a:p>
            <a:r>
              <a:rPr lang="en-US" sz="2800" dirty="0" smtClean="0"/>
              <a:t>Based upon the route a method is run.</a:t>
            </a:r>
          </a:p>
          <a:p>
            <a:r>
              <a:rPr lang="en-US" sz="2800" dirty="0"/>
              <a:t>The JSON body of the request can be bound to a model.</a:t>
            </a:r>
          </a:p>
          <a:p>
            <a:r>
              <a:rPr lang="en-US" sz="2800" dirty="0" smtClean="0"/>
              <a:t>Whatever is returned from the method is returned in JSON.</a:t>
            </a:r>
          </a:p>
        </p:txBody>
      </p:sp>
    </p:spTree>
    <p:extLst>
      <p:ext uri="{BB962C8B-B14F-4D97-AF65-F5344CB8AC3E}">
        <p14:creationId xmlns:p14="http://schemas.microsoft.com/office/powerpoint/2010/main" val="31187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Allow for declarations on classes, methods, or properties.</a:t>
            </a:r>
          </a:p>
          <a:p>
            <a:r>
              <a:rPr lang="en-US" sz="2800" dirty="0"/>
              <a:t>G</a:t>
            </a:r>
            <a:r>
              <a:rPr lang="en-US" sz="2800" dirty="0" smtClean="0"/>
              <a:t>ive special behavior or properties.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 smtClean="0"/>
              <a:t>], </a:t>
            </a: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 smtClean="0"/>
              <a:t>], </a:t>
            </a:r>
            <a:r>
              <a:rPr lang="en-US" sz="2800" dirty="0"/>
              <a:t>[</a:t>
            </a:r>
            <a:r>
              <a:rPr lang="en-US" sz="2800" dirty="0" err="1"/>
              <a:t>HttpPut</a:t>
            </a:r>
            <a:r>
              <a:rPr lang="en-US" sz="2800" dirty="0" smtClean="0"/>
              <a:t>], </a:t>
            </a:r>
            <a:r>
              <a:rPr lang="en-US" sz="2800" dirty="0"/>
              <a:t>[</a:t>
            </a:r>
            <a:r>
              <a:rPr lang="en-US" sz="2800" dirty="0" err="1" smtClean="0"/>
              <a:t>HttpDelete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 smtClean="0"/>
              <a:t>[</a:t>
            </a:r>
            <a:r>
              <a:rPr lang="en-US" sz="2800" dirty="0" err="1" smtClean="0"/>
              <a:t>HttpPost</a:t>
            </a:r>
            <a:r>
              <a:rPr lang="en-US" sz="2800" dirty="0" smtClean="0"/>
              <a:t>]</a:t>
            </a:r>
          </a:p>
          <a:p>
            <a:pPr marL="0" indent="0">
              <a:buNone/>
            </a:pPr>
            <a:r>
              <a:rPr lang="en-US" sz="2800" dirty="0" smtClean="0"/>
              <a:t>public void Post([</a:t>
            </a:r>
            <a:r>
              <a:rPr lang="en-US" sz="2800" dirty="0" err="1" smtClean="0"/>
              <a:t>FromBody</a:t>
            </a:r>
            <a:r>
              <a:rPr lang="en-US" sz="2800" dirty="0" smtClean="0"/>
              <a:t>]Answer answer)</a:t>
            </a:r>
          </a:p>
          <a:p>
            <a:pPr marL="0" indent="0">
              <a:buNone/>
            </a:pPr>
            <a:r>
              <a:rPr lang="en-US" sz="2800" dirty="0" smtClean="0"/>
              <a:t>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9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Tells </a:t>
            </a:r>
            <a:r>
              <a:rPr lang="en-US" sz="2800" dirty="0" err="1" smtClean="0"/>
              <a:t>ASP.Net</a:t>
            </a:r>
            <a:r>
              <a:rPr lang="en-US" sz="2800" dirty="0" smtClean="0"/>
              <a:t> which controller should receive the request</a:t>
            </a:r>
          </a:p>
          <a:p>
            <a:r>
              <a:rPr lang="en-US" sz="2800" dirty="0" smtClean="0"/>
              <a:t>Based on the pattern of the request</a:t>
            </a:r>
          </a:p>
          <a:p>
            <a:r>
              <a:rPr lang="en-US" sz="2800" dirty="0" smtClean="0"/>
              <a:t>Can be customized</a:t>
            </a:r>
          </a:p>
          <a:p>
            <a:r>
              <a:rPr lang="en-US" sz="2800" dirty="0" smtClean="0"/>
              <a:t>Default Route:  “{controller}/{action}/{id}”</a:t>
            </a:r>
          </a:p>
        </p:txBody>
      </p:sp>
    </p:spTree>
    <p:extLst>
      <p:ext uri="{BB962C8B-B14F-4D97-AF65-F5344CB8AC3E}">
        <p14:creationId xmlns:p14="http://schemas.microsoft.com/office/powerpoint/2010/main" val="34697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600" dirty="0" smtClean="0"/>
              <a:t>JavaScript Object Notation</a:t>
            </a:r>
          </a:p>
          <a:p>
            <a:pPr marL="388620"/>
            <a:r>
              <a:rPr lang="en-US" sz="2600" dirty="0" smtClean="0"/>
              <a:t>How an Object is represented in JavaScript.</a:t>
            </a:r>
          </a:p>
          <a:p>
            <a:pPr marL="45720" indent="0">
              <a:buNone/>
            </a:pPr>
            <a:r>
              <a:rPr lang="en-US" sz="2600" dirty="0" smtClean="0"/>
              <a:t>Example:</a:t>
            </a:r>
          </a:p>
          <a:p>
            <a:pPr marL="45720" indent="0">
              <a:buNone/>
            </a:pPr>
            <a:r>
              <a:rPr lang="en-US" sz="2600" dirty="0"/>
              <a:t>{	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"</a:t>
            </a:r>
            <a:r>
              <a:rPr lang="en-US" sz="2600" dirty="0" err="1"/>
              <a:t>studentID</a:t>
            </a:r>
            <a:r>
              <a:rPr lang="en-US" sz="2600" dirty="0"/>
              <a:t>": </a:t>
            </a:r>
            <a:r>
              <a:rPr lang="en-US" sz="2600" dirty="0" smtClean="0"/>
              <a:t>0,</a:t>
            </a:r>
            <a:r>
              <a:rPr lang="en-US" sz="2600" dirty="0"/>
              <a:t>	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"</a:t>
            </a:r>
            <a:r>
              <a:rPr lang="en-US" sz="2600" dirty="0" err="1"/>
              <a:t>firstName</a:t>
            </a:r>
            <a:r>
              <a:rPr lang="en-US" sz="2600" dirty="0"/>
              <a:t>": "Kathy",	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"</a:t>
            </a:r>
            <a:r>
              <a:rPr lang="en-US" sz="2600" dirty="0" err="1"/>
              <a:t>lastName</a:t>
            </a:r>
            <a:r>
              <a:rPr lang="en-US" sz="2600" dirty="0"/>
              <a:t>": "</a:t>
            </a:r>
            <a:r>
              <a:rPr lang="en-US" sz="2600" dirty="0" smtClean="0"/>
              <a:t>Smith“</a:t>
            </a:r>
          </a:p>
          <a:p>
            <a:pPr marL="45720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0439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8620"/>
            <a:r>
              <a:rPr lang="en-US" sz="2800" dirty="0" smtClean="0"/>
              <a:t>Return value to JSON Data</a:t>
            </a:r>
          </a:p>
          <a:p>
            <a:pPr marL="388620"/>
            <a:r>
              <a:rPr lang="en-US" sz="2800" dirty="0" smtClean="0"/>
              <a:t>JSON in Request Body converted to Class</a:t>
            </a:r>
          </a:p>
          <a:p>
            <a:pPr marL="388620"/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125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– Create Directory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d – Change Directory</a:t>
            </a:r>
          </a:p>
          <a:p>
            <a:r>
              <a:rPr lang="en-US" sz="2800" dirty="0" smtClean="0"/>
              <a:t>Add project</a:t>
            </a:r>
            <a:r>
              <a:rPr lang="en-US" sz="2800" dirty="0"/>
              <a:t>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</a:t>
            </a:r>
            <a:r>
              <a:rPr lang="en-US" sz="2600" dirty="0"/>
              <a:t>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 smtClean="0"/>
              <a:t>Add reference: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add reference [path]/[</a:t>
            </a:r>
            <a:r>
              <a:rPr lang="en-US" sz="2600" dirty="0" err="1" smtClean="0"/>
              <a:t>name.csproj</a:t>
            </a:r>
            <a:r>
              <a:rPr lang="en-US" sz="2600" dirty="0" smtClean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smtClean="0"/>
              <a:t>Dapper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err="1"/>
              <a:t>MySql.Data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031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8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6242</TotalTime>
  <Words>1218</Words>
  <Application>Microsoft Office PowerPoint</Application>
  <PresentationFormat>Widescreen</PresentationFormat>
  <Paragraphs>162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Logols Learning</vt:lpstr>
      <vt:lpstr>REST</vt:lpstr>
      <vt:lpstr>HTTP</vt:lpstr>
      <vt:lpstr>Controller</vt:lpstr>
      <vt:lpstr>Attributes</vt:lpstr>
      <vt:lpstr>Routing</vt:lpstr>
      <vt:lpstr>JSON</vt:lpstr>
      <vt:lpstr>Binding</vt:lpstr>
      <vt:lpstr>CLI Commands</vt:lpstr>
      <vt:lpstr>Postman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230</cp:revision>
  <dcterms:created xsi:type="dcterms:W3CDTF">2017-04-24T23:58:16Z</dcterms:created>
  <dcterms:modified xsi:type="dcterms:W3CDTF">2018-02-25T13:25:09Z</dcterms:modified>
</cp:coreProperties>
</file>