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303" r:id="rId3"/>
    <p:sldId id="315" r:id="rId4"/>
    <p:sldId id="342" r:id="rId5"/>
    <p:sldId id="341" r:id="rId6"/>
    <p:sldId id="322" r:id="rId7"/>
    <p:sldId id="317" r:id="rId8"/>
    <p:sldId id="353" r:id="rId9"/>
    <p:sldId id="339" r:id="rId10"/>
    <p:sldId id="344" r:id="rId11"/>
    <p:sldId id="349" r:id="rId12"/>
    <p:sldId id="324" r:id="rId13"/>
    <p:sldId id="326" r:id="rId14"/>
    <p:sldId id="354" r:id="rId15"/>
    <p:sldId id="304" r:id="rId16"/>
    <p:sldId id="345" r:id="rId17"/>
    <p:sldId id="350" r:id="rId18"/>
    <p:sldId id="330" r:id="rId19"/>
    <p:sldId id="337" r:id="rId20"/>
    <p:sldId id="346" r:id="rId21"/>
    <p:sldId id="351" r:id="rId22"/>
    <p:sldId id="333" r:id="rId23"/>
    <p:sldId id="355" r:id="rId24"/>
    <p:sldId id="338" r:id="rId25"/>
    <p:sldId id="352" r:id="rId26"/>
    <p:sldId id="343" r:id="rId27"/>
    <p:sldId id="3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30" autoAdjust="0"/>
  </p:normalViewPr>
  <p:slideViewPr>
    <p:cSldViewPr snapToGrid="0">
      <p:cViewPr varScale="1">
        <p:scale>
          <a:sx n="48" d="100"/>
          <a:sy n="48" d="100"/>
        </p:scale>
        <p:origin x="13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1039-F5BC-4E17-940A-BF8616FF3F3A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0B8CA-1AD8-477E-9569-51E0CFA26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sharpcorner.com/article/data-binding-in-angular-2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ngular2/angular2_routing.ht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all parts of what make up Angular.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Angular is built with </a:t>
            </a:r>
            <a:r>
              <a:rPr lang="en-US" baseline="0" dirty="0" err="1" smtClean="0"/>
              <a:t>TypeScript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has modules, components, templates, metadata, and 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are going to go through each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8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2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Directives are custom extended html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for things like conditions using </a:t>
            </a:r>
            <a:r>
              <a:rPr lang="en-US" baseline="0" dirty="0" err="1" smtClean="0"/>
              <a:t>ngIf</a:t>
            </a:r>
            <a:r>
              <a:rPr lang="en-US" baseline="0" dirty="0" smtClean="0"/>
              <a:t> and loops using </a:t>
            </a:r>
            <a:r>
              <a:rPr lang="en-US" baseline="0" dirty="0" err="1" smtClean="0"/>
              <a:t>ngFor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different types of data binding.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examples to understand these better.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Examples:  </a:t>
            </a:r>
            <a:r>
              <a:rPr lang="en-US" sz="1200" dirty="0" smtClean="0">
                <a:hlinkClick r:id="rId3"/>
              </a:rPr>
              <a:t>http://www.c-sharpcorner.com/article/data-binding-in-angular-2/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5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23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extends HTML and makes it dynamic?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3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Routes</a:t>
            </a:r>
            <a:r>
              <a:rPr lang="en-US" sz="1200" baseline="0" dirty="0" smtClean="0"/>
              <a:t> allow for navigation through the website.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Routes are setup in the module file and specify the path for a specific router link.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aseline="0" dirty="0" smtClean="0"/>
              <a:t>* can be used to route all undefined paths.</a:t>
            </a:r>
            <a:endParaRPr lang="en-US" sz="12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https://www.tutorialspoint.com/angular2/angular2_routing.htm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5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1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9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service class is </a:t>
            </a:r>
            <a:r>
              <a:rPr lang="en-US" baseline="0" dirty="0" err="1" smtClean="0"/>
              <a:t>usally</a:t>
            </a:r>
            <a:r>
              <a:rPr lang="en-US" baseline="0" dirty="0" smtClean="0"/>
              <a:t> used to interact with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provides the reading and persisting the data usually calling services from the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hooked up through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65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4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2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div that uses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based on a property named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headerVisible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four types of binding?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interpolation for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text field with a two way binding to a property called name.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button with an event binding to an event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onButtonClick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route definition for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link that uses a route called home.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Angular piece would be used to read data from an API?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185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Angular CLI is the command line interface for Angular.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install the Angular CLI enter the following command:  </a:t>
            </a:r>
            <a:r>
              <a:rPr lang="en-US" sz="1200" dirty="0" err="1" smtClean="0"/>
              <a:t>npm</a:t>
            </a:r>
            <a:r>
              <a:rPr lang="en-US" sz="1200" dirty="0" smtClean="0"/>
              <a:t> install –g @angular/cli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create a new application enter the following command:  </a:t>
            </a:r>
            <a:r>
              <a:rPr lang="en-US" sz="1200" dirty="0" smtClean="0"/>
              <a:t>ng new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change the directory to the new application enter the following command:  </a:t>
            </a:r>
            <a:r>
              <a:rPr lang="en-US" sz="1200" dirty="0" smtClean="0"/>
              <a:t>cd [app-name]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To run the application enter the following command:  </a:t>
            </a:r>
            <a:r>
              <a:rPr lang="en-US" sz="1200" dirty="0" smtClean="0"/>
              <a:t>ng 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3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Modules define the components that live within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root module and there can also be feature modules to break down and separate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Components define the template or location of the template.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also define the class and adds any metadata needed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Export keyword is used to export a module.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Import keyword is used to import an exported module.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2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defines the 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template can be fully written in the component.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is better practice to write the html separately and reference it in the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command to create a new angular application.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5 main pieces of the Angular architecture?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does html go in?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piece defines the class and links to the template?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component definition.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1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920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64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5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0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24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sfiddle.net/yurzui/1hk7knwq/" TargetMode="External"/><Relationship Id="rId5" Type="http://schemas.openxmlformats.org/officeDocument/2006/relationships/hyperlink" Target="https://www.udemy.com/learn-angular-from-scratch/" TargetMode="External"/><Relationship Id="rId4" Type="http://schemas.openxmlformats.org/officeDocument/2006/relationships/hyperlink" Target="https://angular.io/tuto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web Development Boot Camp</a:t>
            </a:r>
          </a:p>
          <a:p>
            <a:r>
              <a:rPr lang="en-US" dirty="0" smtClean="0"/>
              <a:t>Training: 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Components and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4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Add the status report into Angular.</a:t>
            </a:r>
          </a:p>
          <a:p>
            <a:pPr lvl="0"/>
            <a:r>
              <a:rPr lang="en-US" sz="3600" dirty="0" smtClean="0"/>
              <a:t>Create </a:t>
            </a:r>
            <a:r>
              <a:rPr lang="en-US" sz="3600" dirty="0"/>
              <a:t>a new component and html template for your zombie report.</a:t>
            </a:r>
          </a:p>
          <a:p>
            <a:pPr lvl="1"/>
            <a:r>
              <a:rPr lang="en-US" sz="3600" dirty="0"/>
              <a:t>Add the report html that you created before into the html template.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67717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extended HTML element</a:t>
            </a:r>
          </a:p>
          <a:p>
            <a:r>
              <a:rPr lang="en-US" sz="2400" dirty="0" err="1" smtClean="0"/>
              <a:t>ngIf</a:t>
            </a:r>
            <a:r>
              <a:rPr lang="en-US" sz="2400" dirty="0" smtClean="0"/>
              <a:t> – conditional elements</a:t>
            </a:r>
          </a:p>
          <a:p>
            <a:r>
              <a:rPr lang="en-US" sz="2400" dirty="0" err="1" smtClean="0"/>
              <a:t>ngFor</a:t>
            </a:r>
            <a:r>
              <a:rPr lang="en-US" sz="2400" dirty="0" smtClean="0"/>
              <a:t> – elements created in a loop</a:t>
            </a:r>
          </a:p>
          <a:p>
            <a:r>
              <a:rPr lang="en-US" sz="2400" dirty="0" err="1" smtClean="0"/>
              <a:t>ngClass</a:t>
            </a:r>
            <a:r>
              <a:rPr lang="en-US" sz="2400" dirty="0" smtClean="0"/>
              <a:t> – conditionally add classes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3" y="2060575"/>
            <a:ext cx="521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Interpolation</a:t>
            </a:r>
          </a:p>
          <a:p>
            <a:r>
              <a:rPr lang="en-US" sz="2800" dirty="0" smtClean="0"/>
              <a:t>One-way binding (unidirectional)</a:t>
            </a:r>
          </a:p>
          <a:p>
            <a:r>
              <a:rPr lang="en-US" sz="2800" dirty="0" smtClean="0"/>
              <a:t>Two-way binding</a:t>
            </a:r>
          </a:p>
          <a:p>
            <a:r>
              <a:rPr lang="en-US" sz="2800" dirty="0" smtClean="0"/>
              <a:t>Event binding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23" y="2056092"/>
            <a:ext cx="5953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7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Interpolation</a:t>
            </a:r>
          </a:p>
          <a:p>
            <a:pPr marL="0" indent="0">
              <a:buNone/>
            </a:pPr>
            <a:r>
              <a:rPr lang="en-US" sz="2400" dirty="0" smtClean="0"/>
              <a:t>Hello {{ name }}</a:t>
            </a:r>
            <a:endParaRPr lang="en-US" sz="2400" dirty="0"/>
          </a:p>
          <a:p>
            <a:r>
              <a:rPr lang="en-US" sz="2800" dirty="0"/>
              <a:t>One-way </a:t>
            </a:r>
            <a:r>
              <a:rPr lang="en-US" sz="2800" dirty="0" smtClean="0"/>
              <a:t>binding</a:t>
            </a:r>
          </a:p>
          <a:p>
            <a:pPr marL="0" indent="0">
              <a:buNone/>
            </a:pPr>
            <a:r>
              <a:rPr lang="en-US" sz="2400" dirty="0"/>
              <a:t>&lt;input type = 'text'  [value</a:t>
            </a:r>
            <a:r>
              <a:rPr lang="en-US" sz="2400" dirty="0" smtClean="0"/>
              <a:t>]=“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</a:t>
            </a:r>
            <a:r>
              <a:rPr lang="en-US" sz="2400" dirty="0"/>
              <a:t> /&gt;  </a:t>
            </a:r>
          </a:p>
          <a:p>
            <a:r>
              <a:rPr lang="en-US" sz="2800" dirty="0"/>
              <a:t>Two-way </a:t>
            </a:r>
            <a:r>
              <a:rPr lang="en-US" sz="2800" dirty="0" smtClean="0"/>
              <a:t>binding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smtClean="0"/>
              <a:t>input [(</a:t>
            </a:r>
            <a:r>
              <a:rPr lang="en-US" sz="2400" dirty="0" err="1"/>
              <a:t>ngModel</a:t>
            </a:r>
            <a:r>
              <a:rPr lang="en-US" sz="2400" dirty="0" smtClean="0"/>
              <a:t>)]=“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</a:t>
            </a:r>
            <a:r>
              <a:rPr lang="en-US" sz="2400" dirty="0"/>
              <a:t> /&gt;  </a:t>
            </a:r>
          </a:p>
          <a:p>
            <a:r>
              <a:rPr lang="en-US" sz="2800" dirty="0"/>
              <a:t>Event binding</a:t>
            </a:r>
          </a:p>
          <a:p>
            <a:pPr marL="45720" indent="0">
              <a:buNone/>
            </a:pPr>
            <a:r>
              <a:rPr lang="en-US" sz="2400" dirty="0"/>
              <a:t>&lt;button (click)="</a:t>
            </a:r>
            <a:r>
              <a:rPr lang="en-US" sz="2400" dirty="0" err="1" smtClean="0"/>
              <a:t>onSaveClick</a:t>
            </a:r>
            <a:r>
              <a:rPr lang="en-US" sz="2400" dirty="0" smtClean="0"/>
              <a:t>()"&gt;Save&lt;/</a:t>
            </a:r>
            <a:r>
              <a:rPr lang="en-US" sz="2400" dirty="0"/>
              <a:t>button&gt;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1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Binding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Binding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Add </a:t>
            </a:r>
            <a:r>
              <a:rPr lang="en-US" sz="2800" dirty="0"/>
              <a:t>a property into the </a:t>
            </a:r>
            <a:r>
              <a:rPr lang="en-US" sz="2800" dirty="0" smtClean="0"/>
              <a:t>component for the title.</a:t>
            </a:r>
            <a:endParaRPr lang="en-US" sz="2800" dirty="0"/>
          </a:p>
          <a:p>
            <a:r>
              <a:rPr lang="en-US" sz="2800" dirty="0"/>
              <a:t>Use interpolation to show the value of the </a:t>
            </a:r>
            <a:r>
              <a:rPr lang="en-US" sz="2800" dirty="0" smtClean="0"/>
              <a:t>property for the title.</a:t>
            </a:r>
          </a:p>
          <a:p>
            <a:r>
              <a:rPr lang="en-US" sz="2800" dirty="0" smtClean="0"/>
              <a:t>Create a class that defines a status report line named </a:t>
            </a:r>
            <a:r>
              <a:rPr lang="en-US" sz="2800" dirty="0" err="1" smtClean="0"/>
              <a:t>PersonStatus</a:t>
            </a:r>
            <a:r>
              <a:rPr lang="en-US" sz="2800" dirty="0" smtClean="0"/>
              <a:t> with properties: </a:t>
            </a:r>
            <a:r>
              <a:rPr lang="en-US" sz="2800" dirty="0" err="1" smtClean="0"/>
              <a:t>firstName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lastName</a:t>
            </a:r>
            <a:r>
              <a:rPr lang="en-US" sz="2800" dirty="0" smtClean="0"/>
              <a:t>, </a:t>
            </a:r>
            <a:r>
              <a:rPr lang="en-US" sz="2800" dirty="0" err="1" smtClean="0"/>
              <a:t>statusId</a:t>
            </a:r>
            <a:r>
              <a:rPr lang="en-US" sz="2800" dirty="0" smtClean="0"/>
              <a:t>, </a:t>
            </a:r>
            <a:r>
              <a:rPr lang="en-US" sz="2800" dirty="0" err="1" smtClean="0"/>
              <a:t>statusDescription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Create a property with an array </a:t>
            </a:r>
            <a:r>
              <a:rPr lang="en-US" sz="2800" dirty="0" smtClean="0"/>
              <a:t>of </a:t>
            </a:r>
            <a:r>
              <a:rPr lang="en-US" sz="2800" dirty="0" err="1" smtClean="0"/>
              <a:t>PersonStatus</a:t>
            </a:r>
            <a:r>
              <a:rPr lang="en-US" sz="2800" dirty="0" smtClean="0"/>
              <a:t> objects.</a:t>
            </a:r>
            <a:endParaRPr lang="en-US" sz="2800" dirty="0"/>
          </a:p>
          <a:p>
            <a:r>
              <a:rPr lang="en-US" sz="2800" dirty="0"/>
              <a:t>Use the ng-for directive to display array </a:t>
            </a:r>
            <a:r>
              <a:rPr lang="en-US" sz="2800" dirty="0" smtClean="0"/>
              <a:t>data in the table.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864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Routing/Navigation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routes in the module file</a:t>
            </a:r>
          </a:p>
          <a:p>
            <a:r>
              <a:rPr lang="en-US" sz="2400" dirty="0" smtClean="0"/>
              <a:t>Use  the following syntax in the template to link to a route:</a:t>
            </a:r>
          </a:p>
          <a:p>
            <a:pPr lvl="1"/>
            <a:r>
              <a:rPr lang="en-US" sz="2400" dirty="0" smtClean="0"/>
              <a:t>&lt;a [</a:t>
            </a:r>
            <a:r>
              <a:rPr lang="en-US" sz="2400" dirty="0" err="1" smtClean="0"/>
              <a:t>routerLink</a:t>
            </a:r>
            <a:r>
              <a:rPr lang="en-US" sz="2400" dirty="0" smtClean="0"/>
              <a:t>] = “[route path]”&gt;Description&lt;/a&gt;</a:t>
            </a:r>
          </a:p>
          <a:p>
            <a:r>
              <a:rPr lang="en-US" sz="2400" dirty="0" smtClean="0"/>
              <a:t>Use router-outlet element to specify location of the rout in the template</a:t>
            </a:r>
          </a:p>
          <a:p>
            <a:r>
              <a:rPr lang="en-US" sz="2400" dirty="0" smtClean="0"/>
              <a:t>Use * to route all undefined paths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Routing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Modules</a:t>
            </a:r>
          </a:p>
          <a:p>
            <a:r>
              <a:rPr lang="en-US" sz="2800" dirty="0" smtClean="0"/>
              <a:t>Component</a:t>
            </a:r>
          </a:p>
          <a:p>
            <a:r>
              <a:rPr lang="en-US" sz="2800" dirty="0" smtClean="0"/>
              <a:t>Templates</a:t>
            </a:r>
          </a:p>
          <a:p>
            <a:r>
              <a:rPr lang="en-US" sz="2800" dirty="0" smtClean="0"/>
              <a:t>Directives</a:t>
            </a:r>
          </a:p>
          <a:p>
            <a:r>
              <a:rPr lang="en-US" sz="2800" dirty="0" smtClean="0"/>
              <a:t>Services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09" y="127857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76107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Create a new component and html template.</a:t>
            </a:r>
          </a:p>
          <a:p>
            <a:r>
              <a:rPr lang="en-US" sz="4000" dirty="0" smtClean="0"/>
              <a:t>Add html for the form into it that you created previously.</a:t>
            </a:r>
          </a:p>
          <a:p>
            <a:r>
              <a:rPr lang="en-US" sz="4000" dirty="0" smtClean="0"/>
              <a:t>Setup up routing and a link so that the add link goes to this new component.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145037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Separate Class</a:t>
            </a:r>
          </a:p>
          <a:p>
            <a:r>
              <a:rPr lang="en-US" sz="2400" dirty="0" smtClean="0"/>
              <a:t>Used to interact with the data</a:t>
            </a:r>
          </a:p>
          <a:p>
            <a:r>
              <a:rPr lang="en-US" sz="2400" dirty="0" smtClean="0"/>
              <a:t>Read and Persist</a:t>
            </a:r>
          </a:p>
          <a:p>
            <a:r>
              <a:rPr lang="en-US" sz="2400" dirty="0" smtClean="0"/>
              <a:t>Called from the component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5" y="2060574"/>
            <a:ext cx="2335934" cy="31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0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Cross-Origin Resource Sharing</a:t>
            </a:r>
          </a:p>
          <a:p>
            <a:r>
              <a:rPr lang="en-US" sz="3200" dirty="0" smtClean="0"/>
              <a:t>By default Web API does not allow cross domain requests.</a:t>
            </a:r>
          </a:p>
          <a:p>
            <a:r>
              <a:rPr lang="en-US" sz="3200" dirty="0" smtClean="0"/>
              <a:t>Modify </a:t>
            </a:r>
            <a:r>
              <a:rPr lang="en-US" sz="3200" dirty="0" err="1" smtClean="0"/>
              <a:t>Startup.cs</a:t>
            </a:r>
            <a:endParaRPr lang="en-US" sz="32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74290" cy="4200245"/>
          </a:xfrm>
        </p:spPr>
        <p:txBody>
          <a:bodyPr/>
          <a:lstStyle/>
          <a:p>
            <a:r>
              <a:rPr lang="en-US" sz="2400" dirty="0" err="1" smtClean="0"/>
              <a:t>ConfigureServices</a:t>
            </a:r>
            <a:r>
              <a:rPr lang="en-US" sz="2400" dirty="0" smtClean="0"/>
              <a:t> Method</a:t>
            </a:r>
          </a:p>
          <a:p>
            <a:pPr marL="0" indent="0">
              <a:buNone/>
            </a:pPr>
            <a:r>
              <a:rPr lang="en-US" dirty="0" err="1" smtClean="0"/>
              <a:t>services.AddCors</a:t>
            </a:r>
            <a:r>
              <a:rPr lang="en-US" dirty="0" smtClean="0"/>
              <a:t>(o </a:t>
            </a:r>
            <a:r>
              <a:rPr lang="en-US" dirty="0"/>
              <a:t>=&gt; </a:t>
            </a:r>
            <a:r>
              <a:rPr lang="en-US" dirty="0" err="1"/>
              <a:t>o.AddPolicy</a:t>
            </a:r>
            <a:r>
              <a:rPr lang="en-US" dirty="0"/>
              <a:t>("</a:t>
            </a:r>
            <a:r>
              <a:rPr lang="en-US" dirty="0" err="1"/>
              <a:t>AllowSpecificOrigin</a:t>
            </a:r>
            <a:r>
              <a:rPr lang="en-US" dirty="0"/>
              <a:t>", builder =&gt;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builder.AllowAnyOrigin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 smtClean="0"/>
              <a:t>AllowAnyMethod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r>
              <a:rPr lang="en-US" dirty="0" err="1"/>
              <a:t>AllowAnyHeader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}));</a:t>
            </a:r>
          </a:p>
          <a:p>
            <a:r>
              <a:rPr lang="en-US" sz="2400" dirty="0" smtClean="0"/>
              <a:t>Configure Method</a:t>
            </a:r>
          </a:p>
          <a:p>
            <a:pPr marL="0" indent="0">
              <a:buNone/>
            </a:pPr>
            <a:r>
              <a:rPr lang="en-US" dirty="0" err="1" smtClean="0"/>
              <a:t>app.UseCors</a:t>
            </a:r>
            <a:r>
              <a:rPr lang="en-US" dirty="0"/>
              <a:t>("</a:t>
            </a:r>
            <a:r>
              <a:rPr lang="en-US" dirty="0" err="1"/>
              <a:t>AllowSpecificOrigin</a:t>
            </a:r>
            <a:r>
              <a:rPr lang="en-US" dirty="0"/>
              <a:t>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Service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600" dirty="0"/>
              <a:t>Create a service that calls into your previously created web </a:t>
            </a:r>
            <a:r>
              <a:rPr lang="en-US" sz="3600" dirty="0" err="1"/>
              <a:t>api</a:t>
            </a:r>
            <a:r>
              <a:rPr lang="en-US" sz="3600" dirty="0"/>
              <a:t>.</a:t>
            </a:r>
          </a:p>
          <a:p>
            <a:r>
              <a:rPr lang="en-US" sz="3600" dirty="0"/>
              <a:t>Return data and loop through it using the ng-for </a:t>
            </a:r>
            <a:r>
              <a:rPr lang="en-US" sz="3600" dirty="0" smtClean="0"/>
              <a:t>directive for the table instead of using the hard coded array.</a:t>
            </a:r>
            <a:endParaRPr lang="en-US" sz="3600" dirty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50825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1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Cheat Sheet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angular.io/guide/cheatsheet</a:t>
            </a:r>
            <a:endParaRPr lang="en-US" sz="2400" dirty="0" smtClean="0"/>
          </a:p>
          <a:p>
            <a:r>
              <a:rPr lang="en-US" sz="3000" dirty="0" smtClean="0"/>
              <a:t>Angular Tutorial</a:t>
            </a:r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angular.io/tutorial</a:t>
            </a:r>
            <a:endParaRPr lang="en-US" sz="2400" dirty="0" smtClean="0"/>
          </a:p>
          <a:p>
            <a:r>
              <a:rPr lang="en-US" sz="3000" dirty="0" err="1" smtClean="0"/>
              <a:t>Udemy</a:t>
            </a:r>
            <a:endParaRPr lang="en-US" sz="3000" dirty="0" smtClean="0"/>
          </a:p>
          <a:p>
            <a:pPr lvl="1"/>
            <a:r>
              <a:rPr lang="en-US" sz="2400" dirty="0">
                <a:hlinkClick r:id="rId5"/>
              </a:rPr>
              <a:t>https://www.udemy.com/learn-angular-from-scratch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3000" dirty="0" err="1" smtClean="0"/>
              <a:t>JSFiddle</a:t>
            </a:r>
            <a:r>
              <a:rPr lang="en-US" sz="3000" dirty="0" smtClean="0"/>
              <a:t> Template</a:t>
            </a:r>
          </a:p>
          <a:p>
            <a:pPr lvl="1"/>
            <a:r>
              <a:rPr lang="en-US" sz="2800" dirty="0">
                <a:hlinkClick r:id="rId6"/>
              </a:rPr>
              <a:t>https://jsfiddle.net/yurzui/1hk7knwq/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064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Angular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5" y="1440088"/>
            <a:ext cx="10058192" cy="5113112"/>
          </a:xfrm>
        </p:spPr>
      </p:pic>
    </p:spTree>
    <p:extLst>
      <p:ext uri="{BB962C8B-B14F-4D97-AF65-F5344CB8AC3E}">
        <p14:creationId xmlns:p14="http://schemas.microsoft.com/office/powerpoint/2010/main" val="233616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 Angular CLI</a:t>
            </a:r>
          </a:p>
          <a:p>
            <a:pPr lvl="1"/>
            <a:r>
              <a:rPr lang="en-US" sz="2200" dirty="0" err="1" smtClean="0"/>
              <a:t>npm</a:t>
            </a:r>
            <a:r>
              <a:rPr lang="en-US" sz="2200" dirty="0" smtClean="0"/>
              <a:t> install –g @angular/cli</a:t>
            </a:r>
          </a:p>
          <a:p>
            <a:r>
              <a:rPr lang="en-US" sz="2400" dirty="0" smtClean="0"/>
              <a:t>Create a new Angular App</a:t>
            </a:r>
          </a:p>
          <a:p>
            <a:pPr lvl="1"/>
            <a:r>
              <a:rPr lang="en-US" sz="2200" dirty="0" smtClean="0"/>
              <a:t>ng new [app-name]</a:t>
            </a:r>
          </a:p>
          <a:p>
            <a:r>
              <a:rPr lang="en-US" sz="2400" dirty="0" smtClean="0"/>
              <a:t>Change Directory</a:t>
            </a:r>
          </a:p>
          <a:p>
            <a:pPr lvl="1"/>
            <a:r>
              <a:rPr lang="en-US" sz="2200" dirty="0" smtClean="0"/>
              <a:t>cd [app-name]</a:t>
            </a:r>
          </a:p>
          <a:p>
            <a:r>
              <a:rPr lang="en-US" sz="2400" dirty="0" smtClean="0"/>
              <a:t>Run the Application</a:t>
            </a:r>
          </a:p>
          <a:p>
            <a:pPr lvl="1"/>
            <a:r>
              <a:rPr lang="en-US" sz="2200" dirty="0" smtClean="0"/>
              <a:t>ng serve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9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 the Components</a:t>
            </a:r>
          </a:p>
          <a:p>
            <a:r>
              <a:rPr lang="en-US" sz="2400" dirty="0" smtClean="0"/>
              <a:t>Root Module</a:t>
            </a:r>
          </a:p>
          <a:p>
            <a:r>
              <a:rPr lang="en-US" sz="2400" dirty="0" smtClean="0"/>
              <a:t>Feature Modules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92" y="2056091"/>
            <a:ext cx="4396341" cy="261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4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Template</a:t>
            </a:r>
          </a:p>
          <a:p>
            <a:r>
              <a:rPr lang="en-US" sz="2400" dirty="0" smtClean="0"/>
              <a:t>Defines the Class</a:t>
            </a:r>
          </a:p>
          <a:p>
            <a:r>
              <a:rPr lang="en-US" sz="2400" dirty="0" smtClean="0"/>
              <a:t>Adds Metadata as </a:t>
            </a:r>
            <a:r>
              <a:rPr lang="en-US" sz="2400" dirty="0" smtClean="0"/>
              <a:t>needed</a:t>
            </a:r>
          </a:p>
          <a:p>
            <a:r>
              <a:rPr lang="en-US" sz="2400" dirty="0" smtClean="0"/>
              <a:t>Uses Export and Import keywords to export and import modules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0" y="204243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Defines the html</a:t>
            </a:r>
          </a:p>
          <a:p>
            <a:r>
              <a:rPr lang="en-US" sz="2400" dirty="0" smtClean="0"/>
              <a:t>Can be inline of the component</a:t>
            </a:r>
          </a:p>
          <a:p>
            <a:r>
              <a:rPr lang="en-US" sz="2400" dirty="0" smtClean="0"/>
              <a:t>Or in a separate html file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3" y="2060575"/>
            <a:ext cx="3257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Contains all assets for application.</a:t>
            </a:r>
          </a:p>
          <a:p>
            <a:r>
              <a:rPr lang="en-US" sz="2800" dirty="0" smtClean="0"/>
              <a:t>Non Angular assets</a:t>
            </a:r>
          </a:p>
          <a:p>
            <a:r>
              <a:rPr lang="en-US" sz="2800" dirty="0" smtClean="0"/>
              <a:t>Images</a:t>
            </a:r>
          </a:p>
          <a:p>
            <a:r>
              <a:rPr lang="en-US" sz="2800" dirty="0" smtClean="0"/>
              <a:t>CSS Files not tied to component</a:t>
            </a:r>
          </a:p>
          <a:p>
            <a:r>
              <a:rPr lang="en-US" sz="2800" dirty="0" smtClean="0"/>
              <a:t>Reference files as:</a:t>
            </a:r>
          </a:p>
          <a:p>
            <a:r>
              <a:rPr lang="en-US" sz="2800" dirty="0" smtClean="0"/>
              <a:t>/assets/…/img.jpg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12" y="1152983"/>
            <a:ext cx="4816748" cy="374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3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 Components and Templates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1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7081</TotalTime>
  <Words>1149</Words>
  <Application>Microsoft Office PowerPoint</Application>
  <PresentationFormat>Widescreen</PresentationFormat>
  <Paragraphs>206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Ion</vt:lpstr>
      <vt:lpstr>Logols Learning</vt:lpstr>
      <vt:lpstr>Architecture of Angular?</vt:lpstr>
      <vt:lpstr>Architecture of Angular</vt:lpstr>
      <vt:lpstr>Angular CLI</vt:lpstr>
      <vt:lpstr>Modules</vt:lpstr>
      <vt:lpstr>Components</vt:lpstr>
      <vt:lpstr>Templates</vt:lpstr>
      <vt:lpstr>Assets Folder</vt:lpstr>
      <vt:lpstr>EXAMPLE</vt:lpstr>
      <vt:lpstr>ASSESSMENT</vt:lpstr>
      <vt:lpstr>Assignment</vt:lpstr>
      <vt:lpstr>Directives</vt:lpstr>
      <vt:lpstr>Data Binding</vt:lpstr>
      <vt:lpstr>Data Binding Examples</vt:lpstr>
      <vt:lpstr>EXAMPLE</vt:lpstr>
      <vt:lpstr>ASSESSMENT</vt:lpstr>
      <vt:lpstr>Assignment</vt:lpstr>
      <vt:lpstr>Routing/Navigation</vt:lpstr>
      <vt:lpstr>EXAMPLE</vt:lpstr>
      <vt:lpstr>ASSESSMENT</vt:lpstr>
      <vt:lpstr>Assignment</vt:lpstr>
      <vt:lpstr>Service</vt:lpstr>
      <vt:lpstr>CORS</vt:lpstr>
      <vt:lpstr>EXAMPLE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227</cp:revision>
  <dcterms:created xsi:type="dcterms:W3CDTF">2017-04-24T23:58:16Z</dcterms:created>
  <dcterms:modified xsi:type="dcterms:W3CDTF">2018-03-07T03:03:06Z</dcterms:modified>
</cp:coreProperties>
</file>