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8"/>
    <p:restoredTop sz="94643"/>
  </p:normalViewPr>
  <p:slideViewPr>
    <p:cSldViewPr snapToGrid="0" snapToObjects="1">
      <p:cViewPr>
        <p:scale>
          <a:sx n="100" d="100"/>
          <a:sy n="100" d="100"/>
        </p:scale>
        <p:origin x="8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37A2D-DB15-A641-ACFC-34314DE2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4F30C-6A8C-1C40-8F5C-2EF9FF5CA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CD127-F901-5D46-BE73-9E2EA5F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41025-E53F-C74C-80AB-6B58192B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184D1-5FA5-E440-9AFD-A67CAF5F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E7D2D-8711-FE48-B5E7-96349B7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DE951-600E-2245-A729-FB77CD4A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2D42C-F519-4F4B-8D47-DB5A9D60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11DA5-26A1-9D49-836F-21F28A7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DAD71-F02A-CC4F-B833-1878530F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6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788EF-E345-4941-B3F3-04DDCFD66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EA19C-9C46-9C42-8E96-620F5DD1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AB34C-6F05-0948-8F46-BD907C80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3B992-6BE2-D64C-8688-A18CACA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6976D-8213-6B4E-BE55-C9AC0321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1CBD1-0D63-6547-9B3C-9EB50643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E84D4-A06C-8B46-9A2E-4844069C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FB5F0-9438-A54C-B832-A1ED7388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0B7D1-C631-5647-B7E1-97A8F847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EBDED-CEFF-7F40-BBDF-3E58E9A9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4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F9438-965A-5648-9A87-FA475866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93FAA-EB77-B944-96DA-CB74BCB7A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FBF6E-3D8D-324A-88FB-88A06F44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1A96F-6182-E742-AF70-2FEE02C7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74F-D1AB-AE4D-A35F-A111053C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9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8483-ECD1-C84A-83D9-6E2F8FD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84A6C-C1A2-6D42-9ED3-034012BD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721F3-9188-E147-810C-D69D6FA4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A04EC-47E9-924E-B0F1-1D86EE45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B00B6-9896-9E46-BC24-53E665FB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20EF3-4367-3143-ADCB-5475FE6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0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5DB2-4582-B449-83DC-BD52E3F0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EDC0F-8773-F04E-86C4-6C492512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56089-44A3-9845-BF71-1CFBB016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198EE-670A-8E40-9046-7B27C20E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81DACB-4CDB-264C-BE45-839F9AE0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26EF7-B3AE-FF40-B117-1B84040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A69A4-5CDC-6342-A1CD-9BD826E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DE789-A906-AA4F-B9AC-3B66F406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31E2-6C4D-6044-AFFC-A655E3E9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A0D29-A4D1-7B4E-A664-FACD4B14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3EBC0-D349-5041-8CEE-A8F35FB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6DA4CC-9895-B146-96A7-21542372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85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42E3ED-256F-B144-ABF0-5030F7D6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67EE12-6F7E-F640-A418-8FAFDD0C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C4D05-49DA-A542-AE75-BD548EA6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0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B6C14-AB31-6447-91E6-DEAE720E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2B2AB-18BB-F146-A81C-609AA980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5EF48-EB73-6448-BB76-A21786F68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11BF0-2DC7-4C48-AEA2-60DE47DE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D96BF-B11C-DE4D-BA8E-1E44E8F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0BA1C-3FC1-BB41-9309-7345A27A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5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2672-B055-914D-B1E0-79D521E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23EE3-D824-F14D-B927-977217FC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CD958-CCCF-F247-BB17-322EB36D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B6973-EF09-2E4D-B417-82102828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3034E-EDFD-9342-9CD5-B141DFF4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4524B-146F-BE4C-AB12-445768DC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0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4455D7-A889-D54B-8D9B-C7A91F3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4CC99-7370-6849-9D8D-484DEA14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A4622-7EC9-B44D-A948-B4167F237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C0DE-3577-A045-85B5-471A2D57BD03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0C99B-EA59-F348-A125-783AA78A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50B8E-EBD9-AE4A-823F-3458A7C73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E1B-867E-B640-93FC-E7A8F9DAEB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9C2F-49B2-8946-90F8-8386728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59AD3-AF22-4247-8854-A26DA014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72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4648-B220-4244-9570-DE1D0A9F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72EA6-7223-5C48-A79A-03B4D40B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3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2021-01-22T03:42:32Z</dcterms:created>
  <dcterms:modified xsi:type="dcterms:W3CDTF">2021-01-22T03:45:21Z</dcterms:modified>
</cp:coreProperties>
</file>