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28AB-D239-461C-8CAB-257BE9173D2B}" type="datetimeFigureOut">
              <a:rPr lang="cs-CZ" smtClean="0"/>
              <a:t>19.4.2016</a:t>
            </a:fld>
            <a:endParaRPr lang="cs-CZ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9324D7-93F3-492F-A838-C4265C2D7DC6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28AB-D239-461C-8CAB-257BE9173D2B}" type="datetimeFigureOut">
              <a:rPr lang="cs-CZ" smtClean="0"/>
              <a:t>19.4.2016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24D7-93F3-492F-A838-C4265C2D7DC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28AB-D239-461C-8CAB-257BE9173D2B}" type="datetimeFigureOut">
              <a:rPr lang="cs-CZ" smtClean="0"/>
              <a:t>19.4.2016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24D7-93F3-492F-A838-C4265C2D7DC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28AB-D239-461C-8CAB-257BE9173D2B}" type="datetimeFigureOut">
              <a:rPr lang="cs-CZ" smtClean="0"/>
              <a:t>19.4.2016</a:t>
            </a:fld>
            <a:endParaRPr lang="cs-CZ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9324D7-93F3-492F-A838-C4265C2D7DC6}" type="slidenum">
              <a:rPr lang="cs-CZ" smtClean="0"/>
              <a:t>‹#›</a:t>
            </a:fld>
            <a:endParaRPr lang="cs-CZ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28AB-D239-461C-8CAB-257BE9173D2B}" type="datetimeFigureOut">
              <a:rPr lang="cs-CZ" smtClean="0"/>
              <a:t>19.4.2016</a:t>
            </a:fld>
            <a:endParaRPr lang="cs-CZ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9324D7-93F3-492F-A838-C4265C2D7DC6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28AB-D239-461C-8CAB-257BE9173D2B}" type="datetimeFigureOut">
              <a:rPr lang="cs-CZ" smtClean="0"/>
              <a:t>19.4.2016</a:t>
            </a:fld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9324D7-93F3-492F-A838-C4265C2D7DC6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28AB-D239-461C-8CAB-257BE9173D2B}" type="datetimeFigureOut">
              <a:rPr lang="cs-CZ" smtClean="0"/>
              <a:t>19.4.2016</a:t>
            </a:fld>
            <a:endParaRPr lang="cs-CZ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9324D7-93F3-492F-A838-C4265C2D7DC6}" type="slidenum">
              <a:rPr lang="cs-CZ" smtClean="0"/>
              <a:t>‹#›</a:t>
            </a:fld>
            <a:endParaRPr lang="cs-CZ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28AB-D239-461C-8CAB-257BE9173D2B}" type="datetimeFigureOut">
              <a:rPr lang="cs-CZ" smtClean="0"/>
              <a:t>19.4.2016</a:t>
            </a:fld>
            <a:endParaRPr lang="cs-C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9324D7-93F3-492F-A838-C4265C2D7DC6}" type="slidenum">
              <a:rPr lang="cs-CZ" smtClean="0"/>
              <a:t>‹#›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28AB-D239-461C-8CAB-257BE9173D2B}" type="datetimeFigureOut">
              <a:rPr lang="cs-CZ" smtClean="0"/>
              <a:t>19.4.2016</a:t>
            </a:fld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9324D7-93F3-492F-A838-C4265C2D7DC6}" type="slidenum">
              <a:rPr lang="cs-CZ" smtClean="0"/>
              <a:t>‹#›</a:t>
            </a:fld>
            <a:endParaRPr lang="cs-CZ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28AB-D239-461C-8CAB-257BE9173D2B}" type="datetimeFigureOut">
              <a:rPr lang="cs-CZ" smtClean="0"/>
              <a:t>19.4.2016</a:t>
            </a:fld>
            <a:endParaRPr lang="cs-CZ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9324D7-93F3-492F-A838-C4265C2D7DC6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28AB-D239-461C-8CAB-257BE9173D2B}" type="datetimeFigureOut">
              <a:rPr lang="cs-CZ" smtClean="0"/>
              <a:t>19.4.2016</a:t>
            </a:fld>
            <a:endParaRPr lang="cs-CZ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9324D7-93F3-492F-A838-C4265C2D7DC6}" type="slidenum">
              <a:rPr lang="cs-CZ" smtClean="0"/>
              <a:t>‹#›</a:t>
            </a:fld>
            <a:endParaRPr lang="cs-CZ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49C928AB-D239-461C-8CAB-257BE9173D2B}" type="datetimeFigureOut">
              <a:rPr lang="cs-CZ" smtClean="0"/>
              <a:t>19.4.2016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CE9324D7-93F3-492F-A838-C4265C2D7DC6}" type="slidenum">
              <a:rPr lang="cs-CZ" smtClean="0"/>
              <a:t>‹#›</a:t>
            </a:fld>
            <a:endParaRPr lang="cs-CZ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pedia.org/wiki/Windows_Server_2008_R2" TargetMode="External"/><Relationship Id="rId2" Type="http://schemas.openxmlformats.org/officeDocument/2006/relationships/hyperlink" Target="http://cs.megacrack.es/2009/11/21/instalacin-windows-server-2008-r2-x64-std-paso-a-pas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bacus.cz/web/Konfig/Found.ht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95536" y="692696"/>
            <a:ext cx="8352928" cy="2152650"/>
          </a:xfrm>
        </p:spPr>
        <p:txBody>
          <a:bodyPr/>
          <a:lstStyle/>
          <a:p>
            <a:r>
              <a:rPr lang="cs-CZ" sz="5800" dirty="0" smtClean="0"/>
              <a:t>Windows Server 2008 R2</a:t>
            </a:r>
            <a:endParaRPr lang="cs-CZ" sz="58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Vytvořil: Tomáš </a:t>
            </a:r>
            <a:r>
              <a:rPr lang="cs-CZ" dirty="0" err="1" smtClean="0"/>
              <a:t>Čamek</a:t>
            </a:r>
            <a:endParaRPr lang="cs-CZ" dirty="0"/>
          </a:p>
        </p:txBody>
      </p:sp>
      <p:pic>
        <p:nvPicPr>
          <p:cNvPr id="1026" name="Picture 2" descr="H:\Obrázky\windows-2008-r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146" y="4289403"/>
            <a:ext cx="3265022" cy="22293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395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obsah 1"/>
          <p:cNvSpPr txBox="1">
            <a:spLocks/>
          </p:cNvSpPr>
          <p:nvPr/>
        </p:nvSpPr>
        <p:spPr>
          <a:xfrm>
            <a:off x="323528" y="-315416"/>
            <a:ext cx="8676456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>
                <a:effectLst/>
              </a:rPr>
              <a:t>Stačí kliknout na </a:t>
            </a:r>
            <a:r>
              <a:rPr lang="cs-CZ" b="1" dirty="0">
                <a:effectLst/>
              </a:rPr>
              <a:t>Vlastní (upřesnit</a:t>
            </a:r>
            <a:r>
              <a:rPr lang="cs-CZ" b="1" dirty="0" smtClean="0">
                <a:effectLst/>
              </a:rPr>
              <a:t>)</a:t>
            </a:r>
            <a:endParaRPr lang="cs-CZ" dirty="0"/>
          </a:p>
        </p:txBody>
      </p:sp>
      <p:sp>
        <p:nvSpPr>
          <p:cNvPr id="5" name="Nadpis 2"/>
          <p:cNvSpPr txBox="1">
            <a:spLocks/>
          </p:cNvSpPr>
          <p:nvPr/>
        </p:nvSpPr>
        <p:spPr>
          <a:xfrm>
            <a:off x="772616" y="404664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smtClean="0"/>
              <a:t>INSTALACE</a:t>
            </a:r>
            <a:endParaRPr lang="cs-CZ" dirty="0"/>
          </a:p>
        </p:txBody>
      </p:sp>
      <p:pic>
        <p:nvPicPr>
          <p:cNvPr id="6146" name="Picture 2" descr="http://www.megacrack.es/wp-content/uploads/2009/11/installwindowsserver2008r2x64_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16832"/>
            <a:ext cx="5760640" cy="43240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93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obsah 1"/>
          <p:cNvSpPr txBox="1">
            <a:spLocks/>
          </p:cNvSpPr>
          <p:nvPr/>
        </p:nvSpPr>
        <p:spPr>
          <a:xfrm>
            <a:off x="323528" y="-315416"/>
            <a:ext cx="8676456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err="1">
                <a:effectLst/>
              </a:rPr>
              <a:t>Seleccionad</a:t>
            </a:r>
            <a:r>
              <a:rPr lang="cs-CZ" dirty="0">
                <a:effectLst/>
              </a:rPr>
              <a:t> disku, kam chcete instalovat a klikněte na </a:t>
            </a:r>
            <a:r>
              <a:rPr lang="cs-CZ" b="1" dirty="0">
                <a:effectLst/>
              </a:rPr>
              <a:t>Další</a:t>
            </a:r>
            <a:r>
              <a:rPr lang="cs-CZ" dirty="0">
                <a:effectLst/>
              </a:rPr>
              <a:t>.</a:t>
            </a:r>
            <a:endParaRPr lang="cs-CZ" dirty="0"/>
          </a:p>
        </p:txBody>
      </p:sp>
      <p:sp>
        <p:nvSpPr>
          <p:cNvPr id="5" name="Nadpis 2"/>
          <p:cNvSpPr txBox="1">
            <a:spLocks/>
          </p:cNvSpPr>
          <p:nvPr/>
        </p:nvSpPr>
        <p:spPr>
          <a:xfrm>
            <a:off x="772616" y="404664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smtClean="0"/>
              <a:t>INSTALACE</a:t>
            </a:r>
            <a:endParaRPr lang="cs-CZ" dirty="0"/>
          </a:p>
        </p:txBody>
      </p:sp>
      <p:pic>
        <p:nvPicPr>
          <p:cNvPr id="11266" name="Picture 2" descr="http://www.megacrack.es/wp-content/uploads/2009/11/installwindowsserver2008r2x64_5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5" y="1911169"/>
            <a:ext cx="5832647" cy="43981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15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obsah 1"/>
          <p:cNvSpPr txBox="1">
            <a:spLocks/>
          </p:cNvSpPr>
          <p:nvPr/>
        </p:nvSpPr>
        <p:spPr>
          <a:xfrm>
            <a:off x="323528" y="-315416"/>
            <a:ext cx="8676456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>
                <a:effectLst/>
              </a:rPr>
              <a:t>Po instalaci ...</a:t>
            </a:r>
            <a:endParaRPr lang="cs-CZ" dirty="0"/>
          </a:p>
        </p:txBody>
      </p:sp>
      <p:sp>
        <p:nvSpPr>
          <p:cNvPr id="5" name="Nadpis 2"/>
          <p:cNvSpPr txBox="1">
            <a:spLocks/>
          </p:cNvSpPr>
          <p:nvPr/>
        </p:nvSpPr>
        <p:spPr>
          <a:xfrm>
            <a:off x="772616" y="404664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smtClean="0"/>
              <a:t>INSTALACE</a:t>
            </a:r>
            <a:endParaRPr lang="cs-CZ" dirty="0"/>
          </a:p>
        </p:txBody>
      </p:sp>
      <p:pic>
        <p:nvPicPr>
          <p:cNvPr id="10242" name="Picture 2" descr="http://www.megacrack.es/wp-content/uploads/2009/11/installwindowsserver2008r2x64_6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473" y="1916832"/>
            <a:ext cx="5686086" cy="42484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67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obsah 1"/>
          <p:cNvSpPr txBox="1">
            <a:spLocks/>
          </p:cNvSpPr>
          <p:nvPr/>
        </p:nvSpPr>
        <p:spPr>
          <a:xfrm>
            <a:off x="323528" y="-387424"/>
            <a:ext cx="8676456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>
                <a:effectLst/>
              </a:rPr>
              <a:t>Stačí kliknout na </a:t>
            </a:r>
            <a:r>
              <a:rPr lang="cs-CZ" b="1" dirty="0">
                <a:effectLst/>
              </a:rPr>
              <a:t>OK</a:t>
            </a:r>
            <a:r>
              <a:rPr lang="cs-CZ" dirty="0">
                <a:effectLst/>
              </a:rPr>
              <a:t> vytvořit uživatele hesla místního správce. </a:t>
            </a:r>
            <a:endParaRPr lang="cs-CZ" dirty="0"/>
          </a:p>
        </p:txBody>
      </p:sp>
      <p:sp>
        <p:nvSpPr>
          <p:cNvPr id="5" name="Nadpis 2"/>
          <p:cNvSpPr txBox="1">
            <a:spLocks/>
          </p:cNvSpPr>
          <p:nvPr/>
        </p:nvSpPr>
        <p:spPr>
          <a:xfrm>
            <a:off x="772616" y="404664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smtClean="0"/>
              <a:t>INSTALACE</a:t>
            </a:r>
            <a:endParaRPr lang="cs-CZ" dirty="0"/>
          </a:p>
        </p:txBody>
      </p:sp>
      <p:pic>
        <p:nvPicPr>
          <p:cNvPr id="9218" name="Picture 2" descr="http://www.megacrack.es/wp-content/uploads/2009/11/installwindowsserver2008r2x64_7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00807"/>
            <a:ext cx="6336704" cy="47682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38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obsah 1"/>
          <p:cNvSpPr txBox="1">
            <a:spLocks/>
          </p:cNvSpPr>
          <p:nvPr/>
        </p:nvSpPr>
        <p:spPr>
          <a:xfrm>
            <a:off x="323528" y="-315416"/>
            <a:ext cx="8676456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>
                <a:effectLst/>
              </a:rPr>
              <a:t>Napište heslo a klikněte na </a:t>
            </a:r>
            <a:endParaRPr lang="cs-CZ" dirty="0"/>
          </a:p>
        </p:txBody>
      </p:sp>
      <p:sp>
        <p:nvSpPr>
          <p:cNvPr id="5" name="Nadpis 2"/>
          <p:cNvSpPr txBox="1">
            <a:spLocks/>
          </p:cNvSpPr>
          <p:nvPr/>
        </p:nvSpPr>
        <p:spPr>
          <a:xfrm>
            <a:off x="772616" y="404664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smtClean="0"/>
              <a:t>INSTALACE</a:t>
            </a:r>
            <a:endParaRPr lang="cs-CZ" dirty="0"/>
          </a:p>
        </p:txBody>
      </p:sp>
      <p:pic>
        <p:nvPicPr>
          <p:cNvPr id="8194" name="Picture 2" descr="InstallWindowsServer2008R2x64_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593" y="1348382"/>
            <a:ext cx="333375" cy="35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www.megacrack.es/wp-content/uploads/2009/11/installwindowsserver2008r2x64_8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16832"/>
            <a:ext cx="5965042" cy="44644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34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obsah 1"/>
          <p:cNvSpPr txBox="1">
            <a:spLocks/>
          </p:cNvSpPr>
          <p:nvPr/>
        </p:nvSpPr>
        <p:spPr>
          <a:xfrm>
            <a:off x="323528" y="-315416"/>
            <a:ext cx="8676456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>
                <a:effectLst/>
              </a:rPr>
              <a:t>Stačí kliknout na </a:t>
            </a:r>
            <a:r>
              <a:rPr lang="cs-CZ" b="1" dirty="0" smtClean="0">
                <a:effectLst/>
              </a:rPr>
              <a:t>OK </a:t>
            </a:r>
            <a:r>
              <a:rPr lang="cs-CZ" dirty="0" smtClean="0">
                <a:effectLst/>
              </a:rPr>
              <a:t>a je nainstalováno</a:t>
            </a:r>
            <a:r>
              <a:rPr lang="cs-CZ" b="1" dirty="0" smtClean="0">
                <a:effectLst/>
              </a:rPr>
              <a:t>.</a:t>
            </a:r>
            <a:endParaRPr lang="cs-CZ" dirty="0"/>
          </a:p>
        </p:txBody>
      </p:sp>
      <p:sp>
        <p:nvSpPr>
          <p:cNvPr id="5" name="Nadpis 2"/>
          <p:cNvSpPr txBox="1">
            <a:spLocks/>
          </p:cNvSpPr>
          <p:nvPr/>
        </p:nvSpPr>
        <p:spPr>
          <a:xfrm>
            <a:off x="772616" y="404664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dirty="0" smtClean="0"/>
              <a:t>INSTALACE</a:t>
            </a:r>
            <a:endParaRPr lang="cs-CZ" dirty="0"/>
          </a:p>
        </p:txBody>
      </p:sp>
      <p:pic>
        <p:nvPicPr>
          <p:cNvPr id="7170" name="Picture 2" descr="http://www.megacrack.es/wp-content/uploads/2009/11/installwindowsserver2008r2x64_1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88840"/>
            <a:ext cx="5763031" cy="4320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2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obsah 1"/>
          <p:cNvSpPr txBox="1">
            <a:spLocks/>
          </p:cNvSpPr>
          <p:nvPr/>
        </p:nvSpPr>
        <p:spPr>
          <a:xfrm>
            <a:off x="323528" y="620688"/>
            <a:ext cx="8676456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>
                <a:hlinkClick r:id="rId2"/>
              </a:rPr>
              <a:t>http://cs.megacrack.es/2009/11/21/instalacin-windows-server-2008-r2-x64-std-paso-a-paso</a:t>
            </a:r>
            <a:r>
              <a:rPr lang="cs-CZ" dirty="0" smtClean="0">
                <a:hlinkClick r:id="rId2"/>
              </a:rPr>
              <a:t>/</a:t>
            </a:r>
            <a:endParaRPr lang="cs-CZ" dirty="0" smtClean="0"/>
          </a:p>
          <a:p>
            <a:r>
              <a:rPr lang="cs-CZ" dirty="0">
                <a:hlinkClick r:id="rId3"/>
              </a:rPr>
              <a:t>https://</a:t>
            </a:r>
            <a:r>
              <a:rPr lang="cs-CZ" dirty="0" smtClean="0">
                <a:hlinkClick r:id="rId3"/>
              </a:rPr>
              <a:t>cs.wikipedia.org/wiki/Windows_Server_2008_R2</a:t>
            </a:r>
            <a:endParaRPr lang="cs-CZ" dirty="0" smtClean="0"/>
          </a:p>
          <a:p>
            <a:r>
              <a:rPr lang="cs-CZ" dirty="0">
                <a:hlinkClick r:id="rId4"/>
              </a:rPr>
              <a:t>http://</a:t>
            </a:r>
            <a:r>
              <a:rPr lang="cs-CZ" dirty="0" smtClean="0">
                <a:hlinkClick r:id="rId4"/>
              </a:rPr>
              <a:t>www.abacus.cz/web/Konfig/Found.htm</a:t>
            </a:r>
            <a:endParaRPr lang="cs-CZ" dirty="0" smtClean="0"/>
          </a:p>
          <a:p>
            <a:endParaRPr lang="cs-CZ" dirty="0"/>
          </a:p>
        </p:txBody>
      </p:sp>
      <p:sp>
        <p:nvSpPr>
          <p:cNvPr id="5" name="Nadpis 2"/>
          <p:cNvSpPr txBox="1">
            <a:spLocks/>
          </p:cNvSpPr>
          <p:nvPr/>
        </p:nvSpPr>
        <p:spPr>
          <a:xfrm>
            <a:off x="772616" y="404664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dirty="0" smtClean="0"/>
              <a:t>ZDROJE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9752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996280" y="275457"/>
            <a:ext cx="6096000" cy="3657599"/>
          </a:xfrm>
        </p:spPr>
        <p:txBody>
          <a:bodyPr>
            <a:normAutofit/>
          </a:bodyPr>
          <a:lstStyle/>
          <a:p>
            <a:r>
              <a:rPr lang="cs-CZ" sz="2000" dirty="0" smtClean="0"/>
              <a:t>Operační systém od firmy Microsoft</a:t>
            </a:r>
          </a:p>
          <a:p>
            <a:r>
              <a:rPr lang="cs-CZ" sz="2000" dirty="0" smtClean="0"/>
              <a:t>Vydán 22. července 2009</a:t>
            </a:r>
          </a:p>
          <a:p>
            <a:r>
              <a:rPr lang="cs-CZ" sz="2000" dirty="0" smtClean="0"/>
              <a:t>Určen pro serverové sítě</a:t>
            </a:r>
          </a:p>
          <a:p>
            <a:r>
              <a:rPr lang="cs-CZ" sz="2000" dirty="0" smtClean="0"/>
              <a:t>Podobný kód jako Windows 7 </a:t>
            </a:r>
            <a:r>
              <a:rPr lang="cs-CZ" sz="2000" dirty="0"/>
              <a:t>(Windows NT 6.1)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827584" y="260648"/>
            <a:ext cx="7543800" cy="914400"/>
          </a:xfrm>
        </p:spPr>
        <p:txBody>
          <a:bodyPr/>
          <a:lstStyle/>
          <a:p>
            <a:r>
              <a:rPr lang="cs-CZ" sz="4800" dirty="0"/>
              <a:t>Windows Server 2008 R2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068960"/>
            <a:ext cx="4608513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321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obsah 1"/>
          <p:cNvSpPr>
            <a:spLocks noGrp="1"/>
          </p:cNvSpPr>
          <p:nvPr>
            <p:ph idx="1"/>
          </p:nvPr>
        </p:nvSpPr>
        <p:spPr>
          <a:xfrm>
            <a:off x="996280" y="275457"/>
            <a:ext cx="6096000" cy="3657599"/>
          </a:xfrm>
        </p:spPr>
        <p:txBody>
          <a:bodyPr>
            <a:normAutofit/>
          </a:bodyPr>
          <a:lstStyle/>
          <a:p>
            <a:r>
              <a:rPr lang="cs-CZ" sz="2000" dirty="0" smtClean="0"/>
              <a:t>Doporučeno spouštět na stanicích s Windows 7</a:t>
            </a:r>
          </a:p>
          <a:p>
            <a:r>
              <a:rPr lang="cs-CZ" sz="2000" dirty="0" smtClean="0"/>
              <a:t>Podporuje pouze 64bitové servery</a:t>
            </a:r>
          </a:p>
          <a:p>
            <a:r>
              <a:rPr lang="cs-CZ" sz="2000" dirty="0" smtClean="0"/>
              <a:t>Platformy: x64, </a:t>
            </a:r>
            <a:r>
              <a:rPr lang="cs-CZ" sz="2000" dirty="0" err="1" smtClean="0"/>
              <a:t>Itanium</a:t>
            </a:r>
            <a:r>
              <a:rPr lang="cs-CZ" sz="2000" dirty="0" smtClean="0"/>
              <a:t> 2</a:t>
            </a:r>
          </a:p>
          <a:p>
            <a:r>
              <a:rPr lang="cs-CZ" sz="2000" dirty="0" smtClean="0"/>
              <a:t>Hybridní jádro</a:t>
            </a:r>
          </a:p>
          <a:p>
            <a:r>
              <a:rPr lang="cs-CZ" sz="2000" dirty="0" smtClean="0"/>
              <a:t>Licence: Microsoft EULA</a:t>
            </a:r>
            <a:endParaRPr lang="cs-CZ" sz="2000" dirty="0"/>
          </a:p>
        </p:txBody>
      </p:sp>
      <p:sp>
        <p:nvSpPr>
          <p:cNvPr id="5" name="Nadpis 2"/>
          <p:cNvSpPr>
            <a:spLocks noGrp="1"/>
          </p:cNvSpPr>
          <p:nvPr>
            <p:ph type="title"/>
          </p:nvPr>
        </p:nvSpPr>
        <p:spPr>
          <a:xfrm>
            <a:off x="827584" y="260648"/>
            <a:ext cx="7543800" cy="914400"/>
          </a:xfrm>
        </p:spPr>
        <p:txBody>
          <a:bodyPr/>
          <a:lstStyle/>
          <a:p>
            <a:r>
              <a:rPr lang="cs-CZ" sz="4800" dirty="0"/>
              <a:t>Windows Server 2008 R2</a:t>
            </a:r>
          </a:p>
        </p:txBody>
      </p:sp>
      <p:pic>
        <p:nvPicPr>
          <p:cNvPr id="10" name="Obráze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1" y="3140968"/>
            <a:ext cx="5888655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49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obsah 1"/>
          <p:cNvSpPr txBox="1">
            <a:spLocks/>
          </p:cNvSpPr>
          <p:nvPr/>
        </p:nvSpPr>
        <p:spPr>
          <a:xfrm>
            <a:off x="996280" y="275457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cs-CZ" sz="2000" dirty="0" smtClean="0"/>
              <a:t>Provoz obchodních aplikací</a:t>
            </a:r>
          </a:p>
          <a:p>
            <a:r>
              <a:rPr lang="cs-CZ" sz="2000" dirty="0" smtClean="0"/>
              <a:t>Sdílení souborů a tiskáren</a:t>
            </a:r>
          </a:p>
          <a:p>
            <a:r>
              <a:rPr lang="cs-CZ" sz="2000" dirty="0" smtClean="0"/>
              <a:t>Vzdálený přístup a zabezpečení</a:t>
            </a:r>
          </a:p>
          <a:p>
            <a:endParaRPr lang="cs-CZ" sz="2000" dirty="0"/>
          </a:p>
        </p:txBody>
      </p:sp>
      <p:sp>
        <p:nvSpPr>
          <p:cNvPr id="5" name="Nadpis 2"/>
          <p:cNvSpPr txBox="1">
            <a:spLocks/>
          </p:cNvSpPr>
          <p:nvPr/>
        </p:nvSpPr>
        <p:spPr>
          <a:xfrm>
            <a:off x="827584" y="260648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sz="4800" dirty="0" smtClean="0"/>
              <a:t>VYUŽITÍ</a:t>
            </a:r>
            <a:endParaRPr lang="cs-CZ" sz="4800" dirty="0"/>
          </a:p>
        </p:txBody>
      </p:sp>
      <p:sp>
        <p:nvSpPr>
          <p:cNvPr id="6" name="Nadpis 2"/>
          <p:cNvSpPr txBox="1">
            <a:spLocks/>
          </p:cNvSpPr>
          <p:nvPr/>
        </p:nvSpPr>
        <p:spPr>
          <a:xfrm>
            <a:off x="827584" y="287464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sz="4800" dirty="0" smtClean="0"/>
              <a:t>VÝHODY</a:t>
            </a:r>
            <a:endParaRPr lang="cs-CZ" sz="4800" dirty="0"/>
          </a:p>
        </p:txBody>
      </p:sp>
      <p:sp>
        <p:nvSpPr>
          <p:cNvPr id="7" name="Zástupný symbol pro obsah 1"/>
          <p:cNvSpPr txBox="1">
            <a:spLocks/>
          </p:cNvSpPr>
          <p:nvPr/>
        </p:nvSpPr>
        <p:spPr>
          <a:xfrm>
            <a:off x="996280" y="3155777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cs-CZ" sz="2000" dirty="0" smtClean="0"/>
              <a:t>Levný</a:t>
            </a:r>
          </a:p>
          <a:p>
            <a:r>
              <a:rPr lang="cs-CZ" sz="2000" dirty="0" smtClean="0"/>
              <a:t>Jednoduchá  instalace</a:t>
            </a:r>
          </a:p>
          <a:p>
            <a:r>
              <a:rPr lang="cs-CZ" sz="2000" dirty="0" smtClean="0"/>
              <a:t>Snadný upgrade na vyšší verze</a:t>
            </a:r>
          </a:p>
          <a:p>
            <a:r>
              <a:rPr lang="cs-CZ" sz="2000" dirty="0" smtClean="0"/>
              <a:t>Snadná dostupnost specialistů</a:t>
            </a:r>
          </a:p>
          <a:p>
            <a:r>
              <a:rPr lang="cs-CZ" sz="2000" dirty="0" smtClean="0"/>
              <a:t>Kompatibilní s většinou HW zařízení</a:t>
            </a:r>
          </a:p>
          <a:p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09971429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obsah 1"/>
          <p:cNvSpPr>
            <a:spLocks noGrp="1"/>
          </p:cNvSpPr>
          <p:nvPr>
            <p:ph idx="1"/>
          </p:nvPr>
        </p:nvSpPr>
        <p:spPr>
          <a:xfrm>
            <a:off x="827584" y="1175048"/>
            <a:ext cx="7344816" cy="3657599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cs-CZ" sz="2800" b="1" dirty="0" smtClean="0"/>
              <a:t>INSTALACE:</a:t>
            </a:r>
          </a:p>
          <a:p>
            <a:r>
              <a:rPr lang="cs-CZ" sz="2000" dirty="0">
                <a:effectLst/>
              </a:rPr>
              <a:t>Budu jezdit na systému s 2 GB RAM, CPU a 2 disku C: 15 GB. (I když to není nutné mít hodně RAM nebo CPU 2 daleko pro tento operační systém na práci, říct, že jsem upravil se systémem Windows Server řadič domény 2008 v týmu s 384MB RAM, žádní uživatelé spojené ano, ale systém funguje hladce. (ale minimální zvěrstva v produkčních prostředích) Víte, Neztrácejte, ale v žádném případě </a:t>
            </a:r>
            <a:r>
              <a:rPr lang="cs-CZ" sz="2000" dirty="0" err="1">
                <a:effectLst/>
              </a:rPr>
              <a:t>quedaros</a:t>
            </a:r>
            <a:r>
              <a:rPr lang="cs-CZ" sz="2000" dirty="0">
                <a:effectLst/>
              </a:rPr>
              <a:t> krátké (minimálně 1 GB RAM a disk 15 GB).</a:t>
            </a:r>
            <a:endParaRPr lang="cs-CZ" sz="2000" dirty="0"/>
          </a:p>
        </p:txBody>
      </p:sp>
      <p:sp>
        <p:nvSpPr>
          <p:cNvPr id="5" name="Nadpis 2"/>
          <p:cNvSpPr txBox="1">
            <a:spLocks/>
          </p:cNvSpPr>
          <p:nvPr/>
        </p:nvSpPr>
        <p:spPr>
          <a:xfrm>
            <a:off x="827584" y="260648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sz="4800" smtClean="0"/>
              <a:t>Windows Server 2008 R2</a:t>
            </a:r>
            <a:endParaRPr lang="cs-CZ" sz="4800" dirty="0"/>
          </a:p>
        </p:txBody>
      </p:sp>
      <p:pic>
        <p:nvPicPr>
          <p:cNvPr id="1026" name="Picture 2" descr="InstallWindowsServer2008R2x64_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797" y="4725144"/>
            <a:ext cx="3162300" cy="1724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25212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323528" y="59433"/>
            <a:ext cx="8676456" cy="3657599"/>
          </a:xfrm>
        </p:spPr>
        <p:txBody>
          <a:bodyPr/>
          <a:lstStyle/>
          <a:p>
            <a:r>
              <a:rPr lang="cs-CZ" dirty="0">
                <a:effectLst/>
              </a:rPr>
              <a:t>Vyberte v oblasti </a:t>
            </a:r>
            <a:r>
              <a:rPr lang="cs-CZ" b="1" dirty="0">
                <a:effectLst/>
              </a:rPr>
              <a:t>Formát času a měny:</a:t>
            </a:r>
            <a:r>
              <a:rPr lang="cs-CZ" dirty="0">
                <a:effectLst/>
              </a:rPr>
              <a:t> Španělština (Španělsko, mezinárodní řazení) a klikněte na </a:t>
            </a:r>
            <a:r>
              <a:rPr lang="cs-CZ" b="1" dirty="0">
                <a:effectLst/>
              </a:rPr>
              <a:t>Další</a:t>
            </a:r>
            <a:r>
              <a:rPr lang="cs-CZ" dirty="0" smtClean="0">
                <a:effectLst/>
              </a:rPr>
              <a:t>. </a:t>
            </a:r>
          </a:p>
          <a:p>
            <a:r>
              <a:rPr lang="cs-CZ" dirty="0" smtClean="0">
                <a:effectLst/>
              </a:rPr>
              <a:t>Můžete si vybrat i jiný jazyk dle vašeho výběru.</a:t>
            </a:r>
            <a:endParaRPr lang="cs-CZ" dirty="0"/>
          </a:p>
          <a:p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772616" y="404664"/>
            <a:ext cx="7543800" cy="914400"/>
          </a:xfrm>
        </p:spPr>
        <p:txBody>
          <a:bodyPr/>
          <a:lstStyle/>
          <a:p>
            <a:r>
              <a:rPr lang="cs-CZ" dirty="0" smtClean="0"/>
              <a:t>INSTALACE</a:t>
            </a:r>
            <a:endParaRPr lang="cs-CZ" dirty="0"/>
          </a:p>
        </p:txBody>
      </p:sp>
      <p:pic>
        <p:nvPicPr>
          <p:cNvPr id="2052" name="Picture 4" descr="http://www.megacrack.es/wp-content/uploads/2009/11/installwindowsserver2008r2x64_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20888"/>
            <a:ext cx="5206322" cy="3888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93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obsah 1"/>
          <p:cNvSpPr>
            <a:spLocks noGrp="1"/>
          </p:cNvSpPr>
          <p:nvPr>
            <p:ph idx="1"/>
          </p:nvPr>
        </p:nvSpPr>
        <p:spPr>
          <a:xfrm>
            <a:off x="323528" y="-99392"/>
            <a:ext cx="8676456" cy="3657599"/>
          </a:xfrm>
        </p:spPr>
        <p:txBody>
          <a:bodyPr/>
          <a:lstStyle/>
          <a:p>
            <a:r>
              <a:rPr lang="cs-CZ" dirty="0">
                <a:effectLst/>
              </a:rPr>
              <a:t>Stačí kliknout na </a:t>
            </a:r>
            <a:r>
              <a:rPr lang="cs-CZ" b="1" dirty="0">
                <a:effectLst/>
              </a:rPr>
              <a:t>Instalovat nyní</a:t>
            </a:r>
            <a:r>
              <a:rPr lang="cs-CZ" dirty="0">
                <a:effectLst/>
              </a:rPr>
              <a:t>.</a:t>
            </a:r>
            <a:endParaRPr lang="cs-CZ" dirty="0"/>
          </a:p>
        </p:txBody>
      </p:sp>
      <p:sp>
        <p:nvSpPr>
          <p:cNvPr id="5" name="Nadpis 2"/>
          <p:cNvSpPr>
            <a:spLocks noGrp="1"/>
          </p:cNvSpPr>
          <p:nvPr>
            <p:ph type="title"/>
          </p:nvPr>
        </p:nvSpPr>
        <p:spPr>
          <a:xfrm>
            <a:off x="772616" y="404664"/>
            <a:ext cx="7543800" cy="914400"/>
          </a:xfrm>
        </p:spPr>
        <p:txBody>
          <a:bodyPr/>
          <a:lstStyle/>
          <a:p>
            <a:r>
              <a:rPr lang="cs-CZ" dirty="0" smtClean="0"/>
              <a:t>INSTALACE</a:t>
            </a:r>
            <a:endParaRPr lang="cs-CZ" dirty="0"/>
          </a:p>
        </p:txBody>
      </p:sp>
      <p:pic>
        <p:nvPicPr>
          <p:cNvPr id="3076" name="Picture 4" descr="http://www.megacrack.es/wp-content/uploads/2009/11/installwindowsserver2008r2x64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368" y="2348880"/>
            <a:ext cx="5400599" cy="40470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44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obsah 1"/>
          <p:cNvSpPr txBox="1">
            <a:spLocks/>
          </p:cNvSpPr>
          <p:nvPr/>
        </p:nvSpPr>
        <p:spPr>
          <a:xfrm>
            <a:off x="323528" y="131441"/>
            <a:ext cx="8676456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>
                <a:effectLst/>
              </a:rPr>
              <a:t>Prosím, vyberte verzi operačního systému, které chcete a klikněte na </a:t>
            </a:r>
            <a:r>
              <a:rPr lang="cs-CZ" b="1" dirty="0">
                <a:effectLst/>
              </a:rPr>
              <a:t>Další</a:t>
            </a:r>
            <a:r>
              <a:rPr lang="cs-CZ" dirty="0">
                <a:effectLst/>
              </a:rPr>
              <a:t>. V mém případě jsem se nainstalovat standardní verzi </a:t>
            </a:r>
            <a:r>
              <a:rPr lang="cs-CZ" b="1" dirty="0">
                <a:effectLst/>
              </a:rPr>
              <a:t>Plná instalace</a:t>
            </a:r>
            <a:r>
              <a:rPr lang="cs-CZ" dirty="0">
                <a:effectLst/>
              </a:rPr>
              <a:t>, NOT verze jádra a já potřebuju grafické prostředí, aby mohl řídit tak, jak chtějí udělat v tomto případě</a:t>
            </a:r>
            <a:r>
              <a:rPr lang="cs-CZ" dirty="0" smtClean="0">
                <a:effectLst/>
              </a:rPr>
              <a:t>.</a:t>
            </a:r>
            <a:endParaRPr lang="cs-CZ" dirty="0"/>
          </a:p>
        </p:txBody>
      </p:sp>
      <p:sp>
        <p:nvSpPr>
          <p:cNvPr id="5" name="Nadpis 2"/>
          <p:cNvSpPr txBox="1">
            <a:spLocks/>
          </p:cNvSpPr>
          <p:nvPr/>
        </p:nvSpPr>
        <p:spPr>
          <a:xfrm>
            <a:off x="772616" y="404664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smtClean="0"/>
              <a:t>INSTALACE</a:t>
            </a:r>
            <a:endParaRPr lang="cs-CZ" dirty="0"/>
          </a:p>
        </p:txBody>
      </p:sp>
      <p:pic>
        <p:nvPicPr>
          <p:cNvPr id="4098" name="Picture 2" descr="http://www.megacrack.es/wp-content/uploads/2009/11/installwindowsserver2008r2x64_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280" y="2780928"/>
            <a:ext cx="4992555" cy="37444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89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obsah 1"/>
          <p:cNvSpPr txBox="1">
            <a:spLocks/>
          </p:cNvSpPr>
          <p:nvPr/>
        </p:nvSpPr>
        <p:spPr>
          <a:xfrm>
            <a:off x="323528" y="-315416"/>
            <a:ext cx="8676456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effectLst/>
              </a:rPr>
              <a:t>MARCAD </a:t>
            </a:r>
            <a:r>
              <a:rPr lang="pt-BR" b="1" dirty="0">
                <a:effectLst/>
              </a:rPr>
              <a:t>Já accpet licenční podmínky </a:t>
            </a:r>
            <a:r>
              <a:rPr lang="pt-BR" dirty="0">
                <a:effectLst/>
              </a:rPr>
              <a:t>a klikněte na </a:t>
            </a:r>
            <a:r>
              <a:rPr lang="pt-BR" b="1" dirty="0">
                <a:effectLst/>
              </a:rPr>
              <a:t>Další</a:t>
            </a:r>
            <a:r>
              <a:rPr lang="pt-BR" dirty="0">
                <a:effectLst/>
              </a:rPr>
              <a:t>.</a:t>
            </a:r>
            <a:endParaRPr lang="cs-CZ" dirty="0"/>
          </a:p>
        </p:txBody>
      </p:sp>
      <p:sp>
        <p:nvSpPr>
          <p:cNvPr id="5" name="Nadpis 2"/>
          <p:cNvSpPr txBox="1">
            <a:spLocks/>
          </p:cNvSpPr>
          <p:nvPr/>
        </p:nvSpPr>
        <p:spPr>
          <a:xfrm>
            <a:off x="772616" y="404664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smtClean="0"/>
              <a:t>INSTALACE</a:t>
            </a:r>
            <a:endParaRPr lang="cs-CZ" dirty="0"/>
          </a:p>
        </p:txBody>
      </p:sp>
      <p:pic>
        <p:nvPicPr>
          <p:cNvPr id="5122" name="Picture 2" descr="http://www.megacrack.es/wp-content/uploads/2009/11/installwindowsserver2008r2x64_3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88840"/>
            <a:ext cx="5832647" cy="43908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51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Živly">
  <a:themeElements>
    <a:clrScheme name="Živly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Živly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Živly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138</TotalTime>
  <Words>258</Words>
  <Application>Microsoft Office PowerPoint</Application>
  <PresentationFormat>Předvádění na obrazovce (4:3)</PresentationFormat>
  <Paragraphs>51</Paragraphs>
  <Slides>16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17" baseType="lpstr">
      <vt:lpstr>Živly</vt:lpstr>
      <vt:lpstr>Windows Server 2008 R2</vt:lpstr>
      <vt:lpstr>Windows Server 2008 R2</vt:lpstr>
      <vt:lpstr>Windows Server 2008 R2</vt:lpstr>
      <vt:lpstr>Prezentace aplikace PowerPoint</vt:lpstr>
      <vt:lpstr>Prezentace aplikace PowerPoint</vt:lpstr>
      <vt:lpstr>INSTALACE</vt:lpstr>
      <vt:lpstr>INSTALACE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server 2008 R2</dc:title>
  <dc:creator>55484camek</dc:creator>
  <cp:lastModifiedBy>55484camek</cp:lastModifiedBy>
  <cp:revision>10</cp:revision>
  <dcterms:created xsi:type="dcterms:W3CDTF">2016-04-13T08:56:01Z</dcterms:created>
  <dcterms:modified xsi:type="dcterms:W3CDTF">2016-04-19T11:33:14Z</dcterms:modified>
</cp:coreProperties>
</file>