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99" r:id="rId2"/>
  </p:sldMasterIdLst>
  <p:sldIdLst>
    <p:sldId id="256" r:id="rId3"/>
    <p:sldId id="272" r:id="rId4"/>
    <p:sldId id="257" r:id="rId5"/>
    <p:sldId id="258" r:id="rId6"/>
    <p:sldId id="271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3" r:id="rId19"/>
    <p:sldId id="270" r:id="rId2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08" y="-1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FC9975A-A158-4898-BBF5-57B50E93B30E}" type="datetimeFigureOut">
              <a:rPr lang="cs-CZ"/>
              <a:pPr/>
              <a:t>28.4.2016</a:t>
            </a:fld>
            <a:endParaRPr lang="cs-CZ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93ECA86-1EBA-473B-945A-350EB2705EB9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cs-CZ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01CFBD-0745-4EF9-8D2D-2F756F9928B1}" type="datetimeFigureOut">
              <a:rPr lang="cs-CZ"/>
              <a:pPr/>
              <a:t>28.4.2016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409661-A5CF-410E-914A-4F08320D15B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A1470D-CB55-4BE2-B127-26CF5C8EA249}" type="datetimeFigureOut">
              <a:rPr lang="cs-CZ"/>
              <a:pPr/>
              <a:t>28.4.2016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A5E89-8EB2-483E-950B-025CCF09CFD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7"/>
          <p:cNvSpPr txBox="1"/>
          <p:nvPr/>
        </p:nvSpPr>
        <p:spPr>
          <a:xfrm>
            <a:off x="4267200" y="4075113"/>
            <a:ext cx="457200" cy="10144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670DC-491A-427B-AD81-D193B087A559}" type="datetimeFigureOut">
              <a:rPr lang="cs-CZ"/>
              <a:pPr>
                <a:defRPr/>
              </a:pPr>
              <a:t>28.4.2016</a:t>
            </a:fld>
            <a:endParaRPr lang="cs-CZ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932D-1F50-4B60-8D9E-30319CB54CB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2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2"/>
          <p:cNvSpPr txBox="1"/>
          <p:nvPr/>
        </p:nvSpPr>
        <p:spPr>
          <a:xfrm>
            <a:off x="1057275" y="520700"/>
            <a:ext cx="457200" cy="9223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3" name="TextBox 17"/>
          <p:cNvSpPr txBox="1"/>
          <p:nvPr/>
        </p:nvSpPr>
        <p:spPr>
          <a:xfrm>
            <a:off x="4779963" y="520700"/>
            <a:ext cx="457200" cy="9223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E2A12-EAA0-4FBD-B541-DD8A50C0AFE9}" type="datetimeFigureOut">
              <a:rPr lang="cs-CZ"/>
              <a:pPr>
                <a:defRPr/>
              </a:pPr>
              <a:t>28.4.2016</a:t>
            </a:fld>
            <a:endParaRPr lang="cs-CZ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E5705-5733-4EC9-A53E-E95117A20DE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29238" y="1774825"/>
            <a:ext cx="457200" cy="123031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CAF23-AC6B-44A1-A48B-079F8538EDC3}" type="datetimeFigureOut">
              <a:rPr lang="cs-CZ"/>
              <a:pPr>
                <a:defRPr/>
              </a:pPr>
              <a:t>28.4.2016</a:t>
            </a:fld>
            <a:endParaRPr lang="cs-CZ"/>
          </a:p>
        </p:txBody>
      </p:sp>
      <p:sp>
        <p:nvSpPr>
          <p:cNvPr id="11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3065E-250D-42B8-9DD9-D1D38DF0C94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5225" y="3332163"/>
            <a:ext cx="457200" cy="9223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 smtClean="0"/>
              <a:t>Kliknutím na ikonu přidáte obrázek.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10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5BB1F-F3CC-4D1B-A03D-D7744B77290F}" type="datetimeFigureOut">
              <a:rPr lang="cs-CZ"/>
              <a:pPr>
                <a:defRPr/>
              </a:pPr>
              <a:t>28.4.2016</a:t>
            </a:fld>
            <a:endParaRPr lang="cs-CZ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6C79C-A8BE-4663-BF07-17065535964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3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F0F641-C5A5-4EF0-B9C6-D8E060A3669E}" type="datetimeFigureOut">
              <a:rPr lang="cs-CZ"/>
              <a:pPr/>
              <a:t>28.4.2016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9D26EA-98CC-4D92-B844-5D507D258043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12B40-5B04-4A68-A268-EE769B11F609}" type="datetimeFigureOut">
              <a:rPr lang="cs-CZ"/>
              <a:pPr/>
              <a:t>28.4.2016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ACFC5-98E7-4228-9539-FAF7506B7BF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E84A8-2176-4DCE-BFD0-217C2D6929AB}" type="datetimeFigureOut">
              <a:rPr lang="cs-CZ"/>
              <a:pPr/>
              <a:t>28.4.2016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7E94B-A363-4DD0-AAEC-2A40D5C72048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988FF4-B472-4376-86D0-6B4536B1925B}" type="datetimeFigureOut">
              <a:rPr lang="cs-CZ"/>
              <a:pPr/>
              <a:t>28.4.2016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D3FB8-8076-4BC1-8D58-C874A06890A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00F7B0-301D-479A-80C5-1518A2A2CDA2}" type="datetimeFigureOut">
              <a:rPr lang="cs-CZ"/>
              <a:pPr/>
              <a:t>28.4.2016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1EB8A-94D6-4D22-8E22-15A9D61F77C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DD265B-F148-4FCA-9278-C8866834CD68}" type="datetimeFigureOut">
              <a:rPr lang="cs-CZ"/>
              <a:pPr/>
              <a:t>28.4.2016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B5C70-8395-42CA-A18A-78196128E263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7D94EC-2885-411C-AC01-ECB261A551FA}" type="datetimeFigureOut">
              <a:rPr lang="cs-CZ"/>
              <a:pPr/>
              <a:t>28.4.2016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60D87-3D42-4DCF-B7B6-1E08549DCD2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BCEBAA-86B4-4091-8454-C39740603620}" type="datetimeFigureOut">
              <a:rPr lang="cs-CZ"/>
              <a:pPr/>
              <a:t>28.4.2016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F2CBF-A1C9-452D-A904-FB244B7F95D6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8294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cs-CZ" sz="2400">
              <a:latin typeface="Times New Roman" pitchFamily="18" charset="0"/>
            </a:endParaRP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4630D153-6448-4A92-83D5-AA400F8526A4}" type="datetimeFigureOut">
              <a:rPr lang="cs-CZ"/>
              <a:pPr/>
              <a:t>28.4.2016</a:t>
            </a:fld>
            <a:endParaRPr lang="cs-CZ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829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04B3FE64-93EE-4EC6-87ED-3AF1BD854782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875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0"/>
            <a:ext cx="6096000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2" name="Date Placeholder 12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AC05DD-23EF-4A57-A158-DBD6331F95EC}" type="datetimeFigureOut">
              <a:rPr lang="cs-CZ"/>
              <a:pPr>
                <a:defRPr/>
              </a:pPr>
              <a:t>28.4.2016</a:t>
            </a:fld>
            <a:endParaRPr lang="cs-CZ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822325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CB18820-0916-457B-ACA2-83C1D7F3650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14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822325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</p:sldLayoutIdLst>
  <p:txStyles>
    <p:titleStyle>
      <a:lvl1pPr algn="l" rtl="0" fontAlgn="base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Palatino Linotype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55588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9763" indent="-255588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5588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4650" indent="-255588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Windows_Server_2008_R2" TargetMode="External"/><Relationship Id="rId2" Type="http://schemas.openxmlformats.org/officeDocument/2006/relationships/hyperlink" Target="http://cs.megacrack.es/2009/11/21/instalacin-windows-server-2008-r2-x64-std-paso-a-paso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bacus.cz/web/Konfig/Found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idx="4294967295"/>
          </p:nvPr>
        </p:nvSpPr>
        <p:spPr>
          <a:xfrm>
            <a:off x="395288" y="692150"/>
            <a:ext cx="8353425" cy="2152650"/>
          </a:xfrm>
        </p:spPr>
        <p:txBody>
          <a:bodyPr>
            <a:noAutofit/>
          </a:bodyPr>
          <a:lstStyle/>
          <a:p>
            <a:r>
              <a:rPr lang="cs-CZ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Windows Server 2008 R2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4294967295"/>
          </p:nvPr>
        </p:nvSpPr>
        <p:spPr>
          <a:xfrm>
            <a:off x="1485900" y="3405188"/>
            <a:ext cx="6000750" cy="647700"/>
          </a:xfrm>
        </p:spPr>
        <p:txBody>
          <a:bodyPr anchor="ctr"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cs-CZ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Marek Dobeš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 txBox="1">
            <a:spLocks/>
          </p:cNvSpPr>
          <p:nvPr/>
        </p:nvSpPr>
        <p:spPr>
          <a:xfrm>
            <a:off x="250825" y="1773238"/>
            <a:ext cx="2665413" cy="3657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73050" indent="-255588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r>
              <a:rPr lang="cs-CZ" sz="2100"/>
              <a:t>„přečteme“ liceční podmínky a clickneme na </a:t>
            </a:r>
            <a:r>
              <a:rPr lang="pt-BR" sz="2100" b="1">
                <a:latin typeface="Palatino Linotype" pitchFamily="18" charset="0"/>
              </a:rPr>
              <a:t>Další</a:t>
            </a:r>
            <a:r>
              <a:rPr lang="pt-BR" sz="2100">
                <a:latin typeface="Palatino Linotype" pitchFamily="18" charset="0"/>
              </a:rPr>
              <a:t>.</a:t>
            </a:r>
            <a:endParaRPr lang="cs-CZ" sz="2100">
              <a:effectLst>
                <a:outerShdw blurRad="38100" dist="38100" dir="2700000" algn="tl">
                  <a:srgbClr val="C0C0C0"/>
                </a:outerShdw>
              </a:effectLst>
              <a:latin typeface="Palatino Linotype" pitchFamily="18" charset="0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773113" y="404813"/>
            <a:ext cx="7543800" cy="9144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cs-CZ" smtClean="0"/>
              <a:t>INSTALACE</a:t>
            </a:r>
            <a:endParaRPr lang="cs-CZ" dirty="0"/>
          </a:p>
        </p:txBody>
      </p:sp>
      <p:pic>
        <p:nvPicPr>
          <p:cNvPr id="5122" name="Picture 2" descr="http://www.megacrack.es/wp-content/uploads/2009/11/installwindowsserver2008r2x64_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675" y="1700213"/>
            <a:ext cx="5832475" cy="4391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 txBox="1">
            <a:spLocks/>
          </p:cNvSpPr>
          <p:nvPr/>
        </p:nvSpPr>
        <p:spPr>
          <a:xfrm>
            <a:off x="323850" y="1773238"/>
            <a:ext cx="2735263" cy="3657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73050" indent="-255588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r>
              <a:rPr lang="cs-CZ" sz="2100"/>
              <a:t>Vyberte typ</a:t>
            </a:r>
            <a:endParaRPr lang="cs-CZ" sz="21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773113" y="404813"/>
            <a:ext cx="7543800" cy="9144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cs-CZ" smtClean="0"/>
              <a:t>INSTALACE</a:t>
            </a:r>
            <a:endParaRPr lang="cs-CZ" dirty="0"/>
          </a:p>
        </p:txBody>
      </p:sp>
      <p:pic>
        <p:nvPicPr>
          <p:cNvPr id="6146" name="Picture 2" descr="http://www.megacrack.es/wp-content/uploads/2009/11/installwindowsserver2008r2x64_4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138" y="1700213"/>
            <a:ext cx="5759450" cy="4324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 txBox="1">
            <a:spLocks/>
          </p:cNvSpPr>
          <p:nvPr/>
        </p:nvSpPr>
        <p:spPr>
          <a:xfrm>
            <a:off x="468313" y="1773238"/>
            <a:ext cx="2590800" cy="3657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73050" indent="-255588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r>
              <a:rPr lang="cs-CZ" sz="2100"/>
              <a:t>Disk na který budeme instalovat,</a:t>
            </a:r>
            <a:r>
              <a:rPr lang="cs-CZ" sz="2100">
                <a:latin typeface="Palatino Linotype" pitchFamily="18" charset="0"/>
              </a:rPr>
              <a:t> klikněte na </a:t>
            </a:r>
            <a:r>
              <a:rPr lang="cs-CZ" sz="2100" b="1">
                <a:latin typeface="Palatino Linotype" pitchFamily="18" charset="0"/>
              </a:rPr>
              <a:t>Další</a:t>
            </a:r>
            <a:r>
              <a:rPr lang="cs-CZ" sz="2100">
                <a:latin typeface="Palatino Linotype" pitchFamily="18" charset="0"/>
              </a:rPr>
              <a:t>.</a:t>
            </a:r>
            <a:endParaRPr lang="cs-CZ" sz="2100">
              <a:effectLst>
                <a:outerShdw blurRad="38100" dist="38100" dir="2700000" algn="tl">
                  <a:srgbClr val="C0C0C0"/>
                </a:outerShdw>
              </a:effectLst>
              <a:latin typeface="Palatino Linotype" pitchFamily="18" charset="0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773113" y="404813"/>
            <a:ext cx="7543800" cy="9144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cs-CZ" smtClean="0"/>
              <a:t>INSTALACE</a:t>
            </a:r>
            <a:endParaRPr lang="cs-CZ" dirty="0"/>
          </a:p>
        </p:txBody>
      </p:sp>
      <p:pic>
        <p:nvPicPr>
          <p:cNvPr id="11266" name="Picture 2" descr="http://www.megacrack.es/wp-content/uploads/2009/11/installwindowsserver2008r2x64_5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113" y="1700213"/>
            <a:ext cx="5832475" cy="4397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 txBox="1">
            <a:spLocks/>
          </p:cNvSpPr>
          <p:nvPr/>
        </p:nvSpPr>
        <p:spPr>
          <a:xfrm>
            <a:off x="323850" y="1773238"/>
            <a:ext cx="2519363" cy="3657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73050" indent="-255588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r>
              <a:rPr lang="cs-CZ" sz="2100"/>
              <a:t>čekáme</a:t>
            </a:r>
            <a:r>
              <a:rPr lang="cs-CZ" sz="2100">
                <a:latin typeface="Palatino Linotype" pitchFamily="18" charset="0"/>
              </a:rPr>
              <a:t> ...</a:t>
            </a:r>
            <a:endParaRPr lang="cs-CZ" sz="2100">
              <a:effectLst>
                <a:outerShdw blurRad="38100" dist="38100" dir="2700000" algn="tl">
                  <a:srgbClr val="C0C0C0"/>
                </a:outerShdw>
              </a:effectLst>
              <a:latin typeface="Palatino Linotype" pitchFamily="18" charset="0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773113" y="404813"/>
            <a:ext cx="7543800" cy="9144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cs-CZ" smtClean="0"/>
              <a:t>INSTALACE</a:t>
            </a:r>
            <a:endParaRPr lang="cs-CZ" dirty="0"/>
          </a:p>
        </p:txBody>
      </p:sp>
      <p:pic>
        <p:nvPicPr>
          <p:cNvPr id="10242" name="Picture 2" descr="http://www.megacrack.es/wp-content/uploads/2009/11/installwindowsserver2008r2x64_6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13" y="1773238"/>
            <a:ext cx="5686425" cy="4249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 txBox="1">
            <a:spLocks/>
          </p:cNvSpPr>
          <p:nvPr/>
        </p:nvSpPr>
        <p:spPr>
          <a:xfrm>
            <a:off x="323850" y="1700213"/>
            <a:ext cx="2808288" cy="3657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73050" indent="-255588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r>
              <a:rPr lang="cs-CZ" sz="2100">
                <a:latin typeface="Palatino Linotype" pitchFamily="18" charset="0"/>
              </a:rPr>
              <a:t>Stačí kliknout na </a:t>
            </a:r>
            <a:r>
              <a:rPr lang="cs-CZ" sz="2100" b="1">
                <a:latin typeface="Palatino Linotype" pitchFamily="18" charset="0"/>
              </a:rPr>
              <a:t>OK</a:t>
            </a:r>
            <a:r>
              <a:rPr lang="cs-CZ" sz="2100"/>
              <a:t> pro </a:t>
            </a:r>
            <a:r>
              <a:rPr lang="cs-CZ" sz="2100">
                <a:latin typeface="Palatino Linotype" pitchFamily="18" charset="0"/>
              </a:rPr>
              <a:t>vytvoř</a:t>
            </a:r>
            <a:r>
              <a:rPr lang="cs-CZ" sz="2100"/>
              <a:t>ení</a:t>
            </a:r>
            <a:r>
              <a:rPr lang="cs-CZ" sz="2100">
                <a:latin typeface="Palatino Linotype" pitchFamily="18" charset="0"/>
              </a:rPr>
              <a:t> uživatele</a:t>
            </a:r>
            <a:r>
              <a:rPr lang="cs-CZ" sz="2100"/>
              <a:t> - </a:t>
            </a:r>
            <a:r>
              <a:rPr lang="cs-CZ" sz="2100">
                <a:latin typeface="Palatino Linotype" pitchFamily="18" charset="0"/>
              </a:rPr>
              <a:t>správce. </a:t>
            </a:r>
            <a:endParaRPr lang="cs-CZ" sz="2100">
              <a:effectLst>
                <a:outerShdw blurRad="38100" dist="38100" dir="2700000" algn="tl">
                  <a:srgbClr val="C0C0C0"/>
                </a:outerShdw>
              </a:effectLst>
              <a:latin typeface="Palatino Linotype" pitchFamily="18" charset="0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773113" y="404813"/>
            <a:ext cx="7543800" cy="9144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cs-CZ" smtClean="0"/>
              <a:t>INSTALACE</a:t>
            </a:r>
            <a:endParaRPr lang="cs-CZ" dirty="0"/>
          </a:p>
        </p:txBody>
      </p:sp>
      <p:pic>
        <p:nvPicPr>
          <p:cNvPr id="9218" name="Picture 2" descr="http://www.megacrack.es/wp-content/uploads/2009/11/installwindowsserver2008r2x64_7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1700213"/>
            <a:ext cx="5761038" cy="4335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 txBox="1">
            <a:spLocks/>
          </p:cNvSpPr>
          <p:nvPr/>
        </p:nvSpPr>
        <p:spPr>
          <a:xfrm>
            <a:off x="250825" y="1844675"/>
            <a:ext cx="2665413" cy="3657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73050" indent="-255588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r>
              <a:rPr lang="cs-CZ" sz="2100">
                <a:latin typeface="Palatino Linotype" pitchFamily="18" charset="0"/>
              </a:rPr>
              <a:t>Napište heslo</a:t>
            </a:r>
            <a:endParaRPr lang="cs-CZ" sz="2100">
              <a:effectLst>
                <a:outerShdw blurRad="38100" dist="38100" dir="2700000" algn="tl">
                  <a:srgbClr val="C0C0C0"/>
                </a:outerShdw>
              </a:effectLst>
              <a:latin typeface="Palatino Linotype" pitchFamily="18" charset="0"/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773113" y="404813"/>
            <a:ext cx="7543800" cy="9144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cs-CZ" smtClean="0"/>
              <a:t>INSTALACE</a:t>
            </a:r>
            <a:endParaRPr lang="cs-CZ" dirty="0"/>
          </a:p>
        </p:txBody>
      </p:sp>
      <p:pic>
        <p:nvPicPr>
          <p:cNvPr id="26627" name="Picture 2" descr="InstallWindowsServer2008R2x64_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1288" y="1347788"/>
            <a:ext cx="333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 descr="http://www.megacrack.es/wp-content/uploads/2009/11/installwindowsserver2008r2x64_8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6238" y="1628775"/>
            <a:ext cx="5965825" cy="4465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 txBox="1">
            <a:spLocks/>
          </p:cNvSpPr>
          <p:nvPr/>
        </p:nvSpPr>
        <p:spPr>
          <a:xfrm>
            <a:off x="468313" y="1773238"/>
            <a:ext cx="2590800" cy="3657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cs-CZ" dirty="0">
                <a:effectLst/>
              </a:rPr>
              <a:t>Stačí kliknout na </a:t>
            </a:r>
            <a:r>
              <a:rPr lang="cs-CZ" b="1" dirty="0" smtClean="0">
                <a:effectLst/>
              </a:rPr>
              <a:t>OK </a:t>
            </a:r>
            <a:r>
              <a:rPr lang="cs-CZ" dirty="0" smtClean="0">
                <a:effectLst/>
              </a:rPr>
              <a:t>a je nainstalováno</a:t>
            </a:r>
            <a:r>
              <a:rPr lang="cs-CZ" b="1" dirty="0" smtClean="0">
                <a:effectLst/>
              </a:rPr>
              <a:t>.</a:t>
            </a:r>
            <a:endParaRPr lang="cs-CZ" dirty="0"/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773113" y="404813"/>
            <a:ext cx="7543800" cy="9144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cs-CZ" dirty="0" smtClean="0"/>
              <a:t>INSTALACE</a:t>
            </a:r>
            <a:endParaRPr lang="cs-CZ" dirty="0"/>
          </a:p>
        </p:txBody>
      </p:sp>
      <p:pic>
        <p:nvPicPr>
          <p:cNvPr id="7170" name="Picture 2" descr="http://www.megacrack.es/wp-content/uploads/2009/11/installwindowsserver2008r2x64_1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113" y="1773238"/>
            <a:ext cx="5764212" cy="431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Nastavení DHCP serveru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8069" name="AutoShape 5" descr="image0021220368821649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cs-CZ"/>
          </a:p>
        </p:txBody>
      </p:sp>
      <p:pic>
        <p:nvPicPr>
          <p:cNvPr id="88071" name="Picture 7" descr="image00212203688216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75" y="2133600"/>
            <a:ext cx="5476875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 txBox="1">
            <a:spLocks/>
          </p:cNvSpPr>
          <p:nvPr/>
        </p:nvSpPr>
        <p:spPr>
          <a:xfrm>
            <a:off x="468313" y="1773238"/>
            <a:ext cx="8675687" cy="3657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cs-CZ" dirty="0">
                <a:hlinkClick r:id="rId2"/>
              </a:rPr>
              <a:t>http://cs.megacrack.es/2009/11/21/instalacin-windows-server-2008-r2-x64-std-paso-a-paso</a:t>
            </a:r>
            <a:r>
              <a:rPr lang="cs-CZ" dirty="0" smtClean="0">
                <a:hlinkClick r:id="rId2"/>
              </a:rPr>
              <a:t>/</a:t>
            </a:r>
            <a:endParaRPr lang="cs-CZ" dirty="0" smtClean="0"/>
          </a:p>
          <a:p>
            <a:pPr fontAlgn="auto">
              <a:defRPr/>
            </a:pPr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cs.wikipedia.org/wiki/Windows_Server_2008_R2</a:t>
            </a:r>
            <a:endParaRPr lang="cs-CZ" dirty="0" smtClean="0"/>
          </a:p>
          <a:p>
            <a:pPr fontAlgn="auto">
              <a:defRPr/>
            </a:pPr>
            <a:r>
              <a:rPr lang="cs-CZ" dirty="0">
                <a:hlinkClick r:id="rId4"/>
              </a:rPr>
              <a:t>http://</a:t>
            </a:r>
            <a:r>
              <a:rPr lang="cs-CZ" dirty="0" smtClean="0">
                <a:hlinkClick r:id="rId4"/>
              </a:rPr>
              <a:t>www.abacus.cz/web/Konfig/Found.htm</a:t>
            </a:r>
            <a:endParaRPr lang="cs-CZ" dirty="0" smtClean="0"/>
          </a:p>
          <a:p>
            <a:pPr fontAlgn="auto">
              <a:defRPr/>
            </a:pPr>
            <a:endParaRPr lang="cs-CZ" dirty="0"/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773113" y="404813"/>
            <a:ext cx="7543800" cy="9144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cs-CZ" dirty="0" smtClean="0"/>
              <a:t>ZDROJE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Co to je?</a:t>
            </a:r>
          </a:p>
        </p:txBody>
      </p:sp>
      <p:pic>
        <p:nvPicPr>
          <p:cNvPr id="1026" name="Picture 2" descr="H:\Obrázky\windows-2008-r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3850" y="2144713"/>
            <a:ext cx="5880100" cy="3862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/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 idx="4294967295"/>
          </p:nvPr>
        </p:nvSpPr>
        <p:spPr>
          <a:xfrm>
            <a:off x="900113" y="319088"/>
            <a:ext cx="7351712" cy="920750"/>
          </a:xfrm>
        </p:spPr>
        <p:txBody>
          <a:bodyPr>
            <a:noAutofit/>
          </a:bodyPr>
          <a:lstStyle/>
          <a:p>
            <a:r>
              <a:rPr lang="cs-CZ" sz="3700">
                <a:effectLst>
                  <a:outerShdw blurRad="38100" dist="38100" dir="2700000" algn="tl">
                    <a:srgbClr val="C0C0C0"/>
                  </a:outerShdw>
                </a:effectLst>
              </a:rPr>
              <a:t>Windows Server 2008 R2</a:t>
            </a:r>
          </a:p>
        </p:txBody>
      </p:sp>
      <p:pic>
        <p:nvPicPr>
          <p:cNvPr id="14339" name="Obrázek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0200" y="2636838"/>
            <a:ext cx="4608513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ástupný symbol pro obsah 1"/>
          <p:cNvSpPr>
            <a:spLocks noGrp="1"/>
          </p:cNvSpPr>
          <p:nvPr>
            <p:ph idx="4294967295"/>
          </p:nvPr>
        </p:nvSpPr>
        <p:spPr>
          <a:xfrm>
            <a:off x="250825" y="1700213"/>
            <a:ext cx="3816350" cy="4392612"/>
          </a:xfrm>
        </p:spPr>
        <p:txBody>
          <a:bodyPr anchor="ctr">
            <a:normAutofit/>
          </a:bodyPr>
          <a:lstStyle/>
          <a:p>
            <a:pPr marL="417513" indent="-417513"/>
            <a:r>
              <a:rPr lang="cs-CZ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Operační systém od firmy Microsoft</a:t>
            </a:r>
          </a:p>
          <a:p>
            <a:pPr marL="417513" indent="-417513"/>
            <a:r>
              <a:rPr lang="cs-CZ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Vydán 22. července 2009</a:t>
            </a:r>
          </a:p>
          <a:p>
            <a:pPr marL="417513" indent="-417513"/>
            <a:r>
              <a:rPr lang="cs-CZ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Určen pro serverové sítě</a:t>
            </a:r>
          </a:p>
          <a:p>
            <a:pPr marL="417513" indent="-417513"/>
            <a:r>
              <a:rPr lang="cs-CZ" sz="2100">
                <a:effectLst>
                  <a:outerShdw blurRad="38100" dist="38100" dir="2700000" algn="tl">
                    <a:srgbClr val="C0C0C0"/>
                  </a:outerShdw>
                </a:effectLst>
              </a:rPr>
              <a:t>Podobný kód jako Windows 7 (Windows NT 6.1)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2"/>
          <p:cNvSpPr>
            <a:spLocks noGrp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cs-CZ" sz="3700">
                <a:effectLst>
                  <a:outerShdw blurRad="38100" dist="38100" dir="2700000" algn="tl">
                    <a:srgbClr val="C0C0C0"/>
                  </a:outerShdw>
                </a:effectLst>
              </a:rPr>
              <a:t>Windows Server 2008 R2</a:t>
            </a:r>
          </a:p>
        </p:txBody>
      </p:sp>
      <p:sp>
        <p:nvSpPr>
          <p:cNvPr id="4" name="Zástupný symbol pro obsah 1"/>
          <p:cNvSpPr>
            <a:spLocks noGrp="1"/>
          </p:cNvSpPr>
          <p:nvPr>
            <p:ph idx="4294967295"/>
          </p:nvPr>
        </p:nvSpPr>
        <p:spPr>
          <a:xfrm>
            <a:off x="179388" y="1773238"/>
            <a:ext cx="3924300" cy="4267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500">
                <a:effectLst>
                  <a:outerShdw blurRad="38100" dist="38100" dir="2700000" algn="tl">
                    <a:srgbClr val="C0C0C0"/>
                  </a:outerShdw>
                </a:effectLst>
              </a:rPr>
              <a:t>Doporučeno spouštět na stanicích s Windows 7</a:t>
            </a:r>
          </a:p>
          <a:p>
            <a:pPr>
              <a:lnSpc>
                <a:spcPct val="90000"/>
              </a:lnSpc>
            </a:pPr>
            <a:r>
              <a:rPr lang="cs-CZ" sz="2500">
                <a:effectLst>
                  <a:outerShdw blurRad="38100" dist="38100" dir="2700000" algn="tl">
                    <a:srgbClr val="C0C0C0"/>
                  </a:outerShdw>
                </a:effectLst>
              </a:rPr>
              <a:t>Podporuje pouze 64bitové servery</a:t>
            </a:r>
          </a:p>
          <a:p>
            <a:pPr>
              <a:lnSpc>
                <a:spcPct val="90000"/>
              </a:lnSpc>
            </a:pPr>
            <a:r>
              <a:rPr lang="cs-CZ" sz="2500">
                <a:effectLst>
                  <a:outerShdw blurRad="38100" dist="38100" dir="2700000" algn="tl">
                    <a:srgbClr val="C0C0C0"/>
                  </a:outerShdw>
                </a:effectLst>
              </a:rPr>
              <a:t>Platformy: x64, Itanium 2</a:t>
            </a:r>
          </a:p>
          <a:p>
            <a:pPr>
              <a:lnSpc>
                <a:spcPct val="90000"/>
              </a:lnSpc>
            </a:pPr>
            <a:r>
              <a:rPr lang="cs-CZ" sz="2500">
                <a:effectLst>
                  <a:outerShdw blurRad="38100" dist="38100" dir="2700000" algn="tl">
                    <a:srgbClr val="C0C0C0"/>
                  </a:outerShdw>
                </a:effectLst>
              </a:rPr>
              <a:t>Hybridní jádro</a:t>
            </a:r>
          </a:p>
          <a:p>
            <a:pPr>
              <a:lnSpc>
                <a:spcPct val="90000"/>
              </a:lnSpc>
            </a:pPr>
            <a:r>
              <a:rPr lang="cs-CZ" sz="2500">
                <a:effectLst>
                  <a:outerShdw blurRad="38100" dist="38100" dir="2700000" algn="tl">
                    <a:srgbClr val="C0C0C0"/>
                  </a:outerShdw>
                </a:effectLst>
              </a:rPr>
              <a:t>Licence: Microsoft EULA</a:t>
            </a:r>
          </a:p>
        </p:txBody>
      </p:sp>
      <p:pic>
        <p:nvPicPr>
          <p:cNvPr id="15366" name="Obrázek 9"/>
          <p:cNvPicPr>
            <a:picLocks noChangeAspect="1"/>
          </p:cNvPicPr>
          <p:nvPr>
            <p:ph type="body"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211638" y="2205038"/>
            <a:ext cx="4643437" cy="2613025"/>
          </a:xfrm>
          <a:noFill/>
          <a:ln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2"/>
          <p:cNvSpPr txBox="1">
            <a:spLocks/>
          </p:cNvSpPr>
          <p:nvPr/>
        </p:nvSpPr>
        <p:spPr>
          <a:xfrm>
            <a:off x="827088" y="404813"/>
            <a:ext cx="2665412" cy="9144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cs-CZ" sz="4800" dirty="0" smtClean="0"/>
              <a:t>VYUŽITÍ</a:t>
            </a:r>
            <a:endParaRPr lang="cs-CZ" sz="4800" dirty="0"/>
          </a:p>
        </p:txBody>
      </p:sp>
      <p:sp>
        <p:nvSpPr>
          <p:cNvPr id="6" name="Nadpis 2"/>
          <p:cNvSpPr txBox="1">
            <a:spLocks/>
          </p:cNvSpPr>
          <p:nvPr/>
        </p:nvSpPr>
        <p:spPr>
          <a:xfrm>
            <a:off x="4643438" y="404813"/>
            <a:ext cx="4176712" cy="91440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cs-CZ" sz="4800">
                <a:effectLst>
                  <a:outerShdw blurRad="38100" dist="38100" dir="2700000" algn="tl">
                    <a:srgbClr val="C0C0C0"/>
                  </a:outerShdw>
                </a:effectLst>
                <a:latin typeface="Palatino Linotype" pitchFamily="18" charset="0"/>
              </a:rPr>
              <a:t>VÝHODY</a:t>
            </a:r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773238"/>
            <a:ext cx="39243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Provoz obchodních aplikací</a:t>
            </a:r>
          </a:p>
          <a:p>
            <a:pPr>
              <a:lnSpc>
                <a:spcPct val="90000"/>
              </a:lnSpc>
            </a:pPr>
            <a:r>
              <a:rPr lang="cs-CZ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Sdílení souborů a tiskáren</a:t>
            </a:r>
          </a:p>
          <a:p>
            <a:pPr>
              <a:lnSpc>
                <a:spcPct val="90000"/>
              </a:lnSpc>
            </a:pPr>
            <a:r>
              <a:rPr lang="cs-CZ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Vzdálený přístup a zabezpečení</a:t>
            </a:r>
            <a:endParaRPr lang="cs-CZ" sz="2200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cs-CZ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Levný</a:t>
            </a:r>
          </a:p>
          <a:p>
            <a:pPr>
              <a:lnSpc>
                <a:spcPct val="90000"/>
              </a:lnSpc>
            </a:pPr>
            <a:r>
              <a:rPr lang="cs-CZ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Jednoduchá  instalace</a:t>
            </a:r>
          </a:p>
          <a:p>
            <a:pPr>
              <a:lnSpc>
                <a:spcPct val="90000"/>
              </a:lnSpc>
            </a:pPr>
            <a:r>
              <a:rPr lang="cs-CZ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Snadný upgrade na vyšší verze</a:t>
            </a:r>
          </a:p>
          <a:p>
            <a:pPr>
              <a:lnSpc>
                <a:spcPct val="90000"/>
              </a:lnSpc>
            </a:pPr>
            <a:r>
              <a:rPr lang="cs-CZ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Snadná dostupnost specialistů</a:t>
            </a:r>
          </a:p>
          <a:p>
            <a:pPr>
              <a:lnSpc>
                <a:spcPct val="90000"/>
              </a:lnSpc>
            </a:pPr>
            <a:r>
              <a:rPr lang="cs-CZ" sz="2200">
                <a:effectLst>
                  <a:outerShdw blurRad="38100" dist="38100" dir="2700000" algn="tl">
                    <a:srgbClr val="C0C0C0"/>
                  </a:outerShdw>
                </a:effectLst>
              </a:rPr>
              <a:t>Kompatibilní s většinou HW zařízení</a:t>
            </a:r>
            <a:endParaRPr lang="cs-CZ" sz="180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>
            <a:spLocks noGrp="1"/>
          </p:cNvSpPr>
          <p:nvPr>
            <p:ph idx="4294967295"/>
          </p:nvPr>
        </p:nvSpPr>
        <p:spPr>
          <a:xfrm>
            <a:off x="395288" y="1700213"/>
            <a:ext cx="8208962" cy="4465637"/>
          </a:xfrm>
        </p:spPr>
        <p:txBody>
          <a:bodyPr anchor="ctr">
            <a:normAutofit/>
          </a:bodyPr>
          <a:lstStyle/>
          <a:p>
            <a:pPr marL="17463" indent="-17463">
              <a:buFont typeface="Wingdings" pitchFamily="2" charset="2"/>
              <a:buNone/>
            </a:pPr>
            <a:r>
              <a:rPr lang="cs-CZ" sz="2900" b="1">
                <a:effectLst>
                  <a:outerShdw blurRad="38100" dist="38100" dir="2700000" algn="tl">
                    <a:srgbClr val="C0C0C0"/>
                  </a:outerShdw>
                </a:effectLst>
              </a:rPr>
              <a:t>Virtual Box:</a:t>
            </a:r>
          </a:p>
          <a:p>
            <a:pPr marL="17463" indent="-17463"/>
            <a:r>
              <a:rPr lang="cs-CZ" sz="2900" b="1">
                <a:effectLst>
                  <a:outerShdw blurRad="38100" dist="38100" dir="2700000" algn="tl">
                    <a:srgbClr val="C0C0C0"/>
                  </a:outerShdw>
                </a:effectLst>
              </a:rPr>
              <a:t>2 Gb Ram</a:t>
            </a:r>
          </a:p>
          <a:p>
            <a:pPr marL="17463" indent="-17463"/>
            <a:endParaRPr lang="cs-CZ" sz="29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827088" y="260350"/>
            <a:ext cx="7543800" cy="9144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cs-CZ" sz="4800" smtClean="0"/>
              <a:t>Windows Server 2008 R2</a:t>
            </a:r>
            <a:endParaRPr lang="cs-CZ" sz="4800" dirty="0"/>
          </a:p>
        </p:txBody>
      </p:sp>
      <p:pic>
        <p:nvPicPr>
          <p:cNvPr id="1026" name="Picture 2" descr="InstallWindowsServer2008R2x64_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1500" y="2565400"/>
            <a:ext cx="3162300" cy="1724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/>
          </a:extLst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4294967295"/>
          </p:nvPr>
        </p:nvSpPr>
        <p:spPr>
          <a:xfrm>
            <a:off x="323850" y="1773238"/>
            <a:ext cx="3455988" cy="4248150"/>
          </a:xfrm>
        </p:spPr>
        <p:txBody>
          <a:bodyPr anchor="ctr">
            <a:normAutofit/>
          </a:bodyPr>
          <a:lstStyle/>
          <a:p>
            <a:r>
              <a:rPr lang="cs-CZ" sz="2400"/>
              <a:t>Vyberte v oblasti </a:t>
            </a:r>
            <a:r>
              <a:rPr lang="cs-CZ" sz="2400" b="1"/>
              <a:t>Formát času a měny:</a:t>
            </a:r>
            <a:r>
              <a:rPr lang="cs-CZ" sz="2400"/>
              <a:t> Španělština (Španělsko, mezinárodní řazení) a klikněte na </a:t>
            </a:r>
            <a:r>
              <a:rPr lang="cs-CZ" sz="2400" b="1"/>
              <a:t>Další</a:t>
            </a:r>
            <a:r>
              <a:rPr lang="cs-CZ" sz="2400"/>
              <a:t>. </a:t>
            </a:r>
          </a:p>
          <a:p>
            <a:r>
              <a:rPr lang="cs-CZ" sz="2400"/>
              <a:t>Můžete si vybrat i jiný jazyk dle vašeho výběru.</a:t>
            </a:r>
            <a:endParaRPr lang="cs-CZ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cs-CZ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 idx="4294967295"/>
          </p:nvPr>
        </p:nvSpPr>
        <p:spPr>
          <a:xfrm>
            <a:off x="827088" y="333375"/>
            <a:ext cx="7335837" cy="973138"/>
          </a:xfrm>
        </p:spPr>
        <p:txBody>
          <a:bodyPr>
            <a:noAutofit/>
          </a:bodyPr>
          <a:lstStyle/>
          <a:p>
            <a:r>
              <a:rPr lang="cs-CZ">
                <a:effectLst>
                  <a:outerShdw blurRad="38100" dist="38100" dir="2700000" algn="tl">
                    <a:srgbClr val="C0C0C0"/>
                  </a:outerShdw>
                </a:effectLst>
              </a:rPr>
              <a:t>INSTALACE</a:t>
            </a:r>
          </a:p>
        </p:txBody>
      </p:sp>
      <p:pic>
        <p:nvPicPr>
          <p:cNvPr id="2052" name="Picture 4" descr="http://www.megacrack.es/wp-content/uploads/2009/11/installwindowsserver2008r2x64_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838" y="2205038"/>
            <a:ext cx="5207000" cy="3887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>
            <a:spLocks noGrp="1"/>
          </p:cNvSpPr>
          <p:nvPr>
            <p:ph idx="4294967295"/>
          </p:nvPr>
        </p:nvSpPr>
        <p:spPr>
          <a:xfrm>
            <a:off x="323850" y="1557338"/>
            <a:ext cx="3095625" cy="4032250"/>
          </a:xfrm>
        </p:spPr>
        <p:txBody>
          <a:bodyPr anchor="ctr">
            <a:normAutofit/>
          </a:bodyPr>
          <a:lstStyle/>
          <a:p>
            <a:r>
              <a:rPr lang="cs-CZ" sz="2600"/>
              <a:t>clik na </a:t>
            </a:r>
            <a:r>
              <a:rPr lang="cs-CZ" sz="2600" b="1"/>
              <a:t>Instalovat nyní</a:t>
            </a:r>
            <a:r>
              <a:rPr lang="cs-CZ" sz="2600"/>
              <a:t>.</a:t>
            </a:r>
            <a:endParaRPr lang="cs-CZ" sz="2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Nadpis 2"/>
          <p:cNvSpPr>
            <a:spLocks noGrp="1"/>
          </p:cNvSpPr>
          <p:nvPr>
            <p:ph type="title" idx="4294967295"/>
          </p:nvPr>
        </p:nvSpPr>
        <p:spPr>
          <a:xfrm>
            <a:off x="900113" y="476250"/>
            <a:ext cx="7335837" cy="973138"/>
          </a:xfrm>
        </p:spPr>
        <p:txBody>
          <a:bodyPr>
            <a:noAutofit/>
          </a:bodyPr>
          <a:lstStyle/>
          <a:p>
            <a:r>
              <a:rPr lang="cs-CZ">
                <a:effectLst>
                  <a:outerShdw blurRad="38100" dist="38100" dir="2700000" algn="tl">
                    <a:srgbClr val="C0C0C0"/>
                  </a:outerShdw>
                </a:effectLst>
              </a:rPr>
              <a:t>INSTALACE</a:t>
            </a:r>
          </a:p>
        </p:txBody>
      </p:sp>
      <p:pic>
        <p:nvPicPr>
          <p:cNvPr id="3076" name="Picture 4" descr="http://www.megacrack.es/wp-content/uploads/2009/11/installwindowsserver2008r2x64_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75" y="1916113"/>
            <a:ext cx="5400675" cy="4046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1"/>
          <p:cNvSpPr txBox="1">
            <a:spLocks/>
          </p:cNvSpPr>
          <p:nvPr/>
        </p:nvSpPr>
        <p:spPr>
          <a:xfrm>
            <a:off x="179388" y="1700213"/>
            <a:ext cx="3816350" cy="432117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73050" indent="-255588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r>
              <a:rPr lang="cs-CZ" sz="2100"/>
              <a:t>Stačí vybrat verzi a vybrat typ instalace</a:t>
            </a:r>
            <a:endParaRPr lang="cs-CZ" sz="21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773113" y="404813"/>
            <a:ext cx="7543800" cy="9144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cs-CZ" smtClean="0"/>
              <a:t>INSTALACE</a:t>
            </a:r>
            <a:endParaRPr lang="cs-CZ" dirty="0"/>
          </a:p>
        </p:txBody>
      </p:sp>
      <p:pic>
        <p:nvPicPr>
          <p:cNvPr id="4098" name="Picture 2" descr="http://www.megacrack.es/wp-content/uploads/2009/11/installwindowsserver2008r2x64_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738" y="2349500"/>
            <a:ext cx="4992687" cy="3743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/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fil">
  <a:themeElements>
    <a:clrScheme name="Pro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Živly">
  <a:themeElements>
    <a:clrScheme name="Živly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Živly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Živly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164</TotalTime>
  <Words>186</Words>
  <Application>Microsoft Office PowerPoint</Application>
  <PresentationFormat>Předvádění na obrazovce (4:3)</PresentationFormat>
  <Paragraphs>53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Šablona návrhu</vt:lpstr>
      </vt:variant>
      <vt:variant>
        <vt:i4>5</vt:i4>
      </vt:variant>
      <vt:variant>
        <vt:lpstr>Nadpisy snímků</vt:lpstr>
      </vt:variant>
      <vt:variant>
        <vt:i4>18</vt:i4>
      </vt:variant>
    </vt:vector>
  </HeadingPairs>
  <TitlesOfParts>
    <vt:vector size="29" baseType="lpstr">
      <vt:lpstr>Palatino Linotype</vt:lpstr>
      <vt:lpstr>Arial</vt:lpstr>
      <vt:lpstr>Wingdings</vt:lpstr>
      <vt:lpstr>Calibri</vt:lpstr>
      <vt:lpstr>Verdana</vt:lpstr>
      <vt:lpstr>Times New Roman</vt:lpstr>
      <vt:lpstr>Živly</vt:lpstr>
      <vt:lpstr>Živly</vt:lpstr>
      <vt:lpstr>Živly</vt:lpstr>
      <vt:lpstr>Živly</vt:lpstr>
      <vt:lpstr>Profil</vt:lpstr>
      <vt:lpstr>Windows Server 2008 R2</vt:lpstr>
      <vt:lpstr>Co to je?</vt:lpstr>
      <vt:lpstr>Windows Server 2008 R2</vt:lpstr>
      <vt:lpstr>Windows Server 2008 R2</vt:lpstr>
      <vt:lpstr>Snímek 5</vt:lpstr>
      <vt:lpstr>Snímek 6</vt:lpstr>
      <vt:lpstr>INSTALACE</vt:lpstr>
      <vt:lpstr>INSTALACE</vt:lpstr>
      <vt:lpstr>Snímek 9</vt:lpstr>
      <vt:lpstr>Snímek 10</vt:lpstr>
      <vt:lpstr>Snímek 11</vt:lpstr>
      <vt:lpstr>Snímek 12</vt:lpstr>
      <vt:lpstr>Snímek 13</vt:lpstr>
      <vt:lpstr>Snímek 14</vt:lpstr>
      <vt:lpstr>Snímek 15</vt:lpstr>
      <vt:lpstr>Snímek 16</vt:lpstr>
      <vt:lpstr>Nastavení DHCP serveru</vt:lpstr>
      <vt:lpstr>Snímek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 2008 R2</dc:title>
  <dc:creator>55484camek</dc:creator>
  <cp:lastModifiedBy>55486dobes</cp:lastModifiedBy>
  <cp:revision>12</cp:revision>
  <dcterms:created xsi:type="dcterms:W3CDTF">2016-04-13T08:56:01Z</dcterms:created>
  <dcterms:modified xsi:type="dcterms:W3CDTF">2016-04-28T08:24:13Z</dcterms:modified>
</cp:coreProperties>
</file>