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64b18a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64b18a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4b18a6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4b18a6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4b18a6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4b18a6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64b18a6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64b18a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Batting in L</a:t>
            </a:r>
            <a:r>
              <a:rPr lang="en"/>
              <a:t>eagues</a:t>
            </a:r>
            <a:r>
              <a:rPr lang="en"/>
              <a:t> and Home Attendance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Logan Liddiard and Akhila Akkala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Dataset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League Baseball from 1871 - 2017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</a:t>
            </a:r>
            <a:r>
              <a:rPr lang="en"/>
              <a:t>analysis</a:t>
            </a:r>
            <a:r>
              <a:rPr lang="en"/>
              <a:t> we have used files regarding Batting , teams  </a:t>
            </a:r>
            <a:r>
              <a:rPr lang="en"/>
              <a:t>concentrating</a:t>
            </a:r>
            <a:r>
              <a:rPr lang="en"/>
              <a:t> of players, leagues and parks.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League has heavy hitters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runs to hits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r>
              <a:rPr lang="en"/>
              <a:t>  for each league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AL has heavy hitters</a:t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600" y="1369100"/>
            <a:ext cx="4570325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AL has more players which leads for more home runs to hits ratio?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</a:t>
            </a:r>
            <a:r>
              <a:rPr lang="en"/>
              <a:t>assumption</a:t>
            </a:r>
            <a:r>
              <a:rPr lang="en"/>
              <a:t> is that American League has more </a:t>
            </a:r>
            <a:r>
              <a:rPr lang="en"/>
              <a:t>players</a:t>
            </a:r>
            <a:r>
              <a:rPr lang="en"/>
              <a:t> so it have more home runs to hits ratio.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 has more players than 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00" y="2073175"/>
            <a:ext cx="38290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loss ratio of Chicago clubs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steady win loss ratio  1980 - 2017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dip in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in 2017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13" y="1489825"/>
            <a:ext cx="36861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 Attendance for chicago clubs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</a:t>
            </a:r>
            <a:r>
              <a:rPr lang="en"/>
              <a:t> goes up with win loss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</a:t>
            </a:r>
            <a:r>
              <a:rPr lang="en"/>
              <a:t>correlation</a:t>
            </a:r>
            <a:r>
              <a:rPr lang="en"/>
              <a:t> with win loss ratio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50" y="1729100"/>
            <a:ext cx="36766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