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3"/>
  </p:notesMasterIdLst>
  <p:sldIdLst>
    <p:sldId id="318" r:id="rId2"/>
    <p:sldId id="265" r:id="rId3"/>
    <p:sldId id="289" r:id="rId4"/>
    <p:sldId id="257" r:id="rId5"/>
    <p:sldId id="278" r:id="rId6"/>
    <p:sldId id="258" r:id="rId7"/>
    <p:sldId id="302" r:id="rId8"/>
    <p:sldId id="263" r:id="rId9"/>
    <p:sldId id="293" r:id="rId10"/>
    <p:sldId id="300" r:id="rId11"/>
    <p:sldId id="307" r:id="rId12"/>
    <p:sldId id="296" r:id="rId13"/>
    <p:sldId id="297" r:id="rId14"/>
    <p:sldId id="303" r:id="rId15"/>
    <p:sldId id="298" r:id="rId16"/>
    <p:sldId id="308" r:id="rId17"/>
    <p:sldId id="295" r:id="rId18"/>
    <p:sldId id="304" r:id="rId19"/>
    <p:sldId id="264" r:id="rId20"/>
    <p:sldId id="305" r:id="rId21"/>
    <p:sldId id="3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92000" autoAdjust="0"/>
  </p:normalViewPr>
  <p:slideViewPr>
    <p:cSldViewPr snapToGrid="0">
      <p:cViewPr varScale="1">
        <p:scale>
          <a:sx n="82" d="100"/>
          <a:sy n="82" d="100"/>
        </p:scale>
        <p:origin x="73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C29C6-1567-439D-946E-287B4DC261FC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6BD18-5025-41E4-B8D7-8AFE636B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BD18-5025-41E4-B8D7-8AFE636B157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8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E6AB-B9A1-F2DE-BB2B-D125EEEA4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1C80A-D1DC-28E0-AB5A-D4D5FFC5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B753-7F90-1282-E053-D328E64A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E787-9009-4E9C-7DD8-D4FAE406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48E9-C659-488D-98A3-841C4E2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A86B-75EA-7524-4A6A-C515E585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C39A0-F2D3-186D-DDB0-02CB23E6D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C94D-339A-638C-AE13-DE964A2B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9B7A8-9436-5B22-A001-BD217D12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2B14-8E4C-AD30-947F-35D9EEB1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4577A-463B-B9C7-0E02-A2C12C0E8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45622-F41F-8094-9E82-636D5EA2B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0BF1-4B61-5995-13CD-9C560035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1BFA-0FBD-6E41-7575-165A9B35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4F13-14A7-63AD-BA11-DF8493E6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8D77-9C7D-BBC5-7EEC-84769B22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9FB3-C332-7F79-0358-C01F9B45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6FBA-B085-938F-0CFE-D7CA7D4D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0FC3-9450-CE34-684E-92B178AA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EE17-FB44-6CF1-97E2-A843FA5A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6F29-41FE-91FA-892D-ACD44540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DFB5-DBAE-6315-417B-57E06D3E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6AB2B-2C80-CE5D-A59E-78D84653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0D8F-CD24-43A2-3E61-0C6011B5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8601-5DED-8A4A-E03F-E944BA2E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BC26-7A8F-E27B-44F2-68C41CBC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8A4C-BB16-9D95-695C-4B9C1E61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2F1E6-A791-48A9-8088-861D1208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B7E6B-D019-EB02-372A-A6F31955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3D620-3703-9DA7-2275-8281A882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CD34F-6A11-1A18-E78F-16869FEB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C534-AFDB-1CF3-B3FB-639D88D0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1F61-88A3-8FA4-FBDE-C8EF2B9C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17040-854A-E31D-6679-AE0EF8FD4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D6BBA-6108-5539-ADF0-3E610BDA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1918-04A5-0EAA-E648-9CF389F82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46AF7-F0A3-BDA2-C4DB-1ECFA041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0EF09-0744-38E9-7A0F-7953D7A0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2C739-0DA2-862C-CFAB-221AC86D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5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071B-608D-0DA6-4150-4F3D08D5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E3B1B-9133-456D-C519-E39BF6CE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0A275-FF82-832A-9E5B-A15D73DB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2834B-FA16-790A-9E03-9193B752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5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C0EDC-0C06-9CE4-ACF4-D4F370D5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CDBF2-D3C2-1542-1339-7A5AD45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2D92-FE0A-2089-1979-795F2EA0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350C-0E03-1EFB-08BD-F9D48389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AC2A-85F5-174C-426E-0F5110BB3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6C9F-5807-6BF6-C815-8895355B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EF1F7-5CCC-5799-11E5-0E369682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0C91-EA04-9E72-482F-498C5551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9CC3-888A-4178-4E04-5F97B56F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8B21-90C6-846A-C5FF-E5DCC6FC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F415D-480A-EE5B-B9B4-3CD57A3FE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1897F-3E17-2647-4266-5BFA6A5A8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B9F1B-E382-044B-A033-D1ACD14D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85E3-6CDC-987D-DFD2-8AD25E3F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6864A-68B0-24E9-42D7-C0DE2461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BE50A-C298-A6B6-4071-D2D77092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DDF64-253A-B911-3AC5-23281D01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2823-849F-C10D-5F80-F0C66DCD2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48F9-B9F5-4A72-8AA7-9F440B64386B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5D2B-8CA5-C1C1-3E5E-CA2B6FC26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3A09-F224-2D93-459E-978E20743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E4A6-457C-6236-DF9C-EAB7A570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Career Guidance Chatbot for     Students (School to College)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DE8D6A-18C0-545F-428C-2FE938557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470" y="2220635"/>
            <a:ext cx="1285167" cy="12362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3EFB4-7554-9797-4D5C-0D05AE49EA26}"/>
              </a:ext>
            </a:extLst>
          </p:cNvPr>
          <p:cNvSpPr txBox="1"/>
          <p:nvPr/>
        </p:nvSpPr>
        <p:spPr>
          <a:xfrm>
            <a:off x="2122714" y="2628900"/>
            <a:ext cx="1534886" cy="143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C7EE9-EFE6-7807-7C11-35B794BD3233}"/>
              </a:ext>
            </a:extLst>
          </p:cNvPr>
          <p:cNvSpPr txBox="1"/>
          <p:nvPr/>
        </p:nvSpPr>
        <p:spPr>
          <a:xfrm>
            <a:off x="5641521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3FE89-4EF2-67C7-49BF-3152A3476D3D}"/>
              </a:ext>
            </a:extLst>
          </p:cNvPr>
          <p:cNvSpPr txBox="1"/>
          <p:nvPr/>
        </p:nvSpPr>
        <p:spPr>
          <a:xfrm>
            <a:off x="8860972" y="3104571"/>
            <a:ext cx="1208314" cy="64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A2425B-5F3B-81EB-F96C-82D686F2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38" y="2374287"/>
            <a:ext cx="2189834" cy="832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369B28-8FE2-BE9A-83F8-A0C9DCDFB899}"/>
              </a:ext>
            </a:extLst>
          </p:cNvPr>
          <p:cNvSpPr txBox="1"/>
          <p:nvPr/>
        </p:nvSpPr>
        <p:spPr>
          <a:xfrm>
            <a:off x="2211158" y="1553052"/>
            <a:ext cx="776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Department of CSE(AI&amp;ML) and (AI&amp;DS)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600EF-F076-534C-5A6D-38C221BF7854}"/>
              </a:ext>
            </a:extLst>
          </p:cNvPr>
          <p:cNvSpPr txBox="1"/>
          <p:nvPr/>
        </p:nvSpPr>
        <p:spPr>
          <a:xfrm>
            <a:off x="2608044" y="3518845"/>
            <a:ext cx="6857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Paavai Engineering College, Namakkal</a:t>
            </a:r>
            <a:r>
              <a:rPr lang="en-IN" b="1" dirty="0"/>
              <a:t>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D4C6F-28B8-41A2-9AB6-9D11E42D8FB9}"/>
              </a:ext>
            </a:extLst>
          </p:cNvPr>
          <p:cNvSpPr txBox="1"/>
          <p:nvPr/>
        </p:nvSpPr>
        <p:spPr>
          <a:xfrm>
            <a:off x="838199" y="4173556"/>
            <a:ext cx="42952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Submitted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Surya M, (AI&amp;DS), 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Naveen G, (AI&amp;DS)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Gokul R, (AI&amp;DS)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Madhan K, CSE(AI&amp;ML)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Kumaran S, CSE(AI&amp;ML)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Logu Prasanna B, CSE(AI&amp;ML) </a:t>
            </a:r>
            <a:endParaRPr lang="en-IN" b="1" dirty="0"/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63F574-9543-C4C8-344F-C7A62EA2A51C}"/>
              </a:ext>
            </a:extLst>
          </p:cNvPr>
          <p:cNvSpPr txBox="1"/>
          <p:nvPr/>
        </p:nvSpPr>
        <p:spPr>
          <a:xfrm>
            <a:off x="7555143" y="4173556"/>
            <a:ext cx="4152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Submitted</a:t>
            </a:r>
            <a:r>
              <a:rPr lang="en-IN" b="1" dirty="0"/>
              <a:t> </a:t>
            </a:r>
            <a:r>
              <a:rPr lang="en-IN" sz="2400" b="1" dirty="0"/>
              <a:t>to</a:t>
            </a:r>
            <a:r>
              <a:rPr lang="en-IN" b="1" dirty="0"/>
              <a:t>:</a:t>
            </a:r>
          </a:p>
          <a:p>
            <a:r>
              <a:rPr lang="en-IN" sz="2400" b="1" dirty="0"/>
              <a:t>       Pooja Ramaraj</a:t>
            </a:r>
            <a:r>
              <a:rPr lang="en-IN" b="1" dirty="0"/>
              <a:t> </a:t>
            </a:r>
          </a:p>
          <a:p>
            <a:r>
              <a:rPr lang="en-IN" sz="2400" b="1" dirty="0"/>
              <a:t>       Technical trainer of Byte XL</a:t>
            </a:r>
          </a:p>
          <a:p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22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122E-F35B-4620-879D-488C7948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926" y="2495566"/>
            <a:ext cx="3243943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200665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2580-62C0-E4A9-FC2A-B5439449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MODULES DESCRIPTION</a:t>
            </a:r>
            <a:r>
              <a:rPr lang="en-IN" sz="2800" b="1" kern="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30C6-E0A3-D541-5C2E-58CEA747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1454046"/>
            <a:ext cx="11758863" cy="5186597"/>
          </a:xfrm>
        </p:spPr>
        <p:txBody>
          <a:bodyPr>
            <a:normAutofit fontScale="77500" lnSpcReduction="20000"/>
          </a:bodyPr>
          <a:lstStyle/>
          <a:p>
            <a:pPr marL="450215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2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Here we are using 6 modules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450215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dirty="0"/>
              <a:t>1.User Session Module - </a:t>
            </a:r>
            <a:r>
              <a:rPr lang="en-US" dirty="0"/>
              <a:t>Store and manage user data during the chatbot session.</a:t>
            </a:r>
            <a:endParaRPr lang="en-IN" dirty="0"/>
          </a:p>
          <a:p>
            <a:pPr marL="450215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dirty="0"/>
              <a:t>2. Major Info Module - </a:t>
            </a:r>
            <a:r>
              <a:rPr lang="en-US" dirty="0"/>
              <a:t>Store information about each college major and related career details.</a:t>
            </a:r>
            <a:endParaRPr lang="en-IN" dirty="0"/>
          </a:p>
          <a:p>
            <a:pPr marL="450215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dirty="0"/>
              <a:t>3. Data Loading Module - </a:t>
            </a:r>
            <a:r>
              <a:rPr lang="en-US" dirty="0"/>
              <a:t>Load and populate the majors database.</a:t>
            </a:r>
            <a:endParaRPr lang="en-IN" dirty="0"/>
          </a:p>
          <a:p>
            <a:pPr marL="450215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dirty="0"/>
              <a:t>4. User Interaction / Input Module – </a:t>
            </a:r>
            <a:r>
              <a:rPr lang="en-US" dirty="0"/>
              <a:t> Handle inputs from the </a:t>
            </a:r>
            <a:r>
              <a:rPr lang="en-US" dirty="0" err="1"/>
              <a:t>user.javaCopy</a:t>
            </a:r>
            <a:r>
              <a:rPr lang="en-US"/>
              <a:t> code.</a:t>
            </a:r>
            <a:endParaRPr lang="en-IN" dirty="0"/>
          </a:p>
          <a:p>
            <a:pPr marL="450215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dirty="0"/>
              <a:t>5. Chatbot Flow Control - </a:t>
            </a:r>
            <a:r>
              <a:rPr lang="en-US" dirty="0"/>
              <a:t>Manage the steps of the chatbot interaction.</a:t>
            </a:r>
            <a:endParaRPr lang="en-IN" dirty="0"/>
          </a:p>
          <a:p>
            <a:pPr marL="450215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dirty="0"/>
              <a:t>6. Suggestion Engine - </a:t>
            </a:r>
            <a:r>
              <a:rPr lang="en-US" dirty="0"/>
              <a:t>Analyze the user’s data and suggest </a:t>
            </a:r>
            <a:r>
              <a:rPr lang="en-US" dirty="0" err="1"/>
              <a:t>majors.javaCopy</a:t>
            </a:r>
            <a:r>
              <a:rPr lang="en-US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52481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5B1D-D29C-4D1D-8778-CEBA8D14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SESSION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AD311-D86E-782A-4F54-40B44020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Session Module in the AI-Powered Career Guidance Chatbot for Students (School to College) is designed to store and manage all information related to an individual user's interaction with the chatbot.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represented by the Session class, which contains various fields to capture key user data.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the student's name, a set of their interests (such as technology, art, or business), academic strengths (for example, math, writing, or problem-solving), and preferred subjects (like physics, biology, or computer science).</a:t>
            </a:r>
          </a:p>
        </p:txBody>
      </p:sp>
    </p:spTree>
    <p:extLst>
      <p:ext uri="{BB962C8B-B14F-4D97-AF65-F5344CB8AC3E}">
        <p14:creationId xmlns:p14="http://schemas.microsoft.com/office/powerpoint/2010/main" val="429303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9935-35C8-4C10-94B0-B928E579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INFO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E6FF-ED67-2F1C-4FD9-88196D26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997"/>
            <a:ext cx="10515600" cy="496387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Info Module in the AI-Powered Career Guidance Chatbot for Students (School to College) is responsible for storing detailed information about various college majors and their associated career paths.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represented by the MajorInfo class, which organizes data that helps the chatbot match students to suitable academic fields.</a:t>
            </a:r>
          </a:p>
          <a:p>
            <a:pPr algn="just"/>
            <a:r>
              <a:rPr lang="en-US" dirty="0"/>
              <a:t>It also specifies compatible personality types (such as analytical, social, or creative) and preferred learning styles (visual, auditory, reading/writing, or kinesthetic) for success in that major.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2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651-CE43-65DC-D344-B5D151BC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17694-AEB9-1E55-A0AD-6BC35849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Data Loading Module in the AI-Powered Career Guidance Chatbot for Students (School to College) is responsible for initializing and populating the chatbot’s database of college majors and related career information. </a:t>
            </a:r>
          </a:p>
          <a:p>
            <a:pPr algn="just"/>
            <a:r>
              <a:rPr lang="en-US" dirty="0"/>
              <a:t>This module is implemented through the </a:t>
            </a:r>
            <a:r>
              <a:rPr lang="en-US" dirty="0" err="1"/>
              <a:t>loadMajorsDatabase</a:t>
            </a:r>
            <a:r>
              <a:rPr lang="en-US" dirty="0"/>
              <a:t> method, which creates and stores instances of the MajorInfo class for various academic fields such as Computer Science, Engineering, Medicine, Business Administration, Law, Psychology, and more.</a:t>
            </a:r>
          </a:p>
          <a:p>
            <a:pPr algn="just"/>
            <a:r>
              <a:rPr lang="en-US" dirty="0"/>
              <a:t>This module plays a critical role in enabling the chatbot to generate accurate, personalized recommendations for students based on their inputs.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66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B6F-EB25-4B09-AEAC-AA9880D0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/ INPUT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3E2D5-F23B-4838-6D45-90D76CC9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User Interaction / Input Module in the AI-Powered Career Guidance Chatbot for Students (School to College) is the part of the chatbot that handles asking questions and collecting answers from the student. </a:t>
            </a:r>
          </a:p>
          <a:p>
            <a:pPr algn="just"/>
            <a:r>
              <a:rPr lang="en-US" dirty="0"/>
              <a:t>This module makes sure the chatbot talks with the user step-by-step, asking for their name, marks, interests, strengths, favorite subjects, personality type, and learning style.</a:t>
            </a:r>
          </a:p>
          <a:p>
            <a:pPr algn="just"/>
            <a:r>
              <a:rPr lang="en-US" dirty="0"/>
              <a:t>This module ensures that the chatbot understands the student’s input correctly and keeps the conversation smooth and user-friendly.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0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409C-08FA-C0DE-B45C-BF8684C2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035"/>
            <a:ext cx="10515600" cy="48396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 FLOW CONTROL</a:t>
            </a:r>
            <a:endParaRPr lang="en-IN" sz="7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96BFCF-4757-DE25-3C34-39A59963D5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7788" y="1754615"/>
            <a:ext cx="11000792" cy="334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</a:pPr>
            <a:r>
              <a:rPr lang="en-US" sz="2400" dirty="0"/>
              <a:t>The Chatbot Flow Control in the AI-Powered Career Guidance Chatbot for Students (School to College) is the part that manages the order in which the chatbot asks questions and guides the student through the process.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dirty="0"/>
              <a:t>It controls what happens at each step — starting from asking the student’s name, then collecting marks, interests, strengths, subjects, personality type, and learning style, and finally suggesting the best college majors and careers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6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9041-D2A9-46BB-8D65-511BA548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9F20-30B7-4E91-9F87-63AF2B31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             : </a:t>
            </a:r>
            <a:r>
              <a:rPr lang="en-IN" dirty="0"/>
              <a:t>Intel Core i3 (Dual Core) or equivalent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                  :  4 GB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                        :  </a:t>
            </a:r>
            <a:r>
              <a:rPr lang="en-US" dirty="0"/>
              <a:t>250 GB HDD or SSD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Graphics (GPU)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:  </a:t>
            </a:r>
            <a:r>
              <a:rPr lang="en-IN" dirty="0"/>
              <a:t>Integrated Graphics</a:t>
            </a:r>
          </a:p>
          <a:p>
            <a:r>
              <a:rPr lang="en-IN" dirty="0"/>
              <a:t>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:  </a:t>
            </a:r>
            <a:r>
              <a:rPr lang="en-IN" dirty="0"/>
              <a:t>Stable internet connection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	 : </a:t>
            </a:r>
            <a:r>
              <a:rPr lang="en-US" dirty="0"/>
              <a:t>Windows 10/11, Ubuntu 20.04+, or macOS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      : </a:t>
            </a:r>
            <a:r>
              <a:rPr lang="en-US" dirty="0"/>
              <a:t>Java (JDK 11 or higher)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                                      : </a:t>
            </a:r>
            <a:r>
              <a:rPr lang="en-IN" dirty="0"/>
              <a:t>IntelliJ IDEA, Eclipse, or VS Code with Java plugin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2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A591-781E-F8A3-D8F2-A561A87F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D4A8-1A37-154D-AB53-E2148222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chatbot for career guidance using Java programming provides an intelligent and interactive platform to assist users in making informed career decisions.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natural language processing, machine learning, and structured datasets, the chatbot can understand user queries, identify their skills and interests, and suggest suitable career paths and courses.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along with tools like Spring Boot,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MySQL, offers a robust and scalable backend for building and deploying this system. Overall, the chatbot enhances career counseling by offering instant, personalized, and data-driven guidance.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235"/>
            <a:ext cx="10972800" cy="474078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en-US" sz="7200" b="1" dirty="0"/>
              <a:t>N. M. Noor, N. A. Rahim, N. A. M. Radzi, et al.</a:t>
            </a:r>
            <a:br>
              <a:rPr lang="en-US" sz="7200" dirty="0"/>
            </a:br>
            <a:r>
              <a:rPr lang="en-US" sz="7200" i="1" dirty="0"/>
              <a:t>“A Review on Chatbot Technology for Education”</a:t>
            </a:r>
            <a:br>
              <a:rPr lang="en-US" sz="7200" dirty="0"/>
            </a:br>
            <a:r>
              <a:rPr lang="en-US" sz="7200" i="1" dirty="0"/>
              <a:t>Journal of Physics: Conf. Series, vol. 1529, 2020.</a:t>
            </a:r>
            <a:br>
              <a:rPr lang="en-US" sz="7200" dirty="0"/>
            </a:br>
            <a:r>
              <a:rPr lang="en-US" sz="7200" dirty="0"/>
              <a:t>https://doi.org/10.1088/1742-6596/1529/4/042072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US" sz="7200" b="1" dirty="0"/>
              <a:t>M. Jain, P. Kumar, et al.</a:t>
            </a:r>
            <a:br>
              <a:rPr lang="en-US" sz="7200" dirty="0"/>
            </a:br>
            <a:r>
              <a:rPr lang="en-US" sz="7200" i="1" dirty="0"/>
              <a:t>“Evaluating and Informing the Design of Chatbots”</a:t>
            </a:r>
            <a:br>
              <a:rPr lang="en-US" sz="7200" dirty="0"/>
            </a:br>
            <a:r>
              <a:rPr lang="en-US" sz="7200" i="1" dirty="0"/>
              <a:t>Proc. of the 2018 CHI Conference on Human Factors in Computing Systems.</a:t>
            </a:r>
            <a:br>
              <a:rPr lang="en-US" sz="7200" dirty="0"/>
            </a:br>
            <a:r>
              <a:rPr lang="en-US" sz="7200" dirty="0"/>
              <a:t>https://doi.org/10.1145/3173574.3173996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[3].</a:t>
            </a:r>
            <a:r>
              <a:rPr lang="en-US" sz="7200" b="1" dirty="0"/>
              <a:t> M. K. Dwivedi, S. K. Sahu</a:t>
            </a:r>
            <a:br>
              <a:rPr lang="en-US" sz="7200" dirty="0"/>
            </a:br>
            <a:r>
              <a:rPr lang="en-US" sz="7200" i="1" dirty="0"/>
              <a:t>“AI Based Career Counselling and Guidance Framework”</a:t>
            </a:r>
            <a:br>
              <a:rPr lang="en-US" sz="7200" dirty="0"/>
            </a:br>
            <a:r>
              <a:rPr lang="en-US" sz="7200" i="1" dirty="0"/>
              <a:t>International Journal of Advanced Research in Computer Science, vol. 8, no. 5, 2017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7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424" y="1062495"/>
            <a:ext cx="10506270" cy="176468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Career Guidance Chatbot for Students (School to College)</a:t>
            </a:r>
          </a:p>
        </p:txBody>
      </p:sp>
    </p:spTree>
    <p:extLst>
      <p:ext uri="{BB962C8B-B14F-4D97-AF65-F5344CB8AC3E}">
        <p14:creationId xmlns:p14="http://schemas.microsoft.com/office/powerpoint/2010/main" val="103445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4AC3E-162A-9729-F51A-EF8F854A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118"/>
            <a:ext cx="10515600" cy="54398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US" sz="1800" b="1" dirty="0"/>
              <a:t>M. M. H. Khan, N. K. Raju</a:t>
            </a:r>
            <a:br>
              <a:rPr lang="en-US" sz="1800" dirty="0"/>
            </a:br>
            <a:r>
              <a:rPr lang="en-US" sz="1800" i="1" dirty="0"/>
              <a:t>“Chatbot for University Related FAQs”</a:t>
            </a:r>
            <a:br>
              <a:rPr lang="en-US" sz="1800" dirty="0"/>
            </a:br>
            <a:r>
              <a:rPr lang="en-US" sz="1800" i="1" dirty="0"/>
              <a:t>2018 IEEE 9th ICCCNT.</a:t>
            </a:r>
            <a:br>
              <a:rPr lang="en-US" sz="1800" dirty="0"/>
            </a:br>
            <a:r>
              <a:rPr lang="en-US" sz="1800" dirty="0"/>
              <a:t>https://doi.org/10.1109/ICCCNT.2018.8494080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1800" b="1" dirty="0"/>
              <a:t>S. Das, A. Pal, A. Roy, S. Pal</a:t>
            </a:r>
            <a:br>
              <a:rPr lang="en-US" sz="1800" dirty="0"/>
            </a:br>
            <a:r>
              <a:rPr lang="en-US" sz="1800" i="1" dirty="0"/>
              <a:t>“Career Counselling System using Machine Learning”</a:t>
            </a:r>
            <a:br>
              <a:rPr lang="en-US" sz="1800" dirty="0"/>
            </a:br>
            <a:r>
              <a:rPr lang="en-US" sz="1800" i="1" dirty="0"/>
              <a:t>2020 International Conference on Computer Communication and Informatics (ICCCI).</a:t>
            </a:r>
            <a:br>
              <a:rPr lang="en-US" sz="1800" dirty="0"/>
            </a:br>
            <a:r>
              <a:rPr lang="en-US" sz="1800" dirty="0"/>
              <a:t>https://doi.org/10.1109/ICCCI48352.2020.9104067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7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41826" y="2680916"/>
            <a:ext cx="50114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11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ABD0-9D85-4E90-A96F-34E35856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B3B2-39C7-46E8-B05A-28733223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Assist students in identifying suitable college majors.</a:t>
            </a:r>
          </a:p>
          <a:p>
            <a:pPr algn="just"/>
            <a:r>
              <a:rPr lang="en-US" dirty="0"/>
              <a:t>Provide personalized career path suggestions.</a:t>
            </a:r>
          </a:p>
          <a:p>
            <a:pPr algn="just"/>
            <a:r>
              <a:rPr lang="en-US" dirty="0"/>
              <a:t>Simplify decision-making after high school.</a:t>
            </a:r>
          </a:p>
          <a:p>
            <a:pPr algn="just"/>
            <a:r>
              <a:rPr lang="en-US" dirty="0"/>
              <a:t>Collect and analyze student profile data interactively.</a:t>
            </a:r>
          </a:p>
          <a:p>
            <a:pPr algn="just"/>
            <a:r>
              <a:rPr lang="en-US" dirty="0"/>
              <a:t>Promote self-awareness and career exploration.</a:t>
            </a:r>
          </a:p>
          <a:p>
            <a:pPr algn="just"/>
            <a:r>
              <a:rPr lang="en-US" dirty="0"/>
              <a:t>Make guidance accessible anytime, anywhere.</a:t>
            </a:r>
          </a:p>
          <a:p>
            <a:pPr algn="just"/>
            <a:r>
              <a:rPr lang="en-US" dirty="0"/>
              <a:t>Bridge the gap between school education and college planning.</a:t>
            </a:r>
          </a:p>
          <a:p>
            <a:pPr algn="just"/>
            <a:r>
              <a:rPr lang="en-US" dirty="0"/>
              <a:t>Deliver clear, structured information about majors and careers.</a:t>
            </a:r>
          </a:p>
        </p:txBody>
      </p:sp>
    </p:spTree>
    <p:extLst>
      <p:ext uri="{BB962C8B-B14F-4D97-AF65-F5344CB8AC3E}">
        <p14:creationId xmlns:p14="http://schemas.microsoft.com/office/powerpoint/2010/main" val="12624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48488"/>
            <a:ext cx="10972800" cy="7183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6500"/>
            <a:ext cx="10972800" cy="53721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This project introduces an AI-powered career guidance chatbot designed to help students choose suitable college majors and career paths after high school.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By interacting with students, the chatbot collects details about their interests, strengths, and preferences, and provides personalized recommendations for academic and career options.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The system aims to offer accessible, unbiased, and informed guidance to support students in making confident decisions.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9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project presents an AI-powered career guidance chatbot developed using </a:t>
            </a:r>
            <a:r>
              <a:rPr lang="en-US" b="1" dirty="0"/>
              <a:t>Java</a:t>
            </a:r>
            <a:r>
              <a:rPr lang="en-US" dirty="0"/>
              <a:t> to help students choose suitable college majors and career paths after school. </a:t>
            </a:r>
          </a:p>
          <a:p>
            <a:pPr algn="just"/>
            <a:r>
              <a:rPr lang="en-US" dirty="0"/>
              <a:t>The chatbot collects information on students’ interests, strengths, and preferences, then provides personalized academic and career recommendations. </a:t>
            </a:r>
          </a:p>
          <a:p>
            <a:pPr algn="just"/>
            <a:r>
              <a:rPr lang="en-US" dirty="0"/>
              <a:t>The system aims to offer accessible, unbiased, and reliable guidance through an interactive Java-based platform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6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the existing system, career guidance for students is typically provided through manual methods such as counseling sessions, workshops, and static online resources. </a:t>
            </a:r>
          </a:p>
          <a:p>
            <a:pPr algn="just"/>
            <a:r>
              <a:rPr lang="en-US" dirty="0"/>
              <a:t>These approaches often lack personalization and depend heavily on the availability and expertise of human counselors. </a:t>
            </a:r>
          </a:p>
          <a:p>
            <a:pPr algn="just"/>
            <a:r>
              <a:rPr lang="en-US" dirty="0"/>
              <a:t>Many online platforms offer general information about courses and careers, but they do not provide interactive, real-time, or AI-driven recommendations based on individual student profiles. </a:t>
            </a:r>
          </a:p>
          <a:p>
            <a:pPr algn="just"/>
            <a:r>
              <a:rPr lang="en-US" dirty="0"/>
              <a:t>There is no automated Java-based solution that collects student data and generates customized career suggestions dynamically.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2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7A99-7867-0751-0E43-584490D1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B61C-5634-9C90-6B22-BB265BFB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Students often face difficulty in selecting the right college major or career path after school due to limited access to personalized guidance. </a:t>
            </a:r>
          </a:p>
          <a:p>
            <a:pPr algn="just"/>
            <a:r>
              <a:rPr lang="en-US" dirty="0"/>
              <a:t>Traditional counseling methods are time-consuming, inconsistent, and may not be available to all students. </a:t>
            </a:r>
          </a:p>
          <a:p>
            <a:pPr algn="just"/>
            <a:r>
              <a:rPr lang="en-US" dirty="0"/>
              <a:t>There is a need for an automated, interactive system that can provide accurate, unbiased, and customized career recommendations based on individual student profiles. </a:t>
            </a:r>
          </a:p>
          <a:p>
            <a:pPr algn="just"/>
            <a:r>
              <a:rPr lang="en-US" dirty="0"/>
              <a:t>This project aims to address this gap by developing a Java-based AI chatbot to assist students in making informed academic and career decisions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6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The proposed system is an </a:t>
            </a:r>
            <a:r>
              <a:rPr lang="en-US" b="1" dirty="0"/>
              <a:t>AI-powered career guidance chatbot developed using Java</a:t>
            </a:r>
            <a:r>
              <a:rPr lang="en-US" dirty="0"/>
              <a:t> that interacts with students to provide personalized college and career recommendations.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The chatbot collects inputs such as interests, strengths, academic performance, and personality traits through a user-friendly interface.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It processes this data using decision-making logic and AI techniques to suggest suitable majors and career paths. </a:t>
            </a:r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5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BB7E-83AD-4EF8-B177-CAD49099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2495-E4C1-46A0-958D-E3AEB9C4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system aims to offer quick, unbiased, and accessible guidance, reducing the need for manual counseling and helping students make well-informed decisions.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4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1591</Words>
  <Application>Microsoft Office PowerPoint</Application>
  <PresentationFormat>Widescreen</PresentationFormat>
  <Paragraphs>110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Times New Roman</vt:lpstr>
      <vt:lpstr>Office Theme</vt:lpstr>
      <vt:lpstr>AI-Powered Career Guidance Chatbot for     Students (School to College)</vt:lpstr>
      <vt:lpstr>AI-Powered Career Guidance Chatbot for Students (School to College)</vt:lpstr>
      <vt:lpstr>OBJECTIVE</vt:lpstr>
      <vt:lpstr>ABSTRACT</vt:lpstr>
      <vt:lpstr>INTRODUCTION</vt:lpstr>
      <vt:lpstr>EXISTING SYSTEM</vt:lpstr>
      <vt:lpstr>PROBLEM DEFINITION</vt:lpstr>
      <vt:lpstr>PROPOSED SYSTEM</vt:lpstr>
      <vt:lpstr>PROPOSED SYSTEM</vt:lpstr>
      <vt:lpstr> MODULES</vt:lpstr>
      <vt:lpstr>MODULES DESCRIPTION:</vt:lpstr>
      <vt:lpstr>USER SESSION MODULE</vt:lpstr>
      <vt:lpstr>MAJOR INFO MODULE</vt:lpstr>
      <vt:lpstr>DATA LOADING MODULE</vt:lpstr>
      <vt:lpstr>USER INTERACTION / INPUT MODULE</vt:lpstr>
      <vt:lpstr>CHATBOT FLOW CONTROL</vt:lpstr>
      <vt:lpstr>SOFTWARE REQUIREMENT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Single-Phase Feedback and Scheduling Algorithm for MIMO Broadcast System for Excelling Sum-Rate Capacity with Joint Resource Allocation</dc:title>
  <dc:creator>SS</dc:creator>
  <cp:lastModifiedBy>Logu prasanna</cp:lastModifiedBy>
  <cp:revision>286</cp:revision>
  <dcterms:created xsi:type="dcterms:W3CDTF">2016-12-19T08:22:31Z</dcterms:created>
  <dcterms:modified xsi:type="dcterms:W3CDTF">2025-07-05T04:52:14Z</dcterms:modified>
</cp:coreProperties>
</file>