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3972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7848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3758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8869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0390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5508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5716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6505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6627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7397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7518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381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837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1185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5972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753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9098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991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3867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753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0791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5279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5656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223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251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14425" y="2985433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KATHIRAVAN.V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216435,a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sunm1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633cc122163302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221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flipV="1" rot="10800000">
            <a:off x="2254447" y="2690336"/>
            <a:ext cx="6282335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904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矩形"/>
          <p:cNvSpPr>
            <a:spLocks/>
          </p:cNvSpPr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4301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2709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1553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0411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2451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3699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flipV="1" rot="10800000">
            <a:off x="2276473" y="3253825"/>
            <a:ext cx="5456636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7224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3171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8811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0848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8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2024-09-18T13:19:59Z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b55bc3e53ddc425ab20f2f125adc05d9</vt:lpwstr>
  </property>
</Properties>
</file>