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dd-in_Banner">
            <a:extLst>
              <a:ext uri="{FF2B5EF4-FFF2-40B4-BE49-F238E27FC236}">
                <a16:creationId xmlns:a16="http://schemas.microsoft.com/office/drawing/2014/main" id="{0AC528CF-3AE3-2BC5-A1CB-A6BDCF8F58C5}"/>
              </a:ext>
            </a:extLst>
          </p:cNvPr>
          <p:cNvSpPr txBox="1">
            <a:spLocks/>
          </p:cNvSpPr>
          <p:nvPr/>
        </p:nvSpPr>
        <p:spPr>
          <a:xfrm>
            <a:off x="0" y="116456"/>
            <a:ext cx="12192000" cy="695914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Relatório de Vendas – Relação Produto x Segmento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Suplemento 8">
                <a:extLst>
                  <a:ext uri="{FF2B5EF4-FFF2-40B4-BE49-F238E27FC236}">
                    <a16:creationId xmlns:a16="http://schemas.microsoft.com/office/drawing/2014/main" id="{9851544A-1ED9-182D-5847-5928337D9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264056"/>
                  </p:ext>
                </p:extLst>
              </p:nvPr>
            </p:nvGraphicFramePr>
            <p:xfrm>
              <a:off x="1524000" y="82800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Suplemento 8">
                <a:extLst>
                  <a:ext uri="{FF2B5EF4-FFF2-40B4-BE49-F238E27FC236}">
                    <a16:creationId xmlns:a16="http://schemas.microsoft.com/office/drawing/2014/main" id="{9851544A-1ED9-182D-5847-5928337D9E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2800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1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dd-in_Banner">
            <a:extLst>
              <a:ext uri="{FF2B5EF4-FFF2-40B4-BE49-F238E27FC236}">
                <a16:creationId xmlns:a16="http://schemas.microsoft.com/office/drawing/2014/main" id="{0AC528CF-3AE3-2BC5-A1CB-A6BDCF8F58C5}"/>
              </a:ext>
            </a:extLst>
          </p:cNvPr>
          <p:cNvSpPr txBox="1">
            <a:spLocks/>
          </p:cNvSpPr>
          <p:nvPr/>
        </p:nvSpPr>
        <p:spPr>
          <a:xfrm>
            <a:off x="0" y="116456"/>
            <a:ext cx="12192000" cy="695914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Relatório de Vendas – Lucro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B29AE87D-7DE3-5E66-2302-A3AB63379B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868884"/>
                  </p:ext>
                </p:extLst>
              </p:nvPr>
            </p:nvGraphicFramePr>
            <p:xfrm>
              <a:off x="1524000" y="845126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B29AE87D-7DE3-5E66-2302-A3AB63379B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45126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21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dd-in_Banner">
            <a:extLst>
              <a:ext uri="{FF2B5EF4-FFF2-40B4-BE49-F238E27FC236}">
                <a16:creationId xmlns:a16="http://schemas.microsoft.com/office/drawing/2014/main" id="{0AC528CF-3AE3-2BC5-A1CB-A6BDCF8F58C5}"/>
              </a:ext>
            </a:extLst>
          </p:cNvPr>
          <p:cNvSpPr txBox="1">
            <a:spLocks/>
          </p:cNvSpPr>
          <p:nvPr/>
        </p:nvSpPr>
        <p:spPr>
          <a:xfrm>
            <a:off x="0" y="116456"/>
            <a:ext cx="12192000" cy="695914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Distribuição: Lucro, Vendas e Unidades Vendidas por País e Segmento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1CA1FD03-4164-29B4-0D47-A69B40F55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833925"/>
                  </p:ext>
                </p:extLst>
              </p:nvPr>
            </p:nvGraphicFramePr>
            <p:xfrm>
              <a:off x="1524000" y="812370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1CA1FD03-4164-29B4-0D47-A69B40F55E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12370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32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63669EB-116C-489F-8B8C-9BAB81CF994D}">
  <we:reference id="wa200003233" version="2.0.0.3" store="pt-BR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68BCE6&quot;"/>
    <we:property name="bookmark" value="&quot;H4sIAAAAAAAAA+1Y227bOBD9FUMvfXEM62bJeUvdLFpsdmGsgwCLwljwMnJYMKRKUdl4A/9Qf2N/bIeU5MaOkwZuevPWTxRnNDwzc3hI6zbgoiolWf5OriA4Dt4oLhjh2vTCoB+oZnI8TDLORjyLw3xU5LQYQopWXVqhVRUc3waWmAXYC1HVRLpIOPl23g+IlFOycE8FkRX0gxJMpRWR4h9onNFkTQ2rfgA3pdSGuJAzSyy4sNfojs8IIRzEuCJhVlzDDJhtZvM0zyml0bDg8ThKoGCJg101Dh7ZThcX2i8/0coSoXAZ78ujjMYsyvI4y0JKM54Vbr4Q0rYudHl6UxrMDnNelq44E8S60AarJgOfhYGqAX0bTLSsr/zodGN+pmvD4A/w0U+VFXaJkQqhiGLCFWWFBZkajeXyFhzymlk/fan/nhjARXlwPFz11zhO+DW+jbPbIE4WCwMLYtvH0y+CsDcjEprZX2rV9md4H+8cZyqhFrLt/8dWnDdplAIml8RYxy/6Dhvpyo4vacPBvFz6yr8SpqNA1N8C/k2zXc07jqLzuzssbEnSwH9+VsxXzgScUkjjKOc0SZI0H7Eo/knfJyF0/exNsQqw1dRwDwoT9P3+OfxYyt+Wx0WYAIGcJYykHIb5OKLJJ3n8Y8jfE/j+XJD+BGIe3XFfY+fPYHEFas+d/1qAIYZdLs/gGuR9MGv7fVMH4YIY0VwpPPA9E2rvRutgwUaOr9xlxbndwdOO39eC9Dj0OLGkCdWmEpwovXdzDrkuv/37odpRmE9qLpN1heIAvGHuTvn9eorW7b3D7lXL4cNOsiVkczKF8TiPaRhHaRoV2biI6DDf/2Q65LL91Lfn1bdK4kXNbChacAX4p9sN3DKecWWDTkBj19ybwRPyNjgTSNIm9gWRtQv74iWpBHuBiFae4w+IpHev/BKH3Jz/l6D5bUdU1X1wafprtPSjruf4T0C6Nxvr+xrMEjF7j49YBw7JYI1ysAPDwBUXg4kKD1lJysoR3336wSkOPv1fYVntcQyfaRQRB+CcUAl/hWMgcTjKjwhL46OEjdKjPOPxURrlAGjidEi2z+um8R7dVCjVQXNU+IyMfaUfSHlzHXQyWluXVleMbsupWsp+wC6F5AaUL8+2y9udWzsahslZl9W5XqC23EnryTHiB2LMW71IUs5ZEudxEo5gTGIa85EL8aiaWbixVN9sXtD8b7fA6dpWJWEwJQp2CJ3nMXfQHhU7/w1yLXWr1X9kP8NO/BQAAA==&quot;"/>
    <we:property name="creatorSessionId" value="&quot;5feece10-39bf-4f7e-9289-93b72f2aacbd&quot;"/>
    <we:property name="creatorTenantId" value="&quot;f310b526-e195-4805-a55e-67e28f2fefdb&quot;"/>
    <we:property name="creatorUserId" value="&quot;100320021796603C&quot;"/>
    <we:property name="datasetId" value="&quot;7e906db0-b1fc-4d7e-a2dc-fc34bd31fdcb&quot;"/>
    <we:property name="embedUrl" value="&quot;/reportEmbed?reportId=5db9d4a6-e15a-48b4-875f-d43eab001c42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224bNxD9FYEveZEF7U1a+U1WVLSwnQiRYaAIhIBLjmQGNLnhcl2rhn6ov9Ef65C7q1iyfIHqJq0aPXFnZmfOzBwOqb0jXBS5pMt39BrIMflFccEo16YVkDZRlfDk/fvT8+GH00/vhudjFOvcCq0KcnxHLDULsJeiKKl0LlD4cdYmVMoJXbinOZUFtEkOptCKSvE7VMaosqaEVZvAbS61oc7l1FILzu0NmuMzxg46EUakzIobmAKzlTRN0jTLsrA759EgjGHOYoe3qAw8sp0mzrUPP9LKUqEwjLflYT+LWNhPo34/yLI+78+dfC6krU2y5fg2N5gd5rzMXVVGiHWhDZZLEp+FgaICfUdGWpbXfjXekE91aRh8AO99rKywS/Q0F4oqJlxRVliQidFYLq/BJS+Z9eIr/dvIAAbl5Li7aq9xDPkNvo3SbRDDxcLAgtr6cfyPIGxNqYRK+lOp6v50H+KdoaQQaiHr/n9txUWVRi5gdEWNdfzKPmMjXdnxJW04mJOlr/xbYRoKhO0t4N8129Ws4Sgaf77HwpokFfzXZ8Vs5VTAswySKEx5FsdxkvZYGP2g74sQun62JlgF2GpqsAeFKdr++zn8VMrfl8fzIAYKKYsZTTh000GYxc/y+L8x/l7A99eC9CtQ8+SO+xY7fwqLa1B77vyfBRhq2NXyDG5APgSz1j9UNRAuqRHVlcID3zOh+lK0dkY2cnzrLivO7B6eev2lFLTFocWppZWrOhUyVHrv5hxyXc7//KPYUZhnZy6TZYHDAXjF3J3j99tNtGbvHXavag4fdpI1IauTKYgGaZQFUZgk4bw/mIdZN93/ZDrksv2Yb6873wqJFzWzMdHINeCfbrdwYTzj8gqdgEqvuVeDJ+QdORNI0sr3JZWlc/vmhBaCvUFEK8/xR4akNy98iENuzv9roPltR1XRfHCp+mu09Kum5/hPQLo3K+2XEswSMXuLr1g7DklnjbKzA0PHFRediQIPWUnzwhHfffpBEQef/iksiz2O4TONQ8QBuKCZhE/BAGgU9NIjypLoKGa95Cjt8+goCVMAVPGsS7fP66rxHt1EKNVAc1T4Gxn7Sj+S8mYcNDJaW5dWU4xmy6lSyjZhV0JyA8qXZ9vk486tHXaD+KzJ6kIvcLbcS+vFPqJHfMzqeREnnLM4SqM46MGARlnEe87Fk9PMwq3N9O3mBc3/dg84XdoipwwmVMGOQed5zB20J4ed/wZJfBBEI5Asz7zgEl2PxtXqL9ET140lFQAA&quot;"/>
    <we:property name="isFiltersActionButtonVisible" value="true"/>
    <we:property name="isFooterCollapsed" value="false"/>
    <we:property name="isVisualContainerHeaderHidden" value="false"/>
    <we:property name="pageDisplayName" value="&quot;Página 1&quot;"/>
    <we:property name="pageName" value="&quot;8588bbb20fd3924efc41&quot;"/>
    <we:property name="reportEmbeddedTime" value="&quot;2024-06-23T02:57:13.232Z&quot;"/>
    <we:property name="reportName" value="&quot;sample_financials&quot;"/>
    <we:property name="reportState" value="&quot;CONNECTED&quot;"/>
    <we:property name="reportUrl" value="&quot;/groups/me/reports/5db9d4a6-e15a-48b4-875f-d43eab001c42/8588bbb20fd3924efc41?bookmarkGuid=cb819566-facb-4896-a4b9-d69013044cd5&amp;bookmarkUsage=1&amp;ctid=f310b526-e195-4805-a55e-67e28f2fefdb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43A818A-7DD1-4B6E-94CD-121F50E64C93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5db9d4a6-e15a-48b4-875f-d43eab001c42/13bb78190413e895b7fd?bookmarkGuid=dc97d628-dcc7-46d5-89ea-f8904cbeef59&amp;bookmarkUsage=1&amp;ctid=f310b526-e195-4805-a55e-67e28f2fefdb&amp;fromEntryPoint=export&quot;"/>
    <we:property name="reportName" value="&quot;sample_financials&quot;"/>
    <we:property name="reportState" value="&quot;CONNECTED&quot;"/>
    <we:property name="embedUrl" value="&quot;/reportEmbed?reportId=5db9d4a6-e15a-48b4-875f-d43eab001c42&amp;config=eyJjbHVzdGVyVXJsIjoiaHR0cHM6Ly9XQUJJLUJSQVpJTC1TT1VUSC1CLVBSSU1BUlktcmVkaXJlY3QuYW5hbHlzaXMud2luZG93cy5uZXQiLCJlbWJlZEZlYXR1cmVzIjp7InVzYWdlTWV0cmljc1ZOZXh0Ijp0cnVlfX0%3D&amp;disableSensitivityBanner=true&quot;"/>
    <we:property name="pageName" value="&quot;13bb78190413e895b7fd&quot;"/>
    <we:property name="pageDisplayName" value="&quot;Página 2&quot;"/>
    <we:property name="datasetId" value="&quot;7e906db0-b1fc-4d7e-a2dc-fc34bd31fdcb&quot;"/>
    <we:property name="backgroundColor" value="&quot;#68BCE6&quot;"/>
    <we:property name="bookmark" value="&quot;H4sIAAAAAAAAA+1X227bMAz9lUDPweCb4qRvXdphA7qhWLa+DHmgLSpVoVqeLHfNiv7QfmM/Nspyb0uaDkWxBt1eEomkSZ5D6nbBhGpqDcsPcIpsh72rhCpBGDuI2ZBVQTgpZCLjKI0wkXkGGc94TlpTO2Wqhu1cMAd2ge5INS1o74mEX+ZDBlofwsLPJOgGh6xG25gKtPqOwZhUzrZ4OWR4XmtjwbucOXDo3Z6ROc0phfhVShGhdOoMZ1i6XpoWRT6OJ1EWpzie8CKXgsyaYNBlttbEu+7CT03lQFUUxstKHo9HUVQkPMFMyCKNZOTljaoWuk/45ttPy9qT4/DcFebc81GcUGDv6fKSAHHALMtARsk4zhDTSR5x/7VU2vUBi+X+eW2JK2IweNsVZ1CV6FEQIRabgP+C7S4WFhfg+un+HeXU6PZ0jXxmWlviR5SdqnLKLSmGVBXFUJ58n+ehNVSWTjOYgcYgfdNWPcuRnx6bb1OLVBbhBXOSbCSlBCvuMkITK9C+XnZo95S9KmIy/C3pZ0VK0EiU5rJMkzjOOY9HcZEWeTHZ8tJ9rpRrBjOjxb9Qvk1oQwmlnEBEO1mGIDGCGEdQPFjCKTG0MJZ2QL1SxadKfWraytklWy3LcEtaiYZSuSdoo1rh9Bis2+pWug/t5fzqvCGLk1snSt8kIf2n74p5ODz4RI7HGfA4gbHgfFQGV1u8A60lMn5Um79VaMGWx8sDPEO9mtq1flV1ldARWBUuEx2MR8Lrb0XXztgdxHv+muLNbuXTj7+2CgYCBwIcBFc9FLZbmY1rf9Me9JJ5ef/zR7OGmIfPKt02tCRQhD5eu+E8vI5fMrN9x71skH37hN0TeEHbJsikpJ8iyrnk6f/D/y8/Af5gXW7VReD+J8HzXQS6br6hjJ0ivbP9wLSuqaHEQ6iwi18HFwo7O2ocqASKfmz9/4GicoRCHYFufY26VznrwnTRfgHn3ac2DhAAAA==&quot;"/>
    <we:property name="initialStateBookmark" value="&quot;H4sIAAAAAAAAA+1XyW7bMBD9FYNno5AsyUtvjpOiRVbEbS6FUYzEocOAIVWKcuMG/qH+Rn+sQ0nZascugqAx0l5scjia5b3hkLxmXBa5gvkRXCJ7yz5oLjPgxrZC1ma6Fu4cH+8fDk/3vxwND/dIbHInjS7Y22vmwE7RncmiBOVNkPDzpM1AqROY+pkAVWCb5WgLo0HJ71gr05KzJS7aDK9yZSx4k2MHDr3ZGanTnHyHbyLyCJmTMxxj5hpplKa9fjgI4jDC/iBJe4KTWlErVJGtVPGmK/cjox1ITW68LEvCfjcI0k7SwZiLNApE4OWF1FPVBHz37cd57lFxeOVSc+XxSC/Isbe0WFBCCWAcxyCCTj+MEaNBL0j810Iq1zhM53tXuSWsCMHa2pDPQGfosyBALBZ1/tdsOJ1anIJrpnsPFkdGlZcr5GNT2gxPUVRL2kk3Jx9CavIhPfg+zhNriJZqpTUGhbX0XakblAM/PTffRhaJFu4FE5KsBSUDyx8iQhPL0e7Mq2x3pb0hsdP+LegXzZRSI1HUE1nUCcNekoTdMI3SXjrYcuo+aemK1tgo/i/Qty7bmkIhBhBQC4sRBAYQYhfSjRSOCKGpsdT61BKLzxX6yJTa2TlbpqW9JaVEQyHdM5RRLnF0DtZtdSk9lu1icnPekMbFvROlKZI6/Oevikl9eCQD0e/HkIQd6PMk6Wa1qS3uQCuBDJ9U5u8lWrDZ+fwAZ6iWQ7tdX166CegMrKwvE1UaT0yvuQ7dGmMPMt711xSvdi+eZvy1lNDi2OLgoDbVpMKG2qzd++t60GvG5fDnj2IFMJvPKlUWtCWQ13W8suFs3sevGdmm4l53kk351N0TkpTaJohORj9p0EtEEv0//P/yE+AP9uVWXQQefxK83EWgquY7yNgl0jvbD0zpihwyPAGNlf+8NiGx0qPCAc2RN2Pr/w8k0VETdQaq9BxVr3JWOSHuZKpwwwf+rc6qsKrofgHzv1XwNxAAAA==&quot;"/>
    <we:property name="isFiltersActionButtonVisible" value="true"/>
    <we:property name="isVisualContainerHeaderHidden" value="false"/>
    <we:property name="reportEmbeddedTime" value="&quot;2024-06-23T02:58:05.338Z&quot;"/>
    <we:property name="creatorTenantId" value="&quot;f310b526-e195-4805-a55e-67e28f2fefdb&quot;"/>
    <we:property name="creatorUserId" value="&quot;100320021796603C&quot;"/>
    <we:property name="creatorSessionId" value="&quot;d3706012-fa89-426a-87d7-663cf2cc9eb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C6B4AE8-C513-43C7-AC0A-B0E34B245487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5db9d4a6-e15a-48b4-875f-d43eab001c42/8c5e7be8b5037afc8f7a?bookmarkGuid=00ab847b-386b-47f8-b039-63b3e4a64632&amp;bookmarkUsage=1&amp;ctid=f310b526-e195-4805-a55e-67e28f2fefdb&amp;fromEntryPoint=export&quot;"/>
    <we:property name="reportName" value="&quot;sample_financials&quot;"/>
    <we:property name="reportState" value="&quot;CONNECTED&quot;"/>
    <we:property name="embedUrl" value="&quot;/reportEmbed?reportId=5db9d4a6-e15a-48b4-875f-d43eab001c42&amp;config=eyJjbHVzdGVyVXJsIjoiaHR0cHM6Ly9XQUJJLUJSQVpJTC1TT1VUSC1CLVBSSU1BUlktcmVkaXJlY3QuYW5hbHlzaXMud2luZG93cy5uZXQiLCJlbWJlZEZlYXR1cmVzIjp7InVzYWdlTWV0cmljc1ZOZXh0Ijp0cnVlfX0%3D&amp;disableSensitivityBanner=true&quot;"/>
    <we:property name="pageName" value="&quot;8c5e7be8b5037afc8f7a&quot;"/>
    <we:property name="pageDisplayName" value="&quot;Página 3&quot;"/>
    <we:property name="datasetId" value="&quot;7e906db0-b1fc-4d7e-a2dc-fc34bd31fdcb&quot;"/>
    <we:property name="backgroundColor" value="&quot;#68BCE6&quot;"/>
    <we:property name="bookmark" value="&quot;H4sIAAAAAAAAA+1X328bNwz+V4x76Ytj3E/LzlvqZtiwYAjmLC+FMfAknqNClq46XRYv8P9eSrKdxnEaoGi7oNibRPLIjx8pnnSfCNm1CtZ/wAqT0+Q3LSQHYewgS4aJjsJyPC5F1UxLXtRZnQuW5Uha0zppdJec3icO7BLdtex6UN4TCd8vhgkodQlLv2tAdThMWrSd0aDkvxiNSeVsj5thgnetMha8y7kDh97tLZnTniBko4IiAnfyFufIXZROeIWsxkldpQWDhk8aBmTWRYOA7KiJdx3Cz4x2IDWF8bJcpHnepJwxljJWAysw9fJO6qXaAn749mrdenIc3rna3Hk+6g8U2HvabCihccpFgWw6ybNc8Hyalaz0XzdSuW3Aen1+11riihiM3maU+dJYqoFKAicWu0jBfTIzql+F1fkj+dz0luOf2ASVdtKtyVMjNWguPcUezaU1RH7QzHG5Qu2C+Mb8M7NIQUVymm6Gexxn4pa+JukhiLPl0uIS3HZ7/l0Q0rKREeAvvd5WO32Kd0GSLxanlTi7AeseV4c2VqB9uw7Mv5N211D58AD4f5rtZrHreLL48FlPb5skwv/2XbGI7ctYPp2wFDgbi7LGccn5q2jfmem1o+Rfb/sO5qCwe7l9Xwvev7R03WBulPgGR24F7eFp+3FN/NAbsYlZVpYly8ZpWU2LitV5WlT/N/GPncGvqiHqUoxFXdOFgDWsqOppWYsXG+LZQvwq0YLlN+sLvEX1FO1e/1S1w3gNVsZLT8jsKzPe3t72zpJHJLzz1ylv9hme7fpjL2EgcCDAQXS1TSU50+ZId75Y7U5JjvZRwZMV0u3QL3yUQGwbwUmMeiOCGgPv98mFpFpE39egeu/2zVvoJH9DiDahlM/+wrPDX/jPX6Nn7wmBvC4w9POzsIhvCNDd7gURM7dGhdWODSJL+Q+j9mOPdk2Qg8UD1JEHMtqDHB2BMPJhyZnsaFYpaDt/QPxbhkQCQ/a/47r7iml2YejP4wFcQa3w72yKUGTjyQnwqjgp+bg6mTBRnFT5BJFUok7hcOxtKfHoLqXWO2heYo1xPtwO5K5JdK/UMOE3UgmLOsA+NHl/9GjmaVZc7KJdmSXNhn24OHbDcT0yDkzvuhY4XoLGI2MhVFOgeGE0hKflfjBsNp8AeXXL3NMOAAA=&quot;"/>
    <we:property name="initialStateBookmark" value="&quot;H4sIAAAAAAAAA+1XXW8TOxD9K5FfeEmj/Uqc9C0NvbqoBSpS+oIi5LUnqZFjL15vaajy3xnb2ZSmKZEQcCt037wz45kzZ8az9h0Rsq4UW71hSyDH5JUWkjNhbCclXaKj8OTt27PX43dnH9+MX5+i2FROGl2T4zvimF2Au5J1w5R3gcIPsy5hSl2whf+aM1VDl1Rga6OZkl8hGqPK2QbWXQK3lTKWeZdTxxx4tzdojt8YO+3lGJFxJ29gCtxF6ZD3gZYwLPtJTtmcD+eUoVkdDQKyvSbedQg/MdoxqTGMl2UiybJ5wimlCaUlozkkXl5LvVAbwPd7L1eVZ8XBrSvNreej/ISBvaf1GhMaJFzkQEfDLM0Ez0ZpQQu/ey6V2wQsV6e3lUWukMHobYKZL4xF8hUJnFioIwV3ZGJUswyr0wfyqWksh3cwDyrtpFuhp7nUTHPpKfZoLqxB8oNmCoslaBfE1+bLxAIGFeQ4WXe3OMbiBnejdBfEeLGwsGBu83n6WxDici4jwH8aval28hjvDCU/LE4lYXLNrHtYHfywAuzJKjD/Utq2obLuDvD/NNv1rO14tPj0XU9vmiTC//VdMYvtS2k2GtKEcToQRQmDgvNn0b4T02iHyT/f9u1MmYL6cPs+F7zvtXR1Z2qU+AVHbsmq3dP255r4vjdiE9O0KAqaDpKiP8r7tMySvP9/E//ZGfysGqIsxECUJV4I6Jzm/XJUlOJgQzxZiH8lWGb59eocbkA9RrvVP1a1GK+YlfHSEzL7yYw317atM/KAhJf+OuXNvsOzWX9uJOsI6AjmWHS1SYWMtdnTnQerXSvJwT4oOFkC3g79wkcJxFYRnISoNyKoIfB+R84l1iL6vmKq8W5fnLBa8heIaB1K+eQvPN39hf/9NXrynhDIqwNDfz8Ls/iGYLpuXxAxc2tUWLVsIFnKb4zazw3YFUIOFvdQex5IbwuytwdCz4dFZ7LGWaVYVfsD4t8yKBIQsj+DVf0T0+zc4J/HA7hkpYKP6QhYng6GR4z386OCD/pHQyryo342BECVKBO2O/Y2lHh0F1LrFpqXWGOcD9eCbJtEN0p1Cb+WSljQAfauyYe9RzNL0vy8jXZpFjgbtuHi2A3Hdc84MI2rK8bhgmnYMxZCNQWIA6MhPC1JCIKTSCJlBzZ4aNtBsl5/A1wLsUv8DgAA&quot;"/>
    <we:property name="isFiltersActionButtonVisible" value="true"/>
    <we:property name="isVisualContainerHeaderHidden" value="false"/>
    <we:property name="reportEmbeddedTime" value="&quot;2024-06-23T02:59:37.785Z&quot;"/>
    <we:property name="creatorTenantId" value="&quot;f310b526-e195-4805-a55e-67e28f2fefdb&quot;"/>
    <we:property name="creatorUserId" value="&quot;100320021796603C&quot;"/>
    <we:property name="creatorSessionId" value="&quot;667f8668-fe28-4feb-9907-672f2230d863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Lo-Ruama Silva</cp:lastModifiedBy>
  <cp:revision>5</cp:revision>
  <dcterms:created xsi:type="dcterms:W3CDTF">2018-06-07T21:39:02Z</dcterms:created>
  <dcterms:modified xsi:type="dcterms:W3CDTF">2024-06-23T03:05:45Z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