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8" r:id="rId7"/>
    <p:sldId id="261" r:id="rId8"/>
    <p:sldId id="259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1EC20-B804-4849-8E54-BF560DE278CA}" v="6" dt="2023-09-26T04:47:08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76"/>
  </p:normalViewPr>
  <p:slideViewPr>
    <p:cSldViewPr snapToGrid="0">
      <p:cViewPr varScale="1">
        <p:scale>
          <a:sx n="78" d="100"/>
          <a:sy n="78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2007D-E1AF-43B6-94E0-9F4B7A5115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03F205-CA86-4C37-8486-416DC6A86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dictionaries to map image IDs to captions.</a:t>
          </a:r>
        </a:p>
      </dgm:t>
    </dgm:pt>
    <dgm:pt modelId="{AA8349B9-9322-4260-A5A6-245B872D59E9}" type="parTrans" cxnId="{5792821D-B296-4CD8-8612-BBFE95CEEFDF}">
      <dgm:prSet/>
      <dgm:spPr/>
      <dgm:t>
        <a:bodyPr/>
        <a:lstStyle/>
        <a:p>
          <a:endParaRPr lang="en-US"/>
        </a:p>
      </dgm:t>
    </dgm:pt>
    <dgm:pt modelId="{F8C82A24-ED5A-447D-9FC7-8B1C79DBDEB1}" type="sibTrans" cxnId="{5792821D-B296-4CD8-8612-BBFE95CEEFDF}">
      <dgm:prSet/>
      <dgm:spPr/>
      <dgm:t>
        <a:bodyPr/>
        <a:lstStyle/>
        <a:p>
          <a:endParaRPr lang="en-US"/>
        </a:p>
      </dgm:t>
    </dgm:pt>
    <dgm:pt modelId="{2D4F379F-4424-4691-8488-1779653BD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Extracting image features using ResNet50 and forming a dictionary for image encodings.</a:t>
          </a:r>
        </a:p>
      </dgm:t>
    </dgm:pt>
    <dgm:pt modelId="{DE3C5714-B828-4BF5-92AB-5EEAB77BC6C4}" type="parTrans" cxnId="{723E2500-96E6-4984-BCC2-7FABD8D4EA8D}">
      <dgm:prSet/>
      <dgm:spPr/>
      <dgm:t>
        <a:bodyPr/>
        <a:lstStyle/>
        <a:p>
          <a:endParaRPr lang="en-US"/>
        </a:p>
      </dgm:t>
    </dgm:pt>
    <dgm:pt modelId="{4EE99D74-4DD0-4147-B2B9-C570FFE5BCE7}" type="sibTrans" cxnId="{723E2500-96E6-4984-BCC2-7FABD8D4EA8D}">
      <dgm:prSet/>
      <dgm:spPr/>
      <dgm:t>
        <a:bodyPr/>
        <a:lstStyle/>
        <a:p>
          <a:endParaRPr lang="en-US"/>
        </a:p>
      </dgm:t>
    </dgm:pt>
    <dgm:pt modelId="{80161897-C4D5-4E69-8788-8425D16B1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hyperparameters like vocabulary size and maximum sequence length.</a:t>
          </a:r>
        </a:p>
      </dgm:t>
    </dgm:pt>
    <dgm:pt modelId="{EAED8DE6-9C3E-44CB-8B1B-01438F03ED84}" type="parTrans" cxnId="{2142070C-28BC-4147-812C-7CB193E7C25B}">
      <dgm:prSet/>
      <dgm:spPr/>
      <dgm:t>
        <a:bodyPr/>
        <a:lstStyle/>
        <a:p>
          <a:endParaRPr lang="en-US"/>
        </a:p>
      </dgm:t>
    </dgm:pt>
    <dgm:pt modelId="{8DB1B0DA-E5EB-4ECA-9FF2-B5AD207DAB31}" type="sibTrans" cxnId="{2142070C-28BC-4147-812C-7CB193E7C25B}">
      <dgm:prSet/>
      <dgm:spPr/>
      <dgm:t>
        <a:bodyPr/>
        <a:lstStyle/>
        <a:p>
          <a:endParaRPr lang="en-US"/>
        </a:p>
      </dgm:t>
    </dgm:pt>
    <dgm:pt modelId="{355AB9BD-BA74-426D-AAA7-81796CF888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dictionaries to map words to indices and indices to words.</a:t>
          </a:r>
        </a:p>
      </dgm:t>
    </dgm:pt>
    <dgm:pt modelId="{B54DF89B-FE2C-400B-9FBF-9AE4F545FA27}" type="parTrans" cxnId="{86762134-B32B-4489-A820-D69ACA21D6F8}">
      <dgm:prSet/>
      <dgm:spPr/>
      <dgm:t>
        <a:bodyPr/>
        <a:lstStyle/>
        <a:p>
          <a:endParaRPr lang="en-US"/>
        </a:p>
      </dgm:t>
    </dgm:pt>
    <dgm:pt modelId="{F3F1EDFE-6C83-4081-BC6F-BFCEAEDD6D60}" type="sibTrans" cxnId="{86762134-B32B-4489-A820-D69ACA21D6F8}">
      <dgm:prSet/>
      <dgm:spPr/>
      <dgm:t>
        <a:bodyPr/>
        <a:lstStyle/>
        <a:p>
          <a:endParaRPr lang="en-US"/>
        </a:p>
      </dgm:t>
    </dgm:pt>
    <dgm:pt modelId="{C3FCA1DD-A8C6-40C9-806D-E706D95E7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process the model's data, complex English words are represented numerically by mapping each word in the vocabulary to a unique index value.</a:t>
          </a:r>
        </a:p>
      </dgm:t>
    </dgm:pt>
    <dgm:pt modelId="{76BFC713-8EBE-476A-ADF1-56B12BF6FBC7}" type="parTrans" cxnId="{982D70B6-C537-47CB-BD7E-F2D92ED23652}">
      <dgm:prSet/>
      <dgm:spPr/>
      <dgm:t>
        <a:bodyPr/>
        <a:lstStyle/>
        <a:p>
          <a:endParaRPr lang="en-US"/>
        </a:p>
      </dgm:t>
    </dgm:pt>
    <dgm:pt modelId="{96DA0C58-2C10-43FC-BDC9-7CE7AFF11AA0}" type="sibTrans" cxnId="{982D70B6-C537-47CB-BD7E-F2D92ED23652}">
      <dgm:prSet/>
      <dgm:spPr/>
      <dgm:t>
        <a:bodyPr/>
        <a:lstStyle/>
        <a:p>
          <a:endParaRPr lang="en-US"/>
        </a:p>
      </dgm:t>
    </dgm:pt>
    <dgm:pt modelId="{7949F364-8927-4295-8204-BE23442A7CE7}" type="pres">
      <dgm:prSet presAssocID="{78E2007D-E1AF-43B6-94E0-9F4B7A5115F7}" presName="root" presStyleCnt="0">
        <dgm:presLayoutVars>
          <dgm:dir/>
          <dgm:resizeHandles val="exact"/>
        </dgm:presLayoutVars>
      </dgm:prSet>
      <dgm:spPr/>
    </dgm:pt>
    <dgm:pt modelId="{DB2DA4CC-12BA-437D-A23A-29A0738932E4}" type="pres">
      <dgm:prSet presAssocID="{3903F205-CA86-4C37-8486-416DC6A86A3D}" presName="compNode" presStyleCnt="0"/>
      <dgm:spPr/>
    </dgm:pt>
    <dgm:pt modelId="{75A87D7B-CF9A-47F5-9E2B-A79BD7FF63BF}" type="pres">
      <dgm:prSet presAssocID="{3903F205-CA86-4C37-8486-416DC6A86A3D}" presName="bgRect" presStyleLbl="bgShp" presStyleIdx="0" presStyleCnt="5"/>
      <dgm:spPr/>
    </dgm:pt>
    <dgm:pt modelId="{70E2C7AD-07A3-4B3F-9C61-62A2B0A3275E}" type="pres">
      <dgm:prSet presAssocID="{3903F205-CA86-4C37-8486-416DC6A86A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DA794F-36F8-448A-B8AD-A73C9C716E7A}" type="pres">
      <dgm:prSet presAssocID="{3903F205-CA86-4C37-8486-416DC6A86A3D}" presName="spaceRect" presStyleCnt="0"/>
      <dgm:spPr/>
    </dgm:pt>
    <dgm:pt modelId="{60E6BBA4-7970-4639-AA4D-420302D18164}" type="pres">
      <dgm:prSet presAssocID="{3903F205-CA86-4C37-8486-416DC6A86A3D}" presName="parTx" presStyleLbl="revTx" presStyleIdx="0" presStyleCnt="5">
        <dgm:presLayoutVars>
          <dgm:chMax val="0"/>
          <dgm:chPref val="0"/>
        </dgm:presLayoutVars>
      </dgm:prSet>
      <dgm:spPr/>
    </dgm:pt>
    <dgm:pt modelId="{EF0CDBC3-FDD7-4477-A6E4-24519DBE7CDC}" type="pres">
      <dgm:prSet presAssocID="{F8C82A24-ED5A-447D-9FC7-8B1C79DBDEB1}" presName="sibTrans" presStyleCnt="0"/>
      <dgm:spPr/>
    </dgm:pt>
    <dgm:pt modelId="{0182B9B0-0127-487D-926C-A63B596B724A}" type="pres">
      <dgm:prSet presAssocID="{2D4F379F-4424-4691-8488-1779653BD50F}" presName="compNode" presStyleCnt="0"/>
      <dgm:spPr/>
    </dgm:pt>
    <dgm:pt modelId="{409EB4B5-19D2-44C6-A808-2B885B76DEAE}" type="pres">
      <dgm:prSet presAssocID="{2D4F379F-4424-4691-8488-1779653BD50F}" presName="bgRect" presStyleLbl="bgShp" presStyleIdx="1" presStyleCnt="5"/>
      <dgm:spPr/>
    </dgm:pt>
    <dgm:pt modelId="{BF4E613C-6E0A-4F98-88A2-2CCD795E4ED1}" type="pres">
      <dgm:prSet presAssocID="{2D4F379F-4424-4691-8488-1779653BD5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D253C76-8A42-47C7-9A11-193DAE67FDF4}" type="pres">
      <dgm:prSet presAssocID="{2D4F379F-4424-4691-8488-1779653BD50F}" presName="spaceRect" presStyleCnt="0"/>
      <dgm:spPr/>
    </dgm:pt>
    <dgm:pt modelId="{2F2A6BFA-2DA8-4254-A3E7-EA513403575D}" type="pres">
      <dgm:prSet presAssocID="{2D4F379F-4424-4691-8488-1779653BD50F}" presName="parTx" presStyleLbl="revTx" presStyleIdx="1" presStyleCnt="5">
        <dgm:presLayoutVars>
          <dgm:chMax val="0"/>
          <dgm:chPref val="0"/>
        </dgm:presLayoutVars>
      </dgm:prSet>
      <dgm:spPr/>
    </dgm:pt>
    <dgm:pt modelId="{1139AF8B-2039-49FA-B75B-64F697793754}" type="pres">
      <dgm:prSet presAssocID="{4EE99D74-4DD0-4147-B2B9-C570FFE5BCE7}" presName="sibTrans" presStyleCnt="0"/>
      <dgm:spPr/>
    </dgm:pt>
    <dgm:pt modelId="{9D21268D-0A91-4676-89CE-788A3D200B5E}" type="pres">
      <dgm:prSet presAssocID="{80161897-C4D5-4E69-8788-8425D16B193F}" presName="compNode" presStyleCnt="0"/>
      <dgm:spPr/>
    </dgm:pt>
    <dgm:pt modelId="{96C58F76-23DF-43F1-AA4F-EDA1CCE59FE8}" type="pres">
      <dgm:prSet presAssocID="{80161897-C4D5-4E69-8788-8425D16B193F}" presName="bgRect" presStyleLbl="bgShp" presStyleIdx="2" presStyleCnt="5"/>
      <dgm:spPr/>
    </dgm:pt>
    <dgm:pt modelId="{707D7787-7AA5-4DDC-995E-28332E3EE25F}" type="pres">
      <dgm:prSet presAssocID="{80161897-C4D5-4E69-8788-8425D16B19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B827E7-E2E2-4610-BA76-2F65A6D32BA3}" type="pres">
      <dgm:prSet presAssocID="{80161897-C4D5-4E69-8788-8425D16B193F}" presName="spaceRect" presStyleCnt="0"/>
      <dgm:spPr/>
    </dgm:pt>
    <dgm:pt modelId="{C515D86A-CAAE-4C62-A644-8E8F17E063C2}" type="pres">
      <dgm:prSet presAssocID="{80161897-C4D5-4E69-8788-8425D16B193F}" presName="parTx" presStyleLbl="revTx" presStyleIdx="2" presStyleCnt="5">
        <dgm:presLayoutVars>
          <dgm:chMax val="0"/>
          <dgm:chPref val="0"/>
        </dgm:presLayoutVars>
      </dgm:prSet>
      <dgm:spPr/>
    </dgm:pt>
    <dgm:pt modelId="{8ECABA42-0977-41D7-91AE-9E8CD6033F39}" type="pres">
      <dgm:prSet presAssocID="{8DB1B0DA-E5EB-4ECA-9FF2-B5AD207DAB31}" presName="sibTrans" presStyleCnt="0"/>
      <dgm:spPr/>
    </dgm:pt>
    <dgm:pt modelId="{7B40D220-F62A-45E2-8FA8-280A5327F4E4}" type="pres">
      <dgm:prSet presAssocID="{355AB9BD-BA74-426D-AAA7-81796CF88802}" presName="compNode" presStyleCnt="0"/>
      <dgm:spPr/>
    </dgm:pt>
    <dgm:pt modelId="{012E03D1-AC18-4EDE-B3DC-0B311A7DB5FD}" type="pres">
      <dgm:prSet presAssocID="{355AB9BD-BA74-426D-AAA7-81796CF88802}" presName="bgRect" presStyleLbl="bgShp" presStyleIdx="3" presStyleCnt="5"/>
      <dgm:spPr/>
    </dgm:pt>
    <dgm:pt modelId="{E074EC3A-6E0C-4A6C-A4C0-1166B0019C3A}" type="pres">
      <dgm:prSet presAssocID="{355AB9BD-BA74-426D-AAA7-81796CF888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F76117-7CFA-493D-8FF4-93900E76B2D5}" type="pres">
      <dgm:prSet presAssocID="{355AB9BD-BA74-426D-AAA7-81796CF88802}" presName="spaceRect" presStyleCnt="0"/>
      <dgm:spPr/>
    </dgm:pt>
    <dgm:pt modelId="{AC2C5616-BEF1-4478-A7BB-17483B5B8F4C}" type="pres">
      <dgm:prSet presAssocID="{355AB9BD-BA74-426D-AAA7-81796CF88802}" presName="parTx" presStyleLbl="revTx" presStyleIdx="3" presStyleCnt="5">
        <dgm:presLayoutVars>
          <dgm:chMax val="0"/>
          <dgm:chPref val="0"/>
        </dgm:presLayoutVars>
      </dgm:prSet>
      <dgm:spPr/>
    </dgm:pt>
    <dgm:pt modelId="{C9D3489F-D0FA-4C67-87F8-45E187725D92}" type="pres">
      <dgm:prSet presAssocID="{F3F1EDFE-6C83-4081-BC6F-BFCEAEDD6D60}" presName="sibTrans" presStyleCnt="0"/>
      <dgm:spPr/>
    </dgm:pt>
    <dgm:pt modelId="{1CD742E1-62A7-4774-964A-EEDEB815BB26}" type="pres">
      <dgm:prSet presAssocID="{C3FCA1DD-A8C6-40C9-806D-E706D95E7326}" presName="compNode" presStyleCnt="0"/>
      <dgm:spPr/>
    </dgm:pt>
    <dgm:pt modelId="{220899C5-AD49-4669-BE50-18754D5E17C4}" type="pres">
      <dgm:prSet presAssocID="{C3FCA1DD-A8C6-40C9-806D-E706D95E7326}" presName="bgRect" presStyleLbl="bgShp" presStyleIdx="4" presStyleCnt="5"/>
      <dgm:spPr/>
    </dgm:pt>
    <dgm:pt modelId="{CA59DCE5-6103-4123-AB85-C461C25812A6}" type="pres">
      <dgm:prSet presAssocID="{C3FCA1DD-A8C6-40C9-806D-E706D95E73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4E68E19-A82F-4F23-927B-0413CCAA54EA}" type="pres">
      <dgm:prSet presAssocID="{C3FCA1DD-A8C6-40C9-806D-E706D95E7326}" presName="spaceRect" presStyleCnt="0"/>
      <dgm:spPr/>
    </dgm:pt>
    <dgm:pt modelId="{0D012029-07DB-4718-86BF-92E78B742768}" type="pres">
      <dgm:prSet presAssocID="{C3FCA1DD-A8C6-40C9-806D-E706D95E73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23E2500-96E6-4984-BCC2-7FABD8D4EA8D}" srcId="{78E2007D-E1AF-43B6-94E0-9F4B7A5115F7}" destId="{2D4F379F-4424-4691-8488-1779653BD50F}" srcOrd="1" destOrd="0" parTransId="{DE3C5714-B828-4BF5-92AB-5EEAB77BC6C4}" sibTransId="{4EE99D74-4DD0-4147-B2B9-C570FFE5BCE7}"/>
    <dgm:cxn modelId="{E6B78607-6168-437F-85A1-855134D53DCD}" type="presOf" srcId="{355AB9BD-BA74-426D-AAA7-81796CF88802}" destId="{AC2C5616-BEF1-4478-A7BB-17483B5B8F4C}" srcOrd="0" destOrd="0" presId="urn:microsoft.com/office/officeart/2018/2/layout/IconVerticalSolidList"/>
    <dgm:cxn modelId="{2142070C-28BC-4147-812C-7CB193E7C25B}" srcId="{78E2007D-E1AF-43B6-94E0-9F4B7A5115F7}" destId="{80161897-C4D5-4E69-8788-8425D16B193F}" srcOrd="2" destOrd="0" parTransId="{EAED8DE6-9C3E-44CB-8B1B-01438F03ED84}" sibTransId="{8DB1B0DA-E5EB-4ECA-9FF2-B5AD207DAB31}"/>
    <dgm:cxn modelId="{F926DC1B-82B5-4588-BAC9-8A9CE5000FA0}" type="presOf" srcId="{80161897-C4D5-4E69-8788-8425D16B193F}" destId="{C515D86A-CAAE-4C62-A644-8E8F17E063C2}" srcOrd="0" destOrd="0" presId="urn:microsoft.com/office/officeart/2018/2/layout/IconVerticalSolidList"/>
    <dgm:cxn modelId="{5792821D-B296-4CD8-8612-BBFE95CEEFDF}" srcId="{78E2007D-E1AF-43B6-94E0-9F4B7A5115F7}" destId="{3903F205-CA86-4C37-8486-416DC6A86A3D}" srcOrd="0" destOrd="0" parTransId="{AA8349B9-9322-4260-A5A6-245B872D59E9}" sibTransId="{F8C82A24-ED5A-447D-9FC7-8B1C79DBDEB1}"/>
    <dgm:cxn modelId="{86762134-B32B-4489-A820-D69ACA21D6F8}" srcId="{78E2007D-E1AF-43B6-94E0-9F4B7A5115F7}" destId="{355AB9BD-BA74-426D-AAA7-81796CF88802}" srcOrd="3" destOrd="0" parTransId="{B54DF89B-FE2C-400B-9FBF-9AE4F545FA27}" sibTransId="{F3F1EDFE-6C83-4081-BC6F-BFCEAEDD6D60}"/>
    <dgm:cxn modelId="{666A085D-6B87-4F60-8381-5D97902AB685}" type="presOf" srcId="{78E2007D-E1AF-43B6-94E0-9F4B7A5115F7}" destId="{7949F364-8927-4295-8204-BE23442A7CE7}" srcOrd="0" destOrd="0" presId="urn:microsoft.com/office/officeart/2018/2/layout/IconVerticalSolidList"/>
    <dgm:cxn modelId="{B52DA966-9945-42FF-87A0-F97C63B7A160}" type="presOf" srcId="{3903F205-CA86-4C37-8486-416DC6A86A3D}" destId="{60E6BBA4-7970-4639-AA4D-420302D18164}" srcOrd="0" destOrd="0" presId="urn:microsoft.com/office/officeart/2018/2/layout/IconVerticalSolidList"/>
    <dgm:cxn modelId="{9FF2D949-F914-4489-A43B-AE8D4B33D116}" type="presOf" srcId="{2D4F379F-4424-4691-8488-1779653BD50F}" destId="{2F2A6BFA-2DA8-4254-A3E7-EA513403575D}" srcOrd="0" destOrd="0" presId="urn:microsoft.com/office/officeart/2018/2/layout/IconVerticalSolidList"/>
    <dgm:cxn modelId="{04A7B159-8E78-444B-8655-90076B0B35B0}" type="presOf" srcId="{C3FCA1DD-A8C6-40C9-806D-E706D95E7326}" destId="{0D012029-07DB-4718-86BF-92E78B742768}" srcOrd="0" destOrd="0" presId="urn:microsoft.com/office/officeart/2018/2/layout/IconVerticalSolidList"/>
    <dgm:cxn modelId="{982D70B6-C537-47CB-BD7E-F2D92ED23652}" srcId="{78E2007D-E1AF-43B6-94E0-9F4B7A5115F7}" destId="{C3FCA1DD-A8C6-40C9-806D-E706D95E7326}" srcOrd="4" destOrd="0" parTransId="{76BFC713-8EBE-476A-ADF1-56B12BF6FBC7}" sibTransId="{96DA0C58-2C10-43FC-BDC9-7CE7AFF11AA0}"/>
    <dgm:cxn modelId="{58C8F46F-75C7-4039-B685-464F4D5941BA}" type="presParOf" srcId="{7949F364-8927-4295-8204-BE23442A7CE7}" destId="{DB2DA4CC-12BA-437D-A23A-29A0738932E4}" srcOrd="0" destOrd="0" presId="urn:microsoft.com/office/officeart/2018/2/layout/IconVerticalSolidList"/>
    <dgm:cxn modelId="{78790BC9-1B71-47A9-8B98-648A7395414B}" type="presParOf" srcId="{DB2DA4CC-12BA-437D-A23A-29A0738932E4}" destId="{75A87D7B-CF9A-47F5-9E2B-A79BD7FF63BF}" srcOrd="0" destOrd="0" presId="urn:microsoft.com/office/officeart/2018/2/layout/IconVerticalSolidList"/>
    <dgm:cxn modelId="{42B86C42-9156-49BE-B484-9175D10071F6}" type="presParOf" srcId="{DB2DA4CC-12BA-437D-A23A-29A0738932E4}" destId="{70E2C7AD-07A3-4B3F-9C61-62A2B0A3275E}" srcOrd="1" destOrd="0" presId="urn:microsoft.com/office/officeart/2018/2/layout/IconVerticalSolidList"/>
    <dgm:cxn modelId="{88A972DE-5895-4843-8285-1F5244982798}" type="presParOf" srcId="{DB2DA4CC-12BA-437D-A23A-29A0738932E4}" destId="{5EDA794F-36F8-448A-B8AD-A73C9C716E7A}" srcOrd="2" destOrd="0" presId="urn:microsoft.com/office/officeart/2018/2/layout/IconVerticalSolidList"/>
    <dgm:cxn modelId="{C909540F-DF00-424D-896A-3DBF5F7D239C}" type="presParOf" srcId="{DB2DA4CC-12BA-437D-A23A-29A0738932E4}" destId="{60E6BBA4-7970-4639-AA4D-420302D18164}" srcOrd="3" destOrd="0" presId="urn:microsoft.com/office/officeart/2018/2/layout/IconVerticalSolidList"/>
    <dgm:cxn modelId="{7D56BFAF-ADCB-4971-8389-6218345E4494}" type="presParOf" srcId="{7949F364-8927-4295-8204-BE23442A7CE7}" destId="{EF0CDBC3-FDD7-4477-A6E4-24519DBE7CDC}" srcOrd="1" destOrd="0" presId="urn:microsoft.com/office/officeart/2018/2/layout/IconVerticalSolidList"/>
    <dgm:cxn modelId="{845156BF-B4A0-4EC6-BDA3-922122B41340}" type="presParOf" srcId="{7949F364-8927-4295-8204-BE23442A7CE7}" destId="{0182B9B0-0127-487D-926C-A63B596B724A}" srcOrd="2" destOrd="0" presId="urn:microsoft.com/office/officeart/2018/2/layout/IconVerticalSolidList"/>
    <dgm:cxn modelId="{C01D5EA0-2CE4-45F0-8B4C-43CFBDAD63B9}" type="presParOf" srcId="{0182B9B0-0127-487D-926C-A63B596B724A}" destId="{409EB4B5-19D2-44C6-A808-2B885B76DEAE}" srcOrd="0" destOrd="0" presId="urn:microsoft.com/office/officeart/2018/2/layout/IconVerticalSolidList"/>
    <dgm:cxn modelId="{17C77D3F-6A6C-444B-A924-9D6617F1181B}" type="presParOf" srcId="{0182B9B0-0127-487D-926C-A63B596B724A}" destId="{BF4E613C-6E0A-4F98-88A2-2CCD795E4ED1}" srcOrd="1" destOrd="0" presId="urn:microsoft.com/office/officeart/2018/2/layout/IconVerticalSolidList"/>
    <dgm:cxn modelId="{FA73E0D1-D1AA-42D0-9604-E3D83A112BB5}" type="presParOf" srcId="{0182B9B0-0127-487D-926C-A63B596B724A}" destId="{8D253C76-8A42-47C7-9A11-193DAE67FDF4}" srcOrd="2" destOrd="0" presId="urn:microsoft.com/office/officeart/2018/2/layout/IconVerticalSolidList"/>
    <dgm:cxn modelId="{9F74F4E7-D75A-4937-8808-ECF20D713D0F}" type="presParOf" srcId="{0182B9B0-0127-487D-926C-A63B596B724A}" destId="{2F2A6BFA-2DA8-4254-A3E7-EA513403575D}" srcOrd="3" destOrd="0" presId="urn:microsoft.com/office/officeart/2018/2/layout/IconVerticalSolidList"/>
    <dgm:cxn modelId="{AC6F9491-2A8B-4675-9F54-69FEA3F7152E}" type="presParOf" srcId="{7949F364-8927-4295-8204-BE23442A7CE7}" destId="{1139AF8B-2039-49FA-B75B-64F697793754}" srcOrd="3" destOrd="0" presId="urn:microsoft.com/office/officeart/2018/2/layout/IconVerticalSolidList"/>
    <dgm:cxn modelId="{C89FDC39-2E43-469D-9008-2D4E48A3E089}" type="presParOf" srcId="{7949F364-8927-4295-8204-BE23442A7CE7}" destId="{9D21268D-0A91-4676-89CE-788A3D200B5E}" srcOrd="4" destOrd="0" presId="urn:microsoft.com/office/officeart/2018/2/layout/IconVerticalSolidList"/>
    <dgm:cxn modelId="{A435034E-60AE-4D79-9926-29B7634FC7CC}" type="presParOf" srcId="{9D21268D-0A91-4676-89CE-788A3D200B5E}" destId="{96C58F76-23DF-43F1-AA4F-EDA1CCE59FE8}" srcOrd="0" destOrd="0" presId="urn:microsoft.com/office/officeart/2018/2/layout/IconVerticalSolidList"/>
    <dgm:cxn modelId="{2C363AEC-ADCC-4F4C-8D9F-6F47CED828CD}" type="presParOf" srcId="{9D21268D-0A91-4676-89CE-788A3D200B5E}" destId="{707D7787-7AA5-4DDC-995E-28332E3EE25F}" srcOrd="1" destOrd="0" presId="urn:microsoft.com/office/officeart/2018/2/layout/IconVerticalSolidList"/>
    <dgm:cxn modelId="{F3A849B2-BF69-42F1-B8F3-13D0CF04D72F}" type="presParOf" srcId="{9D21268D-0A91-4676-89CE-788A3D200B5E}" destId="{9CB827E7-E2E2-4610-BA76-2F65A6D32BA3}" srcOrd="2" destOrd="0" presId="urn:microsoft.com/office/officeart/2018/2/layout/IconVerticalSolidList"/>
    <dgm:cxn modelId="{B08A47EC-8DAC-4D15-99DD-5812DFB7783B}" type="presParOf" srcId="{9D21268D-0A91-4676-89CE-788A3D200B5E}" destId="{C515D86A-CAAE-4C62-A644-8E8F17E063C2}" srcOrd="3" destOrd="0" presId="urn:microsoft.com/office/officeart/2018/2/layout/IconVerticalSolidList"/>
    <dgm:cxn modelId="{ABBE4EBC-1F76-45CF-B56B-4060A4723C6D}" type="presParOf" srcId="{7949F364-8927-4295-8204-BE23442A7CE7}" destId="{8ECABA42-0977-41D7-91AE-9E8CD6033F39}" srcOrd="5" destOrd="0" presId="urn:microsoft.com/office/officeart/2018/2/layout/IconVerticalSolidList"/>
    <dgm:cxn modelId="{7E1A1080-369D-477E-BB56-56BEF50E7F6C}" type="presParOf" srcId="{7949F364-8927-4295-8204-BE23442A7CE7}" destId="{7B40D220-F62A-45E2-8FA8-280A5327F4E4}" srcOrd="6" destOrd="0" presId="urn:microsoft.com/office/officeart/2018/2/layout/IconVerticalSolidList"/>
    <dgm:cxn modelId="{A99AC655-CA9B-4699-97E9-85961FEFB5E4}" type="presParOf" srcId="{7B40D220-F62A-45E2-8FA8-280A5327F4E4}" destId="{012E03D1-AC18-4EDE-B3DC-0B311A7DB5FD}" srcOrd="0" destOrd="0" presId="urn:microsoft.com/office/officeart/2018/2/layout/IconVerticalSolidList"/>
    <dgm:cxn modelId="{42FAC368-EDAA-495A-8FCF-3A8B73A99030}" type="presParOf" srcId="{7B40D220-F62A-45E2-8FA8-280A5327F4E4}" destId="{E074EC3A-6E0C-4A6C-A4C0-1166B0019C3A}" srcOrd="1" destOrd="0" presId="urn:microsoft.com/office/officeart/2018/2/layout/IconVerticalSolidList"/>
    <dgm:cxn modelId="{EA447E54-8F4C-4389-9524-B65CC9B73617}" type="presParOf" srcId="{7B40D220-F62A-45E2-8FA8-280A5327F4E4}" destId="{38F76117-7CFA-493D-8FF4-93900E76B2D5}" srcOrd="2" destOrd="0" presId="urn:microsoft.com/office/officeart/2018/2/layout/IconVerticalSolidList"/>
    <dgm:cxn modelId="{A5ED09F3-2242-4870-89BB-E3BB998A28E7}" type="presParOf" srcId="{7B40D220-F62A-45E2-8FA8-280A5327F4E4}" destId="{AC2C5616-BEF1-4478-A7BB-17483B5B8F4C}" srcOrd="3" destOrd="0" presId="urn:microsoft.com/office/officeart/2018/2/layout/IconVerticalSolidList"/>
    <dgm:cxn modelId="{F7304FB8-B4E7-40EF-A2B3-F86491656369}" type="presParOf" srcId="{7949F364-8927-4295-8204-BE23442A7CE7}" destId="{C9D3489F-D0FA-4C67-87F8-45E187725D92}" srcOrd="7" destOrd="0" presId="urn:microsoft.com/office/officeart/2018/2/layout/IconVerticalSolidList"/>
    <dgm:cxn modelId="{843EFAED-9FEE-43C7-8D84-696B4FCEE25B}" type="presParOf" srcId="{7949F364-8927-4295-8204-BE23442A7CE7}" destId="{1CD742E1-62A7-4774-964A-EEDEB815BB26}" srcOrd="8" destOrd="0" presId="urn:microsoft.com/office/officeart/2018/2/layout/IconVerticalSolidList"/>
    <dgm:cxn modelId="{2F82A4BD-EF80-4450-B3B8-B047DF479EA5}" type="presParOf" srcId="{1CD742E1-62A7-4774-964A-EEDEB815BB26}" destId="{220899C5-AD49-4669-BE50-18754D5E17C4}" srcOrd="0" destOrd="0" presId="urn:microsoft.com/office/officeart/2018/2/layout/IconVerticalSolidList"/>
    <dgm:cxn modelId="{057089C3-1B0E-455A-B260-515A70D13997}" type="presParOf" srcId="{1CD742E1-62A7-4774-964A-EEDEB815BB26}" destId="{CA59DCE5-6103-4123-AB85-C461C25812A6}" srcOrd="1" destOrd="0" presId="urn:microsoft.com/office/officeart/2018/2/layout/IconVerticalSolidList"/>
    <dgm:cxn modelId="{F5BC97A9-9384-4656-905D-A7E16599C7C2}" type="presParOf" srcId="{1CD742E1-62A7-4774-964A-EEDEB815BB26}" destId="{14E68E19-A82F-4F23-927B-0413CCAA54EA}" srcOrd="2" destOrd="0" presId="urn:microsoft.com/office/officeart/2018/2/layout/IconVerticalSolidList"/>
    <dgm:cxn modelId="{0596A034-6B78-4649-8D41-12EAEC161AE2}" type="presParOf" srcId="{1CD742E1-62A7-4774-964A-EEDEB815BB26}" destId="{0D012029-07DB-4718-86BF-92E78B7427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A56D1-39CB-4EBF-A867-97D0091945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9519C8-3D52-4F01-B5A8-78D032330A23}">
      <dgm:prSet/>
      <dgm:spPr/>
      <dgm:t>
        <a:bodyPr/>
        <a:lstStyle/>
        <a:p>
          <a:r>
            <a:rPr lang="en-IN" b="1" i="0"/>
            <a:t>Function purpose:</a:t>
          </a:r>
          <a:r>
            <a:rPr lang="en-IN" b="0" i="0"/>
            <a:t> Prepares data for image captioning models.</a:t>
          </a:r>
          <a:endParaRPr lang="en-US"/>
        </a:p>
      </dgm:t>
    </dgm:pt>
    <dgm:pt modelId="{BC1BAA04-96C2-4ADC-90EF-74978ACEAC29}" type="parTrans" cxnId="{F46830A4-2422-43B2-AD0E-097C140AA67D}">
      <dgm:prSet/>
      <dgm:spPr/>
      <dgm:t>
        <a:bodyPr/>
        <a:lstStyle/>
        <a:p>
          <a:endParaRPr lang="en-US"/>
        </a:p>
      </dgm:t>
    </dgm:pt>
    <dgm:pt modelId="{51670C54-C9F8-4B59-92FF-918BFAEBB05D}" type="sibTrans" cxnId="{F46830A4-2422-43B2-AD0E-097C140AA67D}">
      <dgm:prSet/>
      <dgm:spPr/>
      <dgm:t>
        <a:bodyPr/>
        <a:lstStyle/>
        <a:p>
          <a:endParaRPr lang="en-US"/>
        </a:p>
      </dgm:t>
    </dgm:pt>
    <dgm:pt modelId="{45879F5E-AE13-4A7C-8B49-94FA7F01A5B5}">
      <dgm:prSet/>
      <dgm:spPr/>
      <dgm:t>
        <a:bodyPr/>
        <a:lstStyle/>
        <a:p>
          <a:r>
            <a:rPr lang="en-IN" b="1" i="0"/>
            <a:t>Inputs:</a:t>
          </a:r>
          <a:r>
            <a:rPr lang="en-IN" b="0" i="0"/>
            <a:t> Encoded captions, image features, batch size.</a:t>
          </a:r>
          <a:endParaRPr lang="en-US"/>
        </a:p>
      </dgm:t>
    </dgm:pt>
    <dgm:pt modelId="{8714C2E8-E98D-4E4E-A473-C4B12CB34599}" type="parTrans" cxnId="{4B666708-D476-443B-8C3A-F6837896E6B7}">
      <dgm:prSet/>
      <dgm:spPr/>
      <dgm:t>
        <a:bodyPr/>
        <a:lstStyle/>
        <a:p>
          <a:endParaRPr lang="en-US"/>
        </a:p>
      </dgm:t>
    </dgm:pt>
    <dgm:pt modelId="{F7B9186D-C6A2-4FC0-BEE3-06FE879E89A1}" type="sibTrans" cxnId="{4B666708-D476-443B-8C3A-F6837896E6B7}">
      <dgm:prSet/>
      <dgm:spPr/>
      <dgm:t>
        <a:bodyPr/>
        <a:lstStyle/>
        <a:p>
          <a:endParaRPr lang="en-US"/>
        </a:p>
      </dgm:t>
    </dgm:pt>
    <dgm:pt modelId="{545DA5AF-01BC-4ABC-8C16-DFAB5E1729A6}">
      <dgm:prSet/>
      <dgm:spPr/>
      <dgm:t>
        <a:bodyPr/>
        <a:lstStyle/>
        <a:p>
          <a:r>
            <a:rPr lang="en-IN" b="1" i="0"/>
            <a:t>Process: </a:t>
          </a:r>
          <a:r>
            <a:rPr lang="en-IN" b="0" i="0"/>
            <a:t>Iterates, creates samples, pads, and encodes.</a:t>
          </a:r>
          <a:endParaRPr lang="en-US"/>
        </a:p>
      </dgm:t>
    </dgm:pt>
    <dgm:pt modelId="{9C2524B4-A4D5-4D20-B7AF-353BE88238A6}" type="parTrans" cxnId="{EA1E6A0B-FFB7-4716-AC70-C293076B46DA}">
      <dgm:prSet/>
      <dgm:spPr/>
      <dgm:t>
        <a:bodyPr/>
        <a:lstStyle/>
        <a:p>
          <a:endParaRPr lang="en-US"/>
        </a:p>
      </dgm:t>
    </dgm:pt>
    <dgm:pt modelId="{9F1781AB-2C60-48A8-83F9-695097D84301}" type="sibTrans" cxnId="{EA1E6A0B-FFB7-4716-AC70-C293076B46DA}">
      <dgm:prSet/>
      <dgm:spPr/>
      <dgm:t>
        <a:bodyPr/>
        <a:lstStyle/>
        <a:p>
          <a:endParaRPr lang="en-US"/>
        </a:p>
      </dgm:t>
    </dgm:pt>
    <dgm:pt modelId="{AA0FABBE-1D67-405F-B720-D3059F731FBF}">
      <dgm:prSet/>
      <dgm:spPr/>
      <dgm:t>
        <a:bodyPr/>
        <a:lstStyle/>
        <a:p>
          <a:r>
            <a:rPr lang="en-IN" b="1" i="0"/>
            <a:t>Benefits: </a:t>
          </a:r>
          <a:r>
            <a:rPr lang="en-IN" b="0" i="0"/>
            <a:t>Organizes, enhances training, improves accuracy.</a:t>
          </a:r>
          <a:endParaRPr lang="en-US"/>
        </a:p>
      </dgm:t>
    </dgm:pt>
    <dgm:pt modelId="{90AEF879-FE2A-40AD-8D99-1D512CB343C2}" type="parTrans" cxnId="{7B933EFE-4CAA-47EC-B459-9B6987905518}">
      <dgm:prSet/>
      <dgm:spPr/>
      <dgm:t>
        <a:bodyPr/>
        <a:lstStyle/>
        <a:p>
          <a:endParaRPr lang="en-US"/>
        </a:p>
      </dgm:t>
    </dgm:pt>
    <dgm:pt modelId="{684FECEB-A326-48F3-AF6F-85755F7F85E9}" type="sibTrans" cxnId="{7B933EFE-4CAA-47EC-B459-9B6987905518}">
      <dgm:prSet/>
      <dgm:spPr/>
      <dgm:t>
        <a:bodyPr/>
        <a:lstStyle/>
        <a:p>
          <a:endParaRPr lang="en-US"/>
        </a:p>
      </dgm:t>
    </dgm:pt>
    <dgm:pt modelId="{272A6435-80B7-47BB-AA3E-FA5590EF48A5}">
      <dgm:prSet/>
      <dgm:spPr/>
      <dgm:t>
        <a:bodyPr/>
        <a:lstStyle/>
        <a:p>
          <a:r>
            <a:rPr lang="en-IN" b="1" i="0" dirty="0"/>
            <a:t>Key Role: </a:t>
          </a:r>
          <a:r>
            <a:rPr lang="en-IN" b="0" i="0" dirty="0"/>
            <a:t>Crucial for effective image captioning.</a:t>
          </a:r>
          <a:endParaRPr lang="en-US" dirty="0"/>
        </a:p>
      </dgm:t>
    </dgm:pt>
    <dgm:pt modelId="{FCAABEC7-9672-4D89-AB05-E0F4000EB1BC}" type="parTrans" cxnId="{B864AE6F-6599-4E30-9533-BE800E4EE463}">
      <dgm:prSet/>
      <dgm:spPr/>
      <dgm:t>
        <a:bodyPr/>
        <a:lstStyle/>
        <a:p>
          <a:endParaRPr lang="en-US"/>
        </a:p>
      </dgm:t>
    </dgm:pt>
    <dgm:pt modelId="{AFC3B1C9-72BF-4E63-9CCD-1A4E8D5D48E2}" type="sibTrans" cxnId="{B864AE6F-6599-4E30-9533-BE800E4EE463}">
      <dgm:prSet/>
      <dgm:spPr/>
      <dgm:t>
        <a:bodyPr/>
        <a:lstStyle/>
        <a:p>
          <a:endParaRPr lang="en-US"/>
        </a:p>
      </dgm:t>
    </dgm:pt>
    <dgm:pt modelId="{DE3357C8-2798-4167-BC9D-A4D72EB6812C}" type="pres">
      <dgm:prSet presAssocID="{A33A56D1-39CB-4EBF-A867-97D00919455E}" presName="linear" presStyleCnt="0">
        <dgm:presLayoutVars>
          <dgm:animLvl val="lvl"/>
          <dgm:resizeHandles val="exact"/>
        </dgm:presLayoutVars>
      </dgm:prSet>
      <dgm:spPr/>
    </dgm:pt>
    <dgm:pt modelId="{97EB5220-2246-4988-BE73-38682670D286}" type="pres">
      <dgm:prSet presAssocID="{2D9519C8-3D52-4F01-B5A8-78D032330A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D44995-BA1F-49DD-9E42-8C051223D926}" type="pres">
      <dgm:prSet presAssocID="{51670C54-C9F8-4B59-92FF-918BFAEBB05D}" presName="spacer" presStyleCnt="0"/>
      <dgm:spPr/>
    </dgm:pt>
    <dgm:pt modelId="{DD72C161-763D-4ACB-A56C-0FD4B9D46165}" type="pres">
      <dgm:prSet presAssocID="{45879F5E-AE13-4A7C-8B49-94FA7F01A5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A5E81C9-49AC-47D8-9D9D-65D7C14A609C}" type="pres">
      <dgm:prSet presAssocID="{F7B9186D-C6A2-4FC0-BEE3-06FE879E89A1}" presName="spacer" presStyleCnt="0"/>
      <dgm:spPr/>
    </dgm:pt>
    <dgm:pt modelId="{3ED3FC58-3B34-46C7-B559-810199B33792}" type="pres">
      <dgm:prSet presAssocID="{545DA5AF-01BC-4ABC-8C16-DFAB5E1729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0A5CAC-9272-431E-9FE4-02281A4C9F7C}" type="pres">
      <dgm:prSet presAssocID="{9F1781AB-2C60-48A8-83F9-695097D84301}" presName="spacer" presStyleCnt="0"/>
      <dgm:spPr/>
    </dgm:pt>
    <dgm:pt modelId="{929FD21E-8BDF-4EBD-8C5B-20C7FF615735}" type="pres">
      <dgm:prSet presAssocID="{AA0FABBE-1D67-405F-B720-D3059F731FB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6A3D19-036E-4114-AA1B-FAE64D6DF3A1}" type="pres">
      <dgm:prSet presAssocID="{684FECEB-A326-48F3-AF6F-85755F7F85E9}" presName="spacer" presStyleCnt="0"/>
      <dgm:spPr/>
    </dgm:pt>
    <dgm:pt modelId="{1509EE83-5643-4677-925E-5C6B5FED48AC}" type="pres">
      <dgm:prSet presAssocID="{272A6435-80B7-47BB-AA3E-FA5590EF48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B85F06-DA67-471A-8C65-6780A28C738E}" type="presOf" srcId="{A33A56D1-39CB-4EBF-A867-97D00919455E}" destId="{DE3357C8-2798-4167-BC9D-A4D72EB6812C}" srcOrd="0" destOrd="0" presId="urn:microsoft.com/office/officeart/2005/8/layout/vList2"/>
    <dgm:cxn modelId="{4B666708-D476-443B-8C3A-F6837896E6B7}" srcId="{A33A56D1-39CB-4EBF-A867-97D00919455E}" destId="{45879F5E-AE13-4A7C-8B49-94FA7F01A5B5}" srcOrd="1" destOrd="0" parTransId="{8714C2E8-E98D-4E4E-A473-C4B12CB34599}" sibTransId="{F7B9186D-C6A2-4FC0-BEE3-06FE879E89A1}"/>
    <dgm:cxn modelId="{EA1E6A0B-FFB7-4716-AC70-C293076B46DA}" srcId="{A33A56D1-39CB-4EBF-A867-97D00919455E}" destId="{545DA5AF-01BC-4ABC-8C16-DFAB5E1729A6}" srcOrd="2" destOrd="0" parTransId="{9C2524B4-A4D5-4D20-B7AF-353BE88238A6}" sibTransId="{9F1781AB-2C60-48A8-83F9-695097D84301}"/>
    <dgm:cxn modelId="{61FEA132-F2C7-477A-A02A-387BA0B37D58}" type="presOf" srcId="{45879F5E-AE13-4A7C-8B49-94FA7F01A5B5}" destId="{DD72C161-763D-4ACB-A56C-0FD4B9D46165}" srcOrd="0" destOrd="0" presId="urn:microsoft.com/office/officeart/2005/8/layout/vList2"/>
    <dgm:cxn modelId="{7972DE45-5C09-4573-90B9-3E4241AE7AFB}" type="presOf" srcId="{545DA5AF-01BC-4ABC-8C16-DFAB5E1729A6}" destId="{3ED3FC58-3B34-46C7-B559-810199B33792}" srcOrd="0" destOrd="0" presId="urn:microsoft.com/office/officeart/2005/8/layout/vList2"/>
    <dgm:cxn modelId="{B864AE6F-6599-4E30-9533-BE800E4EE463}" srcId="{A33A56D1-39CB-4EBF-A867-97D00919455E}" destId="{272A6435-80B7-47BB-AA3E-FA5590EF48A5}" srcOrd="4" destOrd="0" parTransId="{FCAABEC7-9672-4D89-AB05-E0F4000EB1BC}" sibTransId="{AFC3B1C9-72BF-4E63-9CCD-1A4E8D5D48E2}"/>
    <dgm:cxn modelId="{88FA55A2-C892-4B50-905E-9CC7D6D6ECED}" type="presOf" srcId="{2D9519C8-3D52-4F01-B5A8-78D032330A23}" destId="{97EB5220-2246-4988-BE73-38682670D286}" srcOrd="0" destOrd="0" presId="urn:microsoft.com/office/officeart/2005/8/layout/vList2"/>
    <dgm:cxn modelId="{F46830A4-2422-43B2-AD0E-097C140AA67D}" srcId="{A33A56D1-39CB-4EBF-A867-97D00919455E}" destId="{2D9519C8-3D52-4F01-B5A8-78D032330A23}" srcOrd="0" destOrd="0" parTransId="{BC1BAA04-96C2-4ADC-90EF-74978ACEAC29}" sibTransId="{51670C54-C9F8-4B59-92FF-918BFAEBB05D}"/>
    <dgm:cxn modelId="{A4325CDB-2438-45D0-AB8A-F632085F0F5F}" type="presOf" srcId="{AA0FABBE-1D67-405F-B720-D3059F731FBF}" destId="{929FD21E-8BDF-4EBD-8C5B-20C7FF615735}" srcOrd="0" destOrd="0" presId="urn:microsoft.com/office/officeart/2005/8/layout/vList2"/>
    <dgm:cxn modelId="{A7662AFB-1B63-4A7C-8DC6-948BF8C69AD3}" type="presOf" srcId="{272A6435-80B7-47BB-AA3E-FA5590EF48A5}" destId="{1509EE83-5643-4677-925E-5C6B5FED48AC}" srcOrd="0" destOrd="0" presId="urn:microsoft.com/office/officeart/2005/8/layout/vList2"/>
    <dgm:cxn modelId="{7B933EFE-4CAA-47EC-B459-9B6987905518}" srcId="{A33A56D1-39CB-4EBF-A867-97D00919455E}" destId="{AA0FABBE-1D67-405F-B720-D3059F731FBF}" srcOrd="3" destOrd="0" parTransId="{90AEF879-FE2A-40AD-8D99-1D512CB343C2}" sibTransId="{684FECEB-A326-48F3-AF6F-85755F7F85E9}"/>
    <dgm:cxn modelId="{0E1C9EB5-515C-4150-958E-8EE309C59A30}" type="presParOf" srcId="{DE3357C8-2798-4167-BC9D-A4D72EB6812C}" destId="{97EB5220-2246-4988-BE73-38682670D286}" srcOrd="0" destOrd="0" presId="urn:microsoft.com/office/officeart/2005/8/layout/vList2"/>
    <dgm:cxn modelId="{42BC68B5-E39D-4C1F-9DFB-953A8535472E}" type="presParOf" srcId="{DE3357C8-2798-4167-BC9D-A4D72EB6812C}" destId="{DCD44995-BA1F-49DD-9E42-8C051223D926}" srcOrd="1" destOrd="0" presId="urn:microsoft.com/office/officeart/2005/8/layout/vList2"/>
    <dgm:cxn modelId="{89A4EF63-0753-499E-A79F-6FA301AF219B}" type="presParOf" srcId="{DE3357C8-2798-4167-BC9D-A4D72EB6812C}" destId="{DD72C161-763D-4ACB-A56C-0FD4B9D46165}" srcOrd="2" destOrd="0" presId="urn:microsoft.com/office/officeart/2005/8/layout/vList2"/>
    <dgm:cxn modelId="{484000EF-3AED-46A0-86EC-6750ACCE4C34}" type="presParOf" srcId="{DE3357C8-2798-4167-BC9D-A4D72EB6812C}" destId="{0A5E81C9-49AC-47D8-9D9D-65D7C14A609C}" srcOrd="3" destOrd="0" presId="urn:microsoft.com/office/officeart/2005/8/layout/vList2"/>
    <dgm:cxn modelId="{613ECA08-21F0-491D-9549-91CF19843297}" type="presParOf" srcId="{DE3357C8-2798-4167-BC9D-A4D72EB6812C}" destId="{3ED3FC58-3B34-46C7-B559-810199B33792}" srcOrd="4" destOrd="0" presId="urn:microsoft.com/office/officeart/2005/8/layout/vList2"/>
    <dgm:cxn modelId="{0B5961DB-6244-4062-B8D1-9386BD8220DB}" type="presParOf" srcId="{DE3357C8-2798-4167-BC9D-A4D72EB6812C}" destId="{EE0A5CAC-9272-431E-9FE4-02281A4C9F7C}" srcOrd="5" destOrd="0" presId="urn:microsoft.com/office/officeart/2005/8/layout/vList2"/>
    <dgm:cxn modelId="{8290B985-0F59-467C-A1BA-2ED05409DEAD}" type="presParOf" srcId="{DE3357C8-2798-4167-BC9D-A4D72EB6812C}" destId="{929FD21E-8BDF-4EBD-8C5B-20C7FF615735}" srcOrd="6" destOrd="0" presId="urn:microsoft.com/office/officeart/2005/8/layout/vList2"/>
    <dgm:cxn modelId="{0FBCE31C-E1FC-4301-AEEB-280F218E524E}" type="presParOf" srcId="{DE3357C8-2798-4167-BC9D-A4D72EB6812C}" destId="{356A3D19-036E-4114-AA1B-FAE64D6DF3A1}" srcOrd="7" destOrd="0" presId="urn:microsoft.com/office/officeart/2005/8/layout/vList2"/>
    <dgm:cxn modelId="{1AAE7235-0709-44AE-8AD2-17CD68490322}" type="presParOf" srcId="{DE3357C8-2798-4167-BC9D-A4D72EB6812C}" destId="{1509EE83-5643-4677-925E-5C6B5FED48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C01562-9EA7-4109-9F94-D16FF422459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2050C1-439A-4350-956C-3082EEE25466}">
      <dgm:prSet/>
      <dgm:spPr/>
      <dgm:t>
        <a:bodyPr/>
        <a:lstStyle/>
        <a:p>
          <a:r>
            <a:rPr lang="en-US"/>
            <a:t>Training</a:t>
          </a:r>
        </a:p>
      </dgm:t>
    </dgm:pt>
    <dgm:pt modelId="{3F95424F-1CDF-4CA4-B0AB-B72ADD68594A}" type="parTrans" cxnId="{C3888A97-A250-45E3-81D3-3BB9E9D64F87}">
      <dgm:prSet/>
      <dgm:spPr/>
      <dgm:t>
        <a:bodyPr/>
        <a:lstStyle/>
        <a:p>
          <a:endParaRPr lang="en-US"/>
        </a:p>
      </dgm:t>
    </dgm:pt>
    <dgm:pt modelId="{6DFE211F-AAC7-4580-821C-6F0052C5ECE4}" type="sibTrans" cxnId="{C3888A97-A250-45E3-81D3-3BB9E9D64F87}">
      <dgm:prSet/>
      <dgm:spPr/>
      <dgm:t>
        <a:bodyPr/>
        <a:lstStyle/>
        <a:p>
          <a:endParaRPr lang="en-US"/>
        </a:p>
      </dgm:t>
    </dgm:pt>
    <dgm:pt modelId="{8A1EEDD4-17B7-47BF-89BA-196C38DD6112}">
      <dgm:prSet/>
      <dgm:spPr/>
      <dgm:t>
        <a:bodyPr/>
        <a:lstStyle/>
        <a:p>
          <a:r>
            <a:rPr lang="en-US"/>
            <a:t>Training the model using the data generator.</a:t>
          </a:r>
        </a:p>
      </dgm:t>
    </dgm:pt>
    <dgm:pt modelId="{5C3CA7CD-B605-4BC1-BEDB-FD91935B00AF}" type="parTrans" cxnId="{36077DEE-DBAE-452F-9393-28F8DE25FEC9}">
      <dgm:prSet/>
      <dgm:spPr/>
      <dgm:t>
        <a:bodyPr/>
        <a:lstStyle/>
        <a:p>
          <a:endParaRPr lang="en-US"/>
        </a:p>
      </dgm:t>
    </dgm:pt>
    <dgm:pt modelId="{90BDD87E-3485-427C-9B95-26E8723FEDE5}" type="sibTrans" cxnId="{36077DEE-DBAE-452F-9393-28F8DE25FEC9}">
      <dgm:prSet/>
      <dgm:spPr/>
      <dgm:t>
        <a:bodyPr/>
        <a:lstStyle/>
        <a:p>
          <a:endParaRPr lang="en-US"/>
        </a:p>
      </dgm:t>
    </dgm:pt>
    <dgm:pt modelId="{CB563AD9-CDC6-4E34-966A-A43A52867BB0}">
      <dgm:prSet/>
      <dgm:spPr/>
      <dgm:t>
        <a:bodyPr/>
        <a:lstStyle/>
        <a:p>
          <a:r>
            <a:rPr lang="en-US"/>
            <a:t>Utilizing</a:t>
          </a:r>
        </a:p>
      </dgm:t>
    </dgm:pt>
    <dgm:pt modelId="{E4AA9856-6409-4638-9128-502A30B31995}" type="parTrans" cxnId="{B10244D1-FB4A-4B02-922F-BB165EF713D0}">
      <dgm:prSet/>
      <dgm:spPr/>
      <dgm:t>
        <a:bodyPr/>
        <a:lstStyle/>
        <a:p>
          <a:endParaRPr lang="en-US"/>
        </a:p>
      </dgm:t>
    </dgm:pt>
    <dgm:pt modelId="{357B84F7-1906-4EC1-B7B8-4FFD7C12DEE2}" type="sibTrans" cxnId="{B10244D1-FB4A-4B02-922F-BB165EF713D0}">
      <dgm:prSet/>
      <dgm:spPr/>
      <dgm:t>
        <a:bodyPr/>
        <a:lstStyle/>
        <a:p>
          <a:endParaRPr lang="en-US"/>
        </a:p>
      </dgm:t>
    </dgm:pt>
    <dgm:pt modelId="{85398DE7-206F-4D3F-9A57-9B7A3D9557D2}">
      <dgm:prSet/>
      <dgm:spPr/>
      <dgm:t>
        <a:bodyPr/>
        <a:lstStyle/>
        <a:p>
          <a:r>
            <a:rPr lang="en-US"/>
            <a:t>Utilizing the Greedy Search approach for caption generation.</a:t>
          </a:r>
        </a:p>
      </dgm:t>
    </dgm:pt>
    <dgm:pt modelId="{2987F698-2491-4B02-8C50-2E7CE4B15FC9}" type="parTrans" cxnId="{82EEF742-2CE9-45E8-BEFA-A1B5E6075ED0}">
      <dgm:prSet/>
      <dgm:spPr/>
      <dgm:t>
        <a:bodyPr/>
        <a:lstStyle/>
        <a:p>
          <a:endParaRPr lang="en-US"/>
        </a:p>
      </dgm:t>
    </dgm:pt>
    <dgm:pt modelId="{94E0DF54-B2D8-4FD8-915C-CBC442975349}" type="sibTrans" cxnId="{82EEF742-2CE9-45E8-BEFA-A1B5E6075ED0}">
      <dgm:prSet/>
      <dgm:spPr/>
      <dgm:t>
        <a:bodyPr/>
        <a:lstStyle/>
        <a:p>
          <a:endParaRPr lang="en-US"/>
        </a:p>
      </dgm:t>
    </dgm:pt>
    <dgm:pt modelId="{99F04928-928E-459F-9EF6-39AC3408713F}">
      <dgm:prSet/>
      <dgm:spPr/>
      <dgm:t>
        <a:bodyPr/>
        <a:lstStyle/>
        <a:p>
          <a:r>
            <a:rPr lang="en-US"/>
            <a:t>Implementing</a:t>
          </a:r>
        </a:p>
      </dgm:t>
    </dgm:pt>
    <dgm:pt modelId="{309999D7-5416-4FF6-9621-F3E1235E9AF6}" type="parTrans" cxnId="{B85E9392-52C9-4DF0-A916-36C82D276B38}">
      <dgm:prSet/>
      <dgm:spPr/>
      <dgm:t>
        <a:bodyPr/>
        <a:lstStyle/>
        <a:p>
          <a:endParaRPr lang="en-US"/>
        </a:p>
      </dgm:t>
    </dgm:pt>
    <dgm:pt modelId="{2EC6CE67-B11C-4036-B598-5B7DE641CCF3}" type="sibTrans" cxnId="{B85E9392-52C9-4DF0-A916-36C82D276B38}">
      <dgm:prSet/>
      <dgm:spPr/>
      <dgm:t>
        <a:bodyPr/>
        <a:lstStyle/>
        <a:p>
          <a:endParaRPr lang="en-US"/>
        </a:p>
      </dgm:t>
    </dgm:pt>
    <dgm:pt modelId="{E54A0D0E-D949-4447-B694-98A38113D0B0}">
      <dgm:prSet/>
      <dgm:spPr/>
      <dgm:t>
        <a:bodyPr/>
        <a:lstStyle/>
        <a:p>
          <a:r>
            <a:rPr lang="en-US" dirty="0"/>
            <a:t>Implementing a greedy search function for predicting captions.</a:t>
          </a:r>
        </a:p>
      </dgm:t>
    </dgm:pt>
    <dgm:pt modelId="{33FF16C9-44E9-4184-8B3A-25E793F97C4F}" type="parTrans" cxnId="{CDBF9C5C-6327-40AC-ACD1-A7A30B98FB67}">
      <dgm:prSet/>
      <dgm:spPr/>
      <dgm:t>
        <a:bodyPr/>
        <a:lstStyle/>
        <a:p>
          <a:endParaRPr lang="en-US"/>
        </a:p>
      </dgm:t>
    </dgm:pt>
    <dgm:pt modelId="{F29A6EF5-4020-4467-8856-95AF706E920F}" type="sibTrans" cxnId="{CDBF9C5C-6327-40AC-ACD1-A7A30B98FB67}">
      <dgm:prSet/>
      <dgm:spPr/>
      <dgm:t>
        <a:bodyPr/>
        <a:lstStyle/>
        <a:p>
          <a:endParaRPr lang="en-US"/>
        </a:p>
      </dgm:t>
    </dgm:pt>
    <dgm:pt modelId="{93D60FF7-25AE-49E1-9E32-56B84F022FF8}">
      <dgm:prSet/>
      <dgm:spPr/>
      <dgm:t>
        <a:bodyPr/>
        <a:lstStyle/>
        <a:p>
          <a:r>
            <a:rPr lang="en-US"/>
            <a:t>Displaying</a:t>
          </a:r>
        </a:p>
      </dgm:t>
    </dgm:pt>
    <dgm:pt modelId="{EC87412A-6E1C-4784-9165-83CFCAD85F33}" type="parTrans" cxnId="{A2BB9B3F-DFEF-4498-9C0B-A76DF4740A43}">
      <dgm:prSet/>
      <dgm:spPr/>
      <dgm:t>
        <a:bodyPr/>
        <a:lstStyle/>
        <a:p>
          <a:endParaRPr lang="en-US"/>
        </a:p>
      </dgm:t>
    </dgm:pt>
    <dgm:pt modelId="{516CBCF0-EC5D-4E00-8419-554FD924062C}" type="sibTrans" cxnId="{A2BB9B3F-DFEF-4498-9C0B-A76DF4740A43}">
      <dgm:prSet/>
      <dgm:spPr/>
      <dgm:t>
        <a:bodyPr/>
        <a:lstStyle/>
        <a:p>
          <a:endParaRPr lang="en-US"/>
        </a:p>
      </dgm:t>
    </dgm:pt>
    <dgm:pt modelId="{F10AC182-1F97-4CCE-BAA8-F2A1AA34FE2B}">
      <dgm:prSet/>
      <dgm:spPr/>
      <dgm:t>
        <a:bodyPr/>
        <a:lstStyle/>
        <a:p>
          <a:r>
            <a:rPr lang="en-US"/>
            <a:t>Displaying sample image predictions and comparing them with reference captions.</a:t>
          </a:r>
        </a:p>
      </dgm:t>
    </dgm:pt>
    <dgm:pt modelId="{783D5318-44B2-49B9-A216-6FD55E9AB9FC}" type="parTrans" cxnId="{6A2751F4-CE7B-44F7-8483-A1E62508904B}">
      <dgm:prSet/>
      <dgm:spPr/>
      <dgm:t>
        <a:bodyPr/>
        <a:lstStyle/>
        <a:p>
          <a:endParaRPr lang="en-US"/>
        </a:p>
      </dgm:t>
    </dgm:pt>
    <dgm:pt modelId="{8C9EEE12-A1D5-4810-A839-1E15464E8503}" type="sibTrans" cxnId="{6A2751F4-CE7B-44F7-8483-A1E62508904B}">
      <dgm:prSet/>
      <dgm:spPr/>
      <dgm:t>
        <a:bodyPr/>
        <a:lstStyle/>
        <a:p>
          <a:endParaRPr lang="en-US"/>
        </a:p>
      </dgm:t>
    </dgm:pt>
    <dgm:pt modelId="{97234A8F-04F3-4B42-B104-73D1E7FA9C4F}">
      <dgm:prSet/>
      <dgm:spPr/>
      <dgm:t>
        <a:bodyPr/>
        <a:lstStyle/>
        <a:p>
          <a:r>
            <a:rPr lang="en-US"/>
            <a:t>Calculating</a:t>
          </a:r>
        </a:p>
      </dgm:t>
    </dgm:pt>
    <dgm:pt modelId="{B4AF3AEA-B2AE-4F1E-92CD-11823213A41B}" type="parTrans" cxnId="{E153270D-2959-4026-AB36-4043C4501205}">
      <dgm:prSet/>
      <dgm:spPr/>
      <dgm:t>
        <a:bodyPr/>
        <a:lstStyle/>
        <a:p>
          <a:endParaRPr lang="en-US"/>
        </a:p>
      </dgm:t>
    </dgm:pt>
    <dgm:pt modelId="{717F300F-083F-4D8E-96B7-121F736E1249}" type="sibTrans" cxnId="{E153270D-2959-4026-AB36-4043C4501205}">
      <dgm:prSet/>
      <dgm:spPr/>
      <dgm:t>
        <a:bodyPr/>
        <a:lstStyle/>
        <a:p>
          <a:endParaRPr lang="en-US"/>
        </a:p>
      </dgm:t>
    </dgm:pt>
    <dgm:pt modelId="{A5BEE561-D7AD-414C-B705-AB81D791C6BF}">
      <dgm:prSet/>
      <dgm:spPr/>
      <dgm:t>
        <a:bodyPr/>
        <a:lstStyle/>
        <a:p>
          <a:r>
            <a:rPr lang="en-US"/>
            <a:t>Calculating BLEU scores for caption evaluation.</a:t>
          </a:r>
        </a:p>
      </dgm:t>
    </dgm:pt>
    <dgm:pt modelId="{A67511A4-9AC0-4606-A8C4-D8574181B374}" type="parTrans" cxnId="{15ECE571-B389-43EC-AD1D-3FC4BEAE5331}">
      <dgm:prSet/>
      <dgm:spPr/>
      <dgm:t>
        <a:bodyPr/>
        <a:lstStyle/>
        <a:p>
          <a:endParaRPr lang="en-US"/>
        </a:p>
      </dgm:t>
    </dgm:pt>
    <dgm:pt modelId="{6D23BBE8-A53A-49DB-A7BD-CB0A839D59A5}" type="sibTrans" cxnId="{15ECE571-B389-43EC-AD1D-3FC4BEAE5331}">
      <dgm:prSet/>
      <dgm:spPr/>
      <dgm:t>
        <a:bodyPr/>
        <a:lstStyle/>
        <a:p>
          <a:endParaRPr lang="en-US"/>
        </a:p>
      </dgm:t>
    </dgm:pt>
    <dgm:pt modelId="{A2E29C8E-6019-4162-80EE-89D0FF54FAC8}" type="pres">
      <dgm:prSet presAssocID="{27C01562-9EA7-4109-9F94-D16FF4224590}" presName="Name0" presStyleCnt="0">
        <dgm:presLayoutVars>
          <dgm:dir/>
          <dgm:animLvl val="lvl"/>
          <dgm:resizeHandles val="exact"/>
        </dgm:presLayoutVars>
      </dgm:prSet>
      <dgm:spPr/>
    </dgm:pt>
    <dgm:pt modelId="{B25614D4-2BB0-4965-8884-17A33765029F}" type="pres">
      <dgm:prSet presAssocID="{202050C1-439A-4350-956C-3082EEE25466}" presName="linNode" presStyleCnt="0"/>
      <dgm:spPr/>
    </dgm:pt>
    <dgm:pt modelId="{4D03F589-411E-4556-B0B8-8CCD42E0C130}" type="pres">
      <dgm:prSet presAssocID="{202050C1-439A-4350-956C-3082EEE25466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54122A75-9A66-4353-8638-3942B2AE4E3C}" type="pres">
      <dgm:prSet presAssocID="{202050C1-439A-4350-956C-3082EEE25466}" presName="descendantText" presStyleLbl="alignAccFollowNode1" presStyleIdx="0" presStyleCnt="5">
        <dgm:presLayoutVars>
          <dgm:bulletEnabled/>
        </dgm:presLayoutVars>
      </dgm:prSet>
      <dgm:spPr/>
    </dgm:pt>
    <dgm:pt modelId="{3A9B819D-3DA3-46B5-AC55-0A78E772C376}" type="pres">
      <dgm:prSet presAssocID="{6DFE211F-AAC7-4580-821C-6F0052C5ECE4}" presName="sp" presStyleCnt="0"/>
      <dgm:spPr/>
    </dgm:pt>
    <dgm:pt modelId="{4BB2841B-A268-48F3-97E9-89310E811B58}" type="pres">
      <dgm:prSet presAssocID="{CB563AD9-CDC6-4E34-966A-A43A52867BB0}" presName="linNode" presStyleCnt="0"/>
      <dgm:spPr/>
    </dgm:pt>
    <dgm:pt modelId="{571B0CC2-0B9E-47C3-A554-9AAAD5521DAF}" type="pres">
      <dgm:prSet presAssocID="{CB563AD9-CDC6-4E34-966A-A43A52867BB0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0AB54F8B-592F-4C56-894A-F3EAD3735270}" type="pres">
      <dgm:prSet presAssocID="{CB563AD9-CDC6-4E34-966A-A43A52867BB0}" presName="descendantText" presStyleLbl="alignAccFollowNode1" presStyleIdx="1" presStyleCnt="5" custLinFactNeighborX="0">
        <dgm:presLayoutVars>
          <dgm:bulletEnabled/>
        </dgm:presLayoutVars>
      </dgm:prSet>
      <dgm:spPr/>
    </dgm:pt>
    <dgm:pt modelId="{9A87A326-C1A1-48E7-81B0-7D941F568725}" type="pres">
      <dgm:prSet presAssocID="{357B84F7-1906-4EC1-B7B8-4FFD7C12DEE2}" presName="sp" presStyleCnt="0"/>
      <dgm:spPr/>
    </dgm:pt>
    <dgm:pt modelId="{9F1FBF31-7084-41B5-BCD5-D1CF53D54C79}" type="pres">
      <dgm:prSet presAssocID="{99F04928-928E-459F-9EF6-39AC3408713F}" presName="linNode" presStyleCnt="0"/>
      <dgm:spPr/>
    </dgm:pt>
    <dgm:pt modelId="{EF0E7C75-B536-4464-B5FE-137AC3856A4B}" type="pres">
      <dgm:prSet presAssocID="{99F04928-928E-459F-9EF6-39AC3408713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B6AAAABC-8EE1-42C7-AC09-2B01617CAECC}" type="pres">
      <dgm:prSet presAssocID="{99F04928-928E-459F-9EF6-39AC3408713F}" presName="descendantText" presStyleLbl="alignAccFollowNode1" presStyleIdx="2" presStyleCnt="5">
        <dgm:presLayoutVars>
          <dgm:bulletEnabled/>
        </dgm:presLayoutVars>
      </dgm:prSet>
      <dgm:spPr/>
    </dgm:pt>
    <dgm:pt modelId="{3CCC2B40-7B18-4D33-BAC9-A0398A3CAE8D}" type="pres">
      <dgm:prSet presAssocID="{2EC6CE67-B11C-4036-B598-5B7DE641CCF3}" presName="sp" presStyleCnt="0"/>
      <dgm:spPr/>
    </dgm:pt>
    <dgm:pt modelId="{D66FA5AE-EDA3-4EBF-88B2-644DBB3345B2}" type="pres">
      <dgm:prSet presAssocID="{93D60FF7-25AE-49E1-9E32-56B84F022FF8}" presName="linNode" presStyleCnt="0"/>
      <dgm:spPr/>
    </dgm:pt>
    <dgm:pt modelId="{9B4C51DF-9012-486F-B529-16B5A5D2466F}" type="pres">
      <dgm:prSet presAssocID="{93D60FF7-25AE-49E1-9E32-56B84F022FF8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AC900463-7A0A-4FFC-8C40-7E6A79BA1E22}" type="pres">
      <dgm:prSet presAssocID="{93D60FF7-25AE-49E1-9E32-56B84F022FF8}" presName="descendantText" presStyleLbl="alignAccFollowNode1" presStyleIdx="3" presStyleCnt="5">
        <dgm:presLayoutVars>
          <dgm:bulletEnabled/>
        </dgm:presLayoutVars>
      </dgm:prSet>
      <dgm:spPr/>
    </dgm:pt>
    <dgm:pt modelId="{F2580DDC-2E33-4A38-859D-BB904CDE0AA1}" type="pres">
      <dgm:prSet presAssocID="{516CBCF0-EC5D-4E00-8419-554FD924062C}" presName="sp" presStyleCnt="0"/>
      <dgm:spPr/>
    </dgm:pt>
    <dgm:pt modelId="{809C1D4C-7671-45DF-890A-7C8A102C0BFB}" type="pres">
      <dgm:prSet presAssocID="{97234A8F-04F3-4B42-B104-73D1E7FA9C4F}" presName="linNode" presStyleCnt="0"/>
      <dgm:spPr/>
    </dgm:pt>
    <dgm:pt modelId="{CCC6E02D-FCCF-4B9E-AA67-1BF0C0EBAE98}" type="pres">
      <dgm:prSet presAssocID="{97234A8F-04F3-4B42-B104-73D1E7FA9C4F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2391524-B8A3-4D55-8386-C6E5D5D3F218}" type="pres">
      <dgm:prSet presAssocID="{97234A8F-04F3-4B42-B104-73D1E7FA9C4F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153270D-2959-4026-AB36-4043C4501205}" srcId="{27C01562-9EA7-4109-9F94-D16FF4224590}" destId="{97234A8F-04F3-4B42-B104-73D1E7FA9C4F}" srcOrd="4" destOrd="0" parTransId="{B4AF3AEA-B2AE-4F1E-92CD-11823213A41B}" sibTransId="{717F300F-083F-4D8E-96B7-121F736E1249}"/>
    <dgm:cxn modelId="{E2C6BD0F-549F-4E49-9ED5-D5A27C7F7DBC}" type="presOf" srcId="{202050C1-439A-4350-956C-3082EEE25466}" destId="{4D03F589-411E-4556-B0B8-8CCD42E0C130}" srcOrd="0" destOrd="0" presId="urn:microsoft.com/office/officeart/2016/7/layout/VerticalSolidActionList"/>
    <dgm:cxn modelId="{3F4ADE11-CAAB-4F55-B0AE-605E0A57A6B1}" type="presOf" srcId="{F10AC182-1F97-4CCE-BAA8-F2A1AA34FE2B}" destId="{AC900463-7A0A-4FFC-8C40-7E6A79BA1E22}" srcOrd="0" destOrd="0" presId="urn:microsoft.com/office/officeart/2016/7/layout/VerticalSolidActionList"/>
    <dgm:cxn modelId="{C03A821E-31B0-47DB-8548-4BF3B68CD40F}" type="presOf" srcId="{CB563AD9-CDC6-4E34-966A-A43A52867BB0}" destId="{571B0CC2-0B9E-47C3-A554-9AAAD5521DAF}" srcOrd="0" destOrd="0" presId="urn:microsoft.com/office/officeart/2016/7/layout/VerticalSolidActionList"/>
    <dgm:cxn modelId="{C2869B37-6B54-40C6-8370-AEBC0B947953}" type="presOf" srcId="{8A1EEDD4-17B7-47BF-89BA-196C38DD6112}" destId="{54122A75-9A66-4353-8638-3942B2AE4E3C}" srcOrd="0" destOrd="0" presId="urn:microsoft.com/office/officeart/2016/7/layout/VerticalSolidActionList"/>
    <dgm:cxn modelId="{84652D3E-9FE2-41D3-B998-2BDF88AC6046}" type="presOf" srcId="{27C01562-9EA7-4109-9F94-D16FF4224590}" destId="{A2E29C8E-6019-4162-80EE-89D0FF54FAC8}" srcOrd="0" destOrd="0" presId="urn:microsoft.com/office/officeart/2016/7/layout/VerticalSolidActionList"/>
    <dgm:cxn modelId="{A2BB9B3F-DFEF-4498-9C0B-A76DF4740A43}" srcId="{27C01562-9EA7-4109-9F94-D16FF4224590}" destId="{93D60FF7-25AE-49E1-9E32-56B84F022FF8}" srcOrd="3" destOrd="0" parTransId="{EC87412A-6E1C-4784-9165-83CFCAD85F33}" sibTransId="{516CBCF0-EC5D-4E00-8419-554FD924062C}"/>
    <dgm:cxn modelId="{CDBF9C5C-6327-40AC-ACD1-A7A30B98FB67}" srcId="{99F04928-928E-459F-9EF6-39AC3408713F}" destId="{E54A0D0E-D949-4447-B694-98A38113D0B0}" srcOrd="0" destOrd="0" parTransId="{33FF16C9-44E9-4184-8B3A-25E793F97C4F}" sibTransId="{F29A6EF5-4020-4467-8856-95AF706E920F}"/>
    <dgm:cxn modelId="{82EEF742-2CE9-45E8-BEFA-A1B5E6075ED0}" srcId="{CB563AD9-CDC6-4E34-966A-A43A52867BB0}" destId="{85398DE7-206F-4D3F-9A57-9B7A3D9557D2}" srcOrd="0" destOrd="0" parTransId="{2987F698-2491-4B02-8C50-2E7CE4B15FC9}" sibTransId="{94E0DF54-B2D8-4FD8-915C-CBC442975349}"/>
    <dgm:cxn modelId="{DB978E6A-0BC2-46B7-991B-D8F821696BED}" type="presOf" srcId="{97234A8F-04F3-4B42-B104-73D1E7FA9C4F}" destId="{CCC6E02D-FCCF-4B9E-AA67-1BF0C0EBAE98}" srcOrd="0" destOrd="0" presId="urn:microsoft.com/office/officeart/2016/7/layout/VerticalSolidActionList"/>
    <dgm:cxn modelId="{4B8DF76A-7B4F-4340-BC86-7148959FE307}" type="presOf" srcId="{93D60FF7-25AE-49E1-9E32-56B84F022FF8}" destId="{9B4C51DF-9012-486F-B529-16B5A5D2466F}" srcOrd="0" destOrd="0" presId="urn:microsoft.com/office/officeart/2016/7/layout/VerticalSolidActionList"/>
    <dgm:cxn modelId="{15ECE571-B389-43EC-AD1D-3FC4BEAE5331}" srcId="{97234A8F-04F3-4B42-B104-73D1E7FA9C4F}" destId="{A5BEE561-D7AD-414C-B705-AB81D791C6BF}" srcOrd="0" destOrd="0" parTransId="{A67511A4-9AC0-4606-A8C4-D8574181B374}" sibTransId="{6D23BBE8-A53A-49DB-A7BD-CB0A839D59A5}"/>
    <dgm:cxn modelId="{C2A02B8E-FD7B-4C28-88A8-8BCE06BBEC4C}" type="presOf" srcId="{99F04928-928E-459F-9EF6-39AC3408713F}" destId="{EF0E7C75-B536-4464-B5FE-137AC3856A4B}" srcOrd="0" destOrd="0" presId="urn:microsoft.com/office/officeart/2016/7/layout/VerticalSolidActionList"/>
    <dgm:cxn modelId="{B85E9392-52C9-4DF0-A916-36C82D276B38}" srcId="{27C01562-9EA7-4109-9F94-D16FF4224590}" destId="{99F04928-928E-459F-9EF6-39AC3408713F}" srcOrd="2" destOrd="0" parTransId="{309999D7-5416-4FF6-9621-F3E1235E9AF6}" sibTransId="{2EC6CE67-B11C-4036-B598-5B7DE641CCF3}"/>
    <dgm:cxn modelId="{C3888A97-A250-45E3-81D3-3BB9E9D64F87}" srcId="{27C01562-9EA7-4109-9F94-D16FF4224590}" destId="{202050C1-439A-4350-956C-3082EEE25466}" srcOrd="0" destOrd="0" parTransId="{3F95424F-1CDF-4CA4-B0AB-B72ADD68594A}" sibTransId="{6DFE211F-AAC7-4580-821C-6F0052C5ECE4}"/>
    <dgm:cxn modelId="{C48121B7-2754-4903-A958-A79F13812832}" type="presOf" srcId="{A5BEE561-D7AD-414C-B705-AB81D791C6BF}" destId="{82391524-B8A3-4D55-8386-C6E5D5D3F218}" srcOrd="0" destOrd="0" presId="urn:microsoft.com/office/officeart/2016/7/layout/VerticalSolidActionList"/>
    <dgm:cxn modelId="{B10244D1-FB4A-4B02-922F-BB165EF713D0}" srcId="{27C01562-9EA7-4109-9F94-D16FF4224590}" destId="{CB563AD9-CDC6-4E34-966A-A43A52867BB0}" srcOrd="1" destOrd="0" parTransId="{E4AA9856-6409-4638-9128-502A30B31995}" sibTransId="{357B84F7-1906-4EC1-B7B8-4FFD7C12DEE2}"/>
    <dgm:cxn modelId="{36077DEE-DBAE-452F-9393-28F8DE25FEC9}" srcId="{202050C1-439A-4350-956C-3082EEE25466}" destId="{8A1EEDD4-17B7-47BF-89BA-196C38DD6112}" srcOrd="0" destOrd="0" parTransId="{5C3CA7CD-B605-4BC1-BEDB-FD91935B00AF}" sibTransId="{90BDD87E-3485-427C-9B95-26E8723FEDE5}"/>
    <dgm:cxn modelId="{6A2751F4-CE7B-44F7-8483-A1E62508904B}" srcId="{93D60FF7-25AE-49E1-9E32-56B84F022FF8}" destId="{F10AC182-1F97-4CCE-BAA8-F2A1AA34FE2B}" srcOrd="0" destOrd="0" parTransId="{783D5318-44B2-49B9-A216-6FD55E9AB9FC}" sibTransId="{8C9EEE12-A1D5-4810-A839-1E15464E8503}"/>
    <dgm:cxn modelId="{B86F72F7-1757-405E-B62D-4A72D277998A}" type="presOf" srcId="{E54A0D0E-D949-4447-B694-98A38113D0B0}" destId="{B6AAAABC-8EE1-42C7-AC09-2B01617CAECC}" srcOrd="0" destOrd="0" presId="urn:microsoft.com/office/officeart/2016/7/layout/VerticalSolidActionList"/>
    <dgm:cxn modelId="{5825B1FB-736C-4747-8B25-916BEB57197A}" type="presOf" srcId="{85398DE7-206F-4D3F-9A57-9B7A3D9557D2}" destId="{0AB54F8B-592F-4C56-894A-F3EAD3735270}" srcOrd="0" destOrd="0" presId="urn:microsoft.com/office/officeart/2016/7/layout/VerticalSolidActionList"/>
    <dgm:cxn modelId="{819879C1-7881-478F-8A82-7B8546890118}" type="presParOf" srcId="{A2E29C8E-6019-4162-80EE-89D0FF54FAC8}" destId="{B25614D4-2BB0-4965-8884-17A33765029F}" srcOrd="0" destOrd="0" presId="urn:microsoft.com/office/officeart/2016/7/layout/VerticalSolidActionList"/>
    <dgm:cxn modelId="{02AB2537-05FC-4D51-A476-81A0A3A02B78}" type="presParOf" srcId="{B25614D4-2BB0-4965-8884-17A33765029F}" destId="{4D03F589-411E-4556-B0B8-8CCD42E0C130}" srcOrd="0" destOrd="0" presId="urn:microsoft.com/office/officeart/2016/7/layout/VerticalSolidActionList"/>
    <dgm:cxn modelId="{0BE46E1E-C111-4CB9-81FE-E5F3C5B60580}" type="presParOf" srcId="{B25614D4-2BB0-4965-8884-17A33765029F}" destId="{54122A75-9A66-4353-8638-3942B2AE4E3C}" srcOrd="1" destOrd="0" presId="urn:microsoft.com/office/officeart/2016/7/layout/VerticalSolidActionList"/>
    <dgm:cxn modelId="{2A654401-AF1C-4117-8CBD-4030C59DE71A}" type="presParOf" srcId="{A2E29C8E-6019-4162-80EE-89D0FF54FAC8}" destId="{3A9B819D-3DA3-46B5-AC55-0A78E772C376}" srcOrd="1" destOrd="0" presId="urn:microsoft.com/office/officeart/2016/7/layout/VerticalSolidActionList"/>
    <dgm:cxn modelId="{54A3654B-F9C2-4004-A07F-C4A55F8156AE}" type="presParOf" srcId="{A2E29C8E-6019-4162-80EE-89D0FF54FAC8}" destId="{4BB2841B-A268-48F3-97E9-89310E811B58}" srcOrd="2" destOrd="0" presId="urn:microsoft.com/office/officeart/2016/7/layout/VerticalSolidActionList"/>
    <dgm:cxn modelId="{68E5C873-DB71-43CE-BD43-B51AAED3883C}" type="presParOf" srcId="{4BB2841B-A268-48F3-97E9-89310E811B58}" destId="{571B0CC2-0B9E-47C3-A554-9AAAD5521DAF}" srcOrd="0" destOrd="0" presId="urn:microsoft.com/office/officeart/2016/7/layout/VerticalSolidActionList"/>
    <dgm:cxn modelId="{8A59A4BD-72E8-43F5-A792-A1707469842B}" type="presParOf" srcId="{4BB2841B-A268-48F3-97E9-89310E811B58}" destId="{0AB54F8B-592F-4C56-894A-F3EAD3735270}" srcOrd="1" destOrd="0" presId="urn:microsoft.com/office/officeart/2016/7/layout/VerticalSolidActionList"/>
    <dgm:cxn modelId="{E336CE47-AAD7-41D6-90ED-6D371864CB42}" type="presParOf" srcId="{A2E29C8E-6019-4162-80EE-89D0FF54FAC8}" destId="{9A87A326-C1A1-48E7-81B0-7D941F568725}" srcOrd="3" destOrd="0" presId="urn:microsoft.com/office/officeart/2016/7/layout/VerticalSolidActionList"/>
    <dgm:cxn modelId="{251499C7-F33A-40FA-981A-D560DE744F01}" type="presParOf" srcId="{A2E29C8E-6019-4162-80EE-89D0FF54FAC8}" destId="{9F1FBF31-7084-41B5-BCD5-D1CF53D54C79}" srcOrd="4" destOrd="0" presId="urn:microsoft.com/office/officeart/2016/7/layout/VerticalSolidActionList"/>
    <dgm:cxn modelId="{7EBBB1B3-0F62-49D4-9BE0-8A14609D59CA}" type="presParOf" srcId="{9F1FBF31-7084-41B5-BCD5-D1CF53D54C79}" destId="{EF0E7C75-B536-4464-B5FE-137AC3856A4B}" srcOrd="0" destOrd="0" presId="urn:microsoft.com/office/officeart/2016/7/layout/VerticalSolidActionList"/>
    <dgm:cxn modelId="{606111B0-BE1B-4266-BD9B-EF9012017784}" type="presParOf" srcId="{9F1FBF31-7084-41B5-BCD5-D1CF53D54C79}" destId="{B6AAAABC-8EE1-42C7-AC09-2B01617CAECC}" srcOrd="1" destOrd="0" presId="urn:microsoft.com/office/officeart/2016/7/layout/VerticalSolidActionList"/>
    <dgm:cxn modelId="{105C6A9E-2214-4FBD-A8D0-209CAE3DB73F}" type="presParOf" srcId="{A2E29C8E-6019-4162-80EE-89D0FF54FAC8}" destId="{3CCC2B40-7B18-4D33-BAC9-A0398A3CAE8D}" srcOrd="5" destOrd="0" presId="urn:microsoft.com/office/officeart/2016/7/layout/VerticalSolidActionList"/>
    <dgm:cxn modelId="{FC68E09A-2AA6-4921-992E-314F4C921435}" type="presParOf" srcId="{A2E29C8E-6019-4162-80EE-89D0FF54FAC8}" destId="{D66FA5AE-EDA3-4EBF-88B2-644DBB3345B2}" srcOrd="6" destOrd="0" presId="urn:microsoft.com/office/officeart/2016/7/layout/VerticalSolidActionList"/>
    <dgm:cxn modelId="{1CEA0D31-73EF-475B-889B-79635536A3CE}" type="presParOf" srcId="{D66FA5AE-EDA3-4EBF-88B2-644DBB3345B2}" destId="{9B4C51DF-9012-486F-B529-16B5A5D2466F}" srcOrd="0" destOrd="0" presId="urn:microsoft.com/office/officeart/2016/7/layout/VerticalSolidActionList"/>
    <dgm:cxn modelId="{E870B504-ACD4-4B47-8E4D-93520F6223D8}" type="presParOf" srcId="{D66FA5AE-EDA3-4EBF-88B2-644DBB3345B2}" destId="{AC900463-7A0A-4FFC-8C40-7E6A79BA1E22}" srcOrd="1" destOrd="0" presId="urn:microsoft.com/office/officeart/2016/7/layout/VerticalSolidActionList"/>
    <dgm:cxn modelId="{0AE4FB2E-308D-47F1-9754-F2D66D2A553F}" type="presParOf" srcId="{A2E29C8E-6019-4162-80EE-89D0FF54FAC8}" destId="{F2580DDC-2E33-4A38-859D-BB904CDE0AA1}" srcOrd="7" destOrd="0" presId="urn:microsoft.com/office/officeart/2016/7/layout/VerticalSolidActionList"/>
    <dgm:cxn modelId="{FDC8D73A-55EE-4357-B6BD-D657EB50632F}" type="presParOf" srcId="{A2E29C8E-6019-4162-80EE-89D0FF54FAC8}" destId="{809C1D4C-7671-45DF-890A-7C8A102C0BFB}" srcOrd="8" destOrd="0" presId="urn:microsoft.com/office/officeart/2016/7/layout/VerticalSolidActionList"/>
    <dgm:cxn modelId="{D3FFD4DF-BCBD-4C77-85E4-DD80068460B5}" type="presParOf" srcId="{809C1D4C-7671-45DF-890A-7C8A102C0BFB}" destId="{CCC6E02D-FCCF-4B9E-AA67-1BF0C0EBAE98}" srcOrd="0" destOrd="0" presId="urn:microsoft.com/office/officeart/2016/7/layout/VerticalSolidActionList"/>
    <dgm:cxn modelId="{AA02903A-0EE3-4D31-A4A2-EFD7F1FD011E}" type="presParOf" srcId="{809C1D4C-7671-45DF-890A-7C8A102C0BFB}" destId="{82391524-B8A3-4D55-8386-C6E5D5D3F21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7FA9A-53EB-4784-A7ED-32BA8BB302E9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33CBA1-B92C-47EF-9F60-504A1ABAC11C}">
      <dgm:prSet/>
      <dgm:spPr/>
      <dgm:t>
        <a:bodyPr/>
        <a:lstStyle/>
        <a:p>
          <a:r>
            <a:rPr lang="en-US" b="1" dirty="0"/>
            <a:t>Computational Efficiency: </a:t>
          </a:r>
          <a:r>
            <a:rPr lang="en-US" dirty="0"/>
            <a:t>Reduced model complexity and faster training and inference.</a:t>
          </a:r>
        </a:p>
      </dgm:t>
    </dgm:pt>
    <dgm:pt modelId="{7B8FF4E8-F0FD-4B68-BA89-2764DCEA9AAE}" type="parTrans" cxnId="{16E567E7-7F47-4C5F-866B-F4A28723F9DF}">
      <dgm:prSet/>
      <dgm:spPr/>
      <dgm:t>
        <a:bodyPr/>
        <a:lstStyle/>
        <a:p>
          <a:endParaRPr lang="en-US"/>
        </a:p>
      </dgm:t>
    </dgm:pt>
    <dgm:pt modelId="{9445AD56-AAEB-41C8-88B1-5BFD21B3E063}" type="sibTrans" cxnId="{16E567E7-7F47-4C5F-866B-F4A28723F9DF}">
      <dgm:prSet/>
      <dgm:spPr/>
      <dgm:t>
        <a:bodyPr/>
        <a:lstStyle/>
        <a:p>
          <a:endParaRPr lang="en-US"/>
        </a:p>
      </dgm:t>
    </dgm:pt>
    <dgm:pt modelId="{2A6A1A88-58AE-41AE-8058-5BF01329D5A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Enhanced Feature Learning</a:t>
          </a:r>
          <a:r>
            <a:rPr lang="en-US" b="1" dirty="0"/>
            <a:t>: </a:t>
          </a:r>
          <a:r>
            <a:rPr lang="en-US" dirty="0"/>
            <a:t>Improved image feature extraction, leading to higher-quality captions.</a:t>
          </a:r>
        </a:p>
      </dgm:t>
    </dgm:pt>
    <dgm:pt modelId="{29F409B5-6A20-4A0E-B5B0-0AF972686384}" type="parTrans" cxnId="{5741F43C-8D3F-4730-BB6F-058FFFA04050}">
      <dgm:prSet/>
      <dgm:spPr/>
      <dgm:t>
        <a:bodyPr/>
        <a:lstStyle/>
        <a:p>
          <a:endParaRPr lang="en-US"/>
        </a:p>
      </dgm:t>
    </dgm:pt>
    <dgm:pt modelId="{C3CE636F-2AF5-41C6-91DB-A8CC5F3EDD2A}" type="sibTrans" cxnId="{5741F43C-8D3F-4730-BB6F-058FFFA04050}">
      <dgm:prSet/>
      <dgm:spPr/>
      <dgm:t>
        <a:bodyPr/>
        <a:lstStyle/>
        <a:p>
          <a:endParaRPr lang="en-US"/>
        </a:p>
      </dgm:t>
    </dgm:pt>
    <dgm:pt modelId="{0CA5B2A3-65E1-4FD0-888E-BDFCDCD1AD8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Reduced Overfitting</a:t>
          </a:r>
          <a:r>
            <a:rPr lang="en-US" b="1" dirty="0"/>
            <a:t>: </a:t>
          </a:r>
          <a:r>
            <a:rPr lang="en-US" dirty="0"/>
            <a:t>Mitigated overfitting, resulting in better generalization.</a:t>
          </a:r>
        </a:p>
      </dgm:t>
    </dgm:pt>
    <dgm:pt modelId="{9F4FF0D0-4E08-4D49-A3CC-E2A24EBC7405}" type="parTrans" cxnId="{3BE1395E-65C9-42FC-9204-6FED8957082C}">
      <dgm:prSet/>
      <dgm:spPr/>
      <dgm:t>
        <a:bodyPr/>
        <a:lstStyle/>
        <a:p>
          <a:endParaRPr lang="en-US"/>
        </a:p>
      </dgm:t>
    </dgm:pt>
    <dgm:pt modelId="{67E8CED1-DB99-43B5-92EF-549322D4D9CA}" type="sibTrans" cxnId="{3BE1395E-65C9-42FC-9204-6FED8957082C}">
      <dgm:prSet/>
      <dgm:spPr/>
      <dgm:t>
        <a:bodyPr/>
        <a:lstStyle/>
        <a:p>
          <a:endParaRPr lang="en-US"/>
        </a:p>
      </dgm:t>
    </dgm:pt>
    <dgm:pt modelId="{8B1F503F-17A0-4E74-B8F9-933F6AC7782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Handling Correlations: </a:t>
          </a:r>
          <a:r>
            <a:rPr lang="en-US" dirty="0"/>
            <a:t>Effective handling of cross-channel and spatial correlations for more coherent captions.</a:t>
          </a:r>
        </a:p>
      </dgm:t>
    </dgm:pt>
    <dgm:pt modelId="{4814AAFE-4960-4A48-97CD-D722285D6104}" type="parTrans" cxnId="{9EA1B115-87FF-49BD-98E2-633CCCD36BA3}">
      <dgm:prSet/>
      <dgm:spPr/>
      <dgm:t>
        <a:bodyPr/>
        <a:lstStyle/>
        <a:p>
          <a:endParaRPr lang="en-US"/>
        </a:p>
      </dgm:t>
    </dgm:pt>
    <dgm:pt modelId="{7E8CBB75-4567-4D29-8226-1FA943287DB7}" type="sibTrans" cxnId="{9EA1B115-87FF-49BD-98E2-633CCCD36BA3}">
      <dgm:prSet/>
      <dgm:spPr/>
      <dgm:t>
        <a:bodyPr/>
        <a:lstStyle/>
        <a:p>
          <a:endParaRPr lang="en-US"/>
        </a:p>
      </dgm:t>
    </dgm:pt>
    <dgm:pt modelId="{DD02299B-E235-4377-A5BB-AA8D458BE90D}" type="pres">
      <dgm:prSet presAssocID="{5AF7FA9A-53EB-4784-A7ED-32BA8BB302E9}" presName="vert0" presStyleCnt="0">
        <dgm:presLayoutVars>
          <dgm:dir/>
          <dgm:animOne val="branch"/>
          <dgm:animLvl val="lvl"/>
        </dgm:presLayoutVars>
      </dgm:prSet>
      <dgm:spPr/>
    </dgm:pt>
    <dgm:pt modelId="{9969A608-7B3E-4374-B4A5-9DEC5C647DC5}" type="pres">
      <dgm:prSet presAssocID="{4833CBA1-B92C-47EF-9F60-504A1ABAC11C}" presName="thickLine" presStyleLbl="alignNode1" presStyleIdx="0" presStyleCnt="4"/>
      <dgm:spPr/>
    </dgm:pt>
    <dgm:pt modelId="{6C6FBDDB-EF1E-4FC5-963C-EAB0889BF952}" type="pres">
      <dgm:prSet presAssocID="{4833CBA1-B92C-47EF-9F60-504A1ABAC11C}" presName="horz1" presStyleCnt="0"/>
      <dgm:spPr/>
    </dgm:pt>
    <dgm:pt modelId="{A191AA3B-4912-468C-BBCE-AD9B87CE83DD}" type="pres">
      <dgm:prSet presAssocID="{4833CBA1-B92C-47EF-9F60-504A1ABAC11C}" presName="tx1" presStyleLbl="revTx" presStyleIdx="0" presStyleCnt="4"/>
      <dgm:spPr/>
    </dgm:pt>
    <dgm:pt modelId="{043B4CF5-EBFE-489E-829F-1C35B9152C9A}" type="pres">
      <dgm:prSet presAssocID="{4833CBA1-B92C-47EF-9F60-504A1ABAC11C}" presName="vert1" presStyleCnt="0"/>
      <dgm:spPr/>
    </dgm:pt>
    <dgm:pt modelId="{4D95F826-9050-442E-A5A8-77938C33F6E0}" type="pres">
      <dgm:prSet presAssocID="{2A6A1A88-58AE-41AE-8058-5BF01329D5AE}" presName="thickLine" presStyleLbl="alignNode1" presStyleIdx="1" presStyleCnt="4"/>
      <dgm:spPr/>
    </dgm:pt>
    <dgm:pt modelId="{AA7BD00B-C922-4B45-AB54-8A3E93ABD73C}" type="pres">
      <dgm:prSet presAssocID="{2A6A1A88-58AE-41AE-8058-5BF01329D5AE}" presName="horz1" presStyleCnt="0"/>
      <dgm:spPr/>
    </dgm:pt>
    <dgm:pt modelId="{B0534492-2F99-4213-B58E-61FE20373D2D}" type="pres">
      <dgm:prSet presAssocID="{2A6A1A88-58AE-41AE-8058-5BF01329D5AE}" presName="tx1" presStyleLbl="revTx" presStyleIdx="1" presStyleCnt="4"/>
      <dgm:spPr/>
    </dgm:pt>
    <dgm:pt modelId="{A688F9CA-30E7-4A5C-A10E-AD0B1A7C870A}" type="pres">
      <dgm:prSet presAssocID="{2A6A1A88-58AE-41AE-8058-5BF01329D5AE}" presName="vert1" presStyleCnt="0"/>
      <dgm:spPr/>
    </dgm:pt>
    <dgm:pt modelId="{2D3B1F08-D95E-432A-9261-7EB21DAECAEE}" type="pres">
      <dgm:prSet presAssocID="{0CA5B2A3-65E1-4FD0-888E-BDFCDCD1AD85}" presName="thickLine" presStyleLbl="alignNode1" presStyleIdx="2" presStyleCnt="4"/>
      <dgm:spPr/>
    </dgm:pt>
    <dgm:pt modelId="{07C655A7-9215-418A-8CB3-ED01104966D6}" type="pres">
      <dgm:prSet presAssocID="{0CA5B2A3-65E1-4FD0-888E-BDFCDCD1AD85}" presName="horz1" presStyleCnt="0"/>
      <dgm:spPr/>
    </dgm:pt>
    <dgm:pt modelId="{78E1A49B-C57A-4D70-BD88-C341C602A406}" type="pres">
      <dgm:prSet presAssocID="{0CA5B2A3-65E1-4FD0-888E-BDFCDCD1AD85}" presName="tx1" presStyleLbl="revTx" presStyleIdx="2" presStyleCnt="4"/>
      <dgm:spPr/>
    </dgm:pt>
    <dgm:pt modelId="{C77B7394-CD1E-4514-85EE-C405A58DF2A7}" type="pres">
      <dgm:prSet presAssocID="{0CA5B2A3-65E1-4FD0-888E-BDFCDCD1AD85}" presName="vert1" presStyleCnt="0"/>
      <dgm:spPr/>
    </dgm:pt>
    <dgm:pt modelId="{5AF84988-CA0E-4282-BACD-41F558856403}" type="pres">
      <dgm:prSet presAssocID="{8B1F503F-17A0-4E74-B8F9-933F6AC77825}" presName="thickLine" presStyleLbl="alignNode1" presStyleIdx="3" presStyleCnt="4"/>
      <dgm:spPr/>
    </dgm:pt>
    <dgm:pt modelId="{8716763D-EF01-4D34-ADD5-F3ECAD7AFEE0}" type="pres">
      <dgm:prSet presAssocID="{8B1F503F-17A0-4E74-B8F9-933F6AC77825}" presName="horz1" presStyleCnt="0"/>
      <dgm:spPr/>
    </dgm:pt>
    <dgm:pt modelId="{4EA95F54-8034-4AEF-84CF-28254FE1DAD8}" type="pres">
      <dgm:prSet presAssocID="{8B1F503F-17A0-4E74-B8F9-933F6AC77825}" presName="tx1" presStyleLbl="revTx" presStyleIdx="3" presStyleCnt="4"/>
      <dgm:spPr/>
    </dgm:pt>
    <dgm:pt modelId="{653589AB-16EC-4672-A1A0-78B3062355D8}" type="pres">
      <dgm:prSet presAssocID="{8B1F503F-17A0-4E74-B8F9-933F6AC77825}" presName="vert1" presStyleCnt="0"/>
      <dgm:spPr/>
    </dgm:pt>
  </dgm:ptLst>
  <dgm:cxnLst>
    <dgm:cxn modelId="{903E210B-2D07-4263-AB1E-691CCC47F084}" type="presOf" srcId="{8B1F503F-17A0-4E74-B8F9-933F6AC77825}" destId="{4EA95F54-8034-4AEF-84CF-28254FE1DAD8}" srcOrd="0" destOrd="0" presId="urn:microsoft.com/office/officeart/2008/layout/LinedList"/>
    <dgm:cxn modelId="{9EA1B115-87FF-49BD-98E2-633CCCD36BA3}" srcId="{5AF7FA9A-53EB-4784-A7ED-32BA8BB302E9}" destId="{8B1F503F-17A0-4E74-B8F9-933F6AC77825}" srcOrd="3" destOrd="0" parTransId="{4814AAFE-4960-4A48-97CD-D722285D6104}" sibTransId="{7E8CBB75-4567-4D29-8226-1FA943287DB7}"/>
    <dgm:cxn modelId="{1F3B3A32-07D0-4743-9ACE-E4DC8A09ABD3}" type="presOf" srcId="{5AF7FA9A-53EB-4784-A7ED-32BA8BB302E9}" destId="{DD02299B-E235-4377-A5BB-AA8D458BE90D}" srcOrd="0" destOrd="0" presId="urn:microsoft.com/office/officeart/2008/layout/LinedList"/>
    <dgm:cxn modelId="{5741F43C-8D3F-4730-BB6F-058FFFA04050}" srcId="{5AF7FA9A-53EB-4784-A7ED-32BA8BB302E9}" destId="{2A6A1A88-58AE-41AE-8058-5BF01329D5AE}" srcOrd="1" destOrd="0" parTransId="{29F409B5-6A20-4A0E-B5B0-0AF972686384}" sibTransId="{C3CE636F-2AF5-41C6-91DB-A8CC5F3EDD2A}"/>
    <dgm:cxn modelId="{3BE1395E-65C9-42FC-9204-6FED8957082C}" srcId="{5AF7FA9A-53EB-4784-A7ED-32BA8BB302E9}" destId="{0CA5B2A3-65E1-4FD0-888E-BDFCDCD1AD85}" srcOrd="2" destOrd="0" parTransId="{9F4FF0D0-4E08-4D49-A3CC-E2A24EBC7405}" sibTransId="{67E8CED1-DB99-43B5-92EF-549322D4D9CA}"/>
    <dgm:cxn modelId="{162E4B67-54B4-4525-B262-E273CF8E13FE}" type="presOf" srcId="{0CA5B2A3-65E1-4FD0-888E-BDFCDCD1AD85}" destId="{78E1A49B-C57A-4D70-BD88-C341C602A406}" srcOrd="0" destOrd="0" presId="urn:microsoft.com/office/officeart/2008/layout/LinedList"/>
    <dgm:cxn modelId="{938A2DCF-5E56-4AEF-A162-D37328F667B3}" type="presOf" srcId="{4833CBA1-B92C-47EF-9F60-504A1ABAC11C}" destId="{A191AA3B-4912-468C-BBCE-AD9B87CE83DD}" srcOrd="0" destOrd="0" presId="urn:microsoft.com/office/officeart/2008/layout/LinedList"/>
    <dgm:cxn modelId="{616756E5-E65C-45E2-92CC-8F794EEC3A18}" type="presOf" srcId="{2A6A1A88-58AE-41AE-8058-5BF01329D5AE}" destId="{B0534492-2F99-4213-B58E-61FE20373D2D}" srcOrd="0" destOrd="0" presId="urn:microsoft.com/office/officeart/2008/layout/LinedList"/>
    <dgm:cxn modelId="{16E567E7-7F47-4C5F-866B-F4A28723F9DF}" srcId="{5AF7FA9A-53EB-4784-A7ED-32BA8BB302E9}" destId="{4833CBA1-B92C-47EF-9F60-504A1ABAC11C}" srcOrd="0" destOrd="0" parTransId="{7B8FF4E8-F0FD-4B68-BA89-2764DCEA9AAE}" sibTransId="{9445AD56-AAEB-41C8-88B1-5BFD21B3E063}"/>
    <dgm:cxn modelId="{E2648A16-6E8B-48BA-9A4C-25C032AD9094}" type="presParOf" srcId="{DD02299B-E235-4377-A5BB-AA8D458BE90D}" destId="{9969A608-7B3E-4374-B4A5-9DEC5C647DC5}" srcOrd="0" destOrd="0" presId="urn:microsoft.com/office/officeart/2008/layout/LinedList"/>
    <dgm:cxn modelId="{FD5FC6EC-44B9-4E5F-A769-0EE17B9940F9}" type="presParOf" srcId="{DD02299B-E235-4377-A5BB-AA8D458BE90D}" destId="{6C6FBDDB-EF1E-4FC5-963C-EAB0889BF952}" srcOrd="1" destOrd="0" presId="urn:microsoft.com/office/officeart/2008/layout/LinedList"/>
    <dgm:cxn modelId="{4A33EB72-7C34-44D3-9408-74C142FCFA5B}" type="presParOf" srcId="{6C6FBDDB-EF1E-4FC5-963C-EAB0889BF952}" destId="{A191AA3B-4912-468C-BBCE-AD9B87CE83DD}" srcOrd="0" destOrd="0" presId="urn:microsoft.com/office/officeart/2008/layout/LinedList"/>
    <dgm:cxn modelId="{370929C8-3A72-4C60-BCD3-C9E540B5C2BF}" type="presParOf" srcId="{6C6FBDDB-EF1E-4FC5-963C-EAB0889BF952}" destId="{043B4CF5-EBFE-489E-829F-1C35B9152C9A}" srcOrd="1" destOrd="0" presId="urn:microsoft.com/office/officeart/2008/layout/LinedList"/>
    <dgm:cxn modelId="{08215C05-EF1E-4EAB-ADB5-388AE9D2F562}" type="presParOf" srcId="{DD02299B-E235-4377-A5BB-AA8D458BE90D}" destId="{4D95F826-9050-442E-A5A8-77938C33F6E0}" srcOrd="2" destOrd="0" presId="urn:microsoft.com/office/officeart/2008/layout/LinedList"/>
    <dgm:cxn modelId="{00A41D34-979D-4E45-AA10-775E47346500}" type="presParOf" srcId="{DD02299B-E235-4377-A5BB-AA8D458BE90D}" destId="{AA7BD00B-C922-4B45-AB54-8A3E93ABD73C}" srcOrd="3" destOrd="0" presId="urn:microsoft.com/office/officeart/2008/layout/LinedList"/>
    <dgm:cxn modelId="{6E129528-D023-4F21-8DFD-F6B11AF0936A}" type="presParOf" srcId="{AA7BD00B-C922-4B45-AB54-8A3E93ABD73C}" destId="{B0534492-2F99-4213-B58E-61FE20373D2D}" srcOrd="0" destOrd="0" presId="urn:microsoft.com/office/officeart/2008/layout/LinedList"/>
    <dgm:cxn modelId="{363689C4-FFFB-4E69-A9C5-C54AB5009FBE}" type="presParOf" srcId="{AA7BD00B-C922-4B45-AB54-8A3E93ABD73C}" destId="{A688F9CA-30E7-4A5C-A10E-AD0B1A7C870A}" srcOrd="1" destOrd="0" presId="urn:microsoft.com/office/officeart/2008/layout/LinedList"/>
    <dgm:cxn modelId="{7A7A6964-CA6D-4FC7-B47A-8F96C5A1060E}" type="presParOf" srcId="{DD02299B-E235-4377-A5BB-AA8D458BE90D}" destId="{2D3B1F08-D95E-432A-9261-7EB21DAECAEE}" srcOrd="4" destOrd="0" presId="urn:microsoft.com/office/officeart/2008/layout/LinedList"/>
    <dgm:cxn modelId="{FB6D3A22-7E0A-4339-AFE1-4C087B673AD8}" type="presParOf" srcId="{DD02299B-E235-4377-A5BB-AA8D458BE90D}" destId="{07C655A7-9215-418A-8CB3-ED01104966D6}" srcOrd="5" destOrd="0" presId="urn:microsoft.com/office/officeart/2008/layout/LinedList"/>
    <dgm:cxn modelId="{D32D8C07-CC43-4E94-BD33-0897E478D822}" type="presParOf" srcId="{07C655A7-9215-418A-8CB3-ED01104966D6}" destId="{78E1A49B-C57A-4D70-BD88-C341C602A406}" srcOrd="0" destOrd="0" presId="urn:microsoft.com/office/officeart/2008/layout/LinedList"/>
    <dgm:cxn modelId="{77D3916E-5D80-4A61-8953-37161067D13B}" type="presParOf" srcId="{07C655A7-9215-418A-8CB3-ED01104966D6}" destId="{C77B7394-CD1E-4514-85EE-C405A58DF2A7}" srcOrd="1" destOrd="0" presId="urn:microsoft.com/office/officeart/2008/layout/LinedList"/>
    <dgm:cxn modelId="{02B79A68-EAAD-447B-8099-9C03B4A230A5}" type="presParOf" srcId="{DD02299B-E235-4377-A5BB-AA8D458BE90D}" destId="{5AF84988-CA0E-4282-BACD-41F558856403}" srcOrd="6" destOrd="0" presId="urn:microsoft.com/office/officeart/2008/layout/LinedList"/>
    <dgm:cxn modelId="{64105363-6822-4F03-B177-AC58CA17A6C1}" type="presParOf" srcId="{DD02299B-E235-4377-A5BB-AA8D458BE90D}" destId="{8716763D-EF01-4D34-ADD5-F3ECAD7AFEE0}" srcOrd="7" destOrd="0" presId="urn:microsoft.com/office/officeart/2008/layout/LinedList"/>
    <dgm:cxn modelId="{3D9DD96E-0E91-41FD-932C-5D38C051ECF0}" type="presParOf" srcId="{8716763D-EF01-4D34-ADD5-F3ECAD7AFEE0}" destId="{4EA95F54-8034-4AEF-84CF-28254FE1DAD8}" srcOrd="0" destOrd="0" presId="urn:microsoft.com/office/officeart/2008/layout/LinedList"/>
    <dgm:cxn modelId="{DF65E355-AFDD-45C0-982B-29688D1C5379}" type="presParOf" srcId="{8716763D-EF01-4D34-ADD5-F3ECAD7AFEE0}" destId="{653589AB-16EC-4672-A1A0-78B3062355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87D7B-CF9A-47F5-9E2B-A79BD7FF63BF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2C7AD-07A3-4B3F-9C61-62A2B0A3275E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6BBA4-7970-4639-AA4D-420302D18164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dictionaries to map image IDs to captions.</a:t>
          </a:r>
        </a:p>
      </dsp:txBody>
      <dsp:txXfrm>
        <a:off x="1074268" y="4366"/>
        <a:ext cx="5170996" cy="930102"/>
      </dsp:txXfrm>
    </dsp:sp>
    <dsp:sp modelId="{409EB4B5-19D2-44C6-A808-2B885B76DEAE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E613C-6E0A-4F98-88A2-2CCD795E4ED1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A6BFA-2DA8-4254-A3E7-EA513403575D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Extracting image features using ResNet50 and forming a dictionary for image encodings.</a:t>
          </a:r>
        </a:p>
      </dsp:txBody>
      <dsp:txXfrm>
        <a:off x="1074268" y="1166994"/>
        <a:ext cx="5170996" cy="930102"/>
      </dsp:txXfrm>
    </dsp:sp>
    <dsp:sp modelId="{96C58F76-23DF-43F1-AA4F-EDA1CCE59FE8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D7787-7AA5-4DDC-995E-28332E3EE25F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5D86A-CAAE-4C62-A644-8E8F17E063C2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Setting hyperparameters like vocabulary size and maximum sequence length.</a:t>
          </a:r>
        </a:p>
      </dsp:txBody>
      <dsp:txXfrm>
        <a:off x="1074268" y="2329622"/>
        <a:ext cx="5170996" cy="930102"/>
      </dsp:txXfrm>
    </dsp:sp>
    <dsp:sp modelId="{012E03D1-AC18-4EDE-B3DC-0B311A7DB5FD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4EC3A-6E0C-4A6C-A4C0-1166B0019C3A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C5616-BEF1-4478-A7BB-17483B5B8F4C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 dictionaries to map words to indices and indices to words.</a:t>
          </a:r>
        </a:p>
      </dsp:txBody>
      <dsp:txXfrm>
        <a:off x="1074268" y="3492250"/>
        <a:ext cx="5170996" cy="930102"/>
      </dsp:txXfrm>
    </dsp:sp>
    <dsp:sp modelId="{220899C5-AD49-4669-BE50-18754D5E17C4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9DCE5-6103-4123-AB85-C461C25812A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2029-07DB-4718-86BF-92E78B742768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process the model's data, complex English words are represented numerically by mapping each word in the vocabulary to a unique index value.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B5220-2246-4988-BE73-38682670D286}">
      <dsp:nvSpPr>
        <dsp:cNvPr id="0" name=""/>
        <dsp:cNvSpPr/>
      </dsp:nvSpPr>
      <dsp:spPr>
        <a:xfrm>
          <a:off x="0" y="9206"/>
          <a:ext cx="91305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Function purpose:</a:t>
          </a:r>
          <a:r>
            <a:rPr lang="en-IN" sz="1600" b="0" i="0" kern="1200"/>
            <a:t> Prepares data for image captioning models.</a:t>
          </a:r>
          <a:endParaRPr lang="en-US" sz="1600" kern="1200"/>
        </a:p>
      </dsp:txBody>
      <dsp:txXfrm>
        <a:off x="18734" y="27940"/>
        <a:ext cx="9093085" cy="346292"/>
      </dsp:txXfrm>
    </dsp:sp>
    <dsp:sp modelId="{DD72C161-763D-4ACB-A56C-0FD4B9D46165}">
      <dsp:nvSpPr>
        <dsp:cNvPr id="0" name=""/>
        <dsp:cNvSpPr/>
      </dsp:nvSpPr>
      <dsp:spPr>
        <a:xfrm>
          <a:off x="0" y="439046"/>
          <a:ext cx="91305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Inputs:</a:t>
          </a:r>
          <a:r>
            <a:rPr lang="en-IN" sz="1600" b="0" i="0" kern="1200"/>
            <a:t> Encoded captions, image features, batch size.</a:t>
          </a:r>
          <a:endParaRPr lang="en-US" sz="1600" kern="1200"/>
        </a:p>
      </dsp:txBody>
      <dsp:txXfrm>
        <a:off x="18734" y="457780"/>
        <a:ext cx="9093085" cy="346292"/>
      </dsp:txXfrm>
    </dsp:sp>
    <dsp:sp modelId="{3ED3FC58-3B34-46C7-B559-810199B33792}">
      <dsp:nvSpPr>
        <dsp:cNvPr id="0" name=""/>
        <dsp:cNvSpPr/>
      </dsp:nvSpPr>
      <dsp:spPr>
        <a:xfrm>
          <a:off x="0" y="868886"/>
          <a:ext cx="91305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Process: </a:t>
          </a:r>
          <a:r>
            <a:rPr lang="en-IN" sz="1600" b="0" i="0" kern="1200"/>
            <a:t>Iterates, creates samples, pads, and encodes.</a:t>
          </a:r>
          <a:endParaRPr lang="en-US" sz="1600" kern="1200"/>
        </a:p>
      </dsp:txBody>
      <dsp:txXfrm>
        <a:off x="18734" y="887620"/>
        <a:ext cx="9093085" cy="346292"/>
      </dsp:txXfrm>
    </dsp:sp>
    <dsp:sp modelId="{929FD21E-8BDF-4EBD-8C5B-20C7FF615735}">
      <dsp:nvSpPr>
        <dsp:cNvPr id="0" name=""/>
        <dsp:cNvSpPr/>
      </dsp:nvSpPr>
      <dsp:spPr>
        <a:xfrm>
          <a:off x="0" y="1298726"/>
          <a:ext cx="91305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Benefits: </a:t>
          </a:r>
          <a:r>
            <a:rPr lang="en-IN" sz="1600" b="0" i="0" kern="1200"/>
            <a:t>Organizes, enhances training, improves accuracy.</a:t>
          </a:r>
          <a:endParaRPr lang="en-US" sz="1600" kern="1200"/>
        </a:p>
      </dsp:txBody>
      <dsp:txXfrm>
        <a:off x="18734" y="1317460"/>
        <a:ext cx="9093085" cy="346292"/>
      </dsp:txXfrm>
    </dsp:sp>
    <dsp:sp modelId="{1509EE83-5643-4677-925E-5C6B5FED48AC}">
      <dsp:nvSpPr>
        <dsp:cNvPr id="0" name=""/>
        <dsp:cNvSpPr/>
      </dsp:nvSpPr>
      <dsp:spPr>
        <a:xfrm>
          <a:off x="0" y="1728566"/>
          <a:ext cx="91305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Key Role: </a:t>
          </a:r>
          <a:r>
            <a:rPr lang="en-IN" sz="1600" b="0" i="0" kern="1200" dirty="0"/>
            <a:t>Crucial for effective image captioning.</a:t>
          </a:r>
          <a:endParaRPr lang="en-US" sz="1600" kern="1200" dirty="0"/>
        </a:p>
      </dsp:txBody>
      <dsp:txXfrm>
        <a:off x="18734" y="1747300"/>
        <a:ext cx="9093085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22A75-9A66-4353-8638-3942B2AE4E3C}">
      <dsp:nvSpPr>
        <dsp:cNvPr id="0" name=""/>
        <dsp:cNvSpPr/>
      </dsp:nvSpPr>
      <dsp:spPr>
        <a:xfrm>
          <a:off x="925448" y="1701"/>
          <a:ext cx="3701794" cy="746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25" tIns="189629" rIns="71825" bIns="1896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Training the model using the data generator.</a:t>
          </a:r>
        </a:p>
      </dsp:txBody>
      <dsp:txXfrm>
        <a:off x="925448" y="1701"/>
        <a:ext cx="3701794" cy="746572"/>
      </dsp:txXfrm>
    </dsp:sp>
    <dsp:sp modelId="{4D03F589-411E-4556-B0B8-8CCD42E0C130}">
      <dsp:nvSpPr>
        <dsp:cNvPr id="0" name=""/>
        <dsp:cNvSpPr/>
      </dsp:nvSpPr>
      <dsp:spPr>
        <a:xfrm>
          <a:off x="0" y="1701"/>
          <a:ext cx="925448" cy="74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72" tIns="73745" rIns="48972" bIns="737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Training</a:t>
          </a:r>
        </a:p>
      </dsp:txBody>
      <dsp:txXfrm>
        <a:off x="0" y="1701"/>
        <a:ext cx="925448" cy="746572"/>
      </dsp:txXfrm>
    </dsp:sp>
    <dsp:sp modelId="{0AB54F8B-592F-4C56-894A-F3EAD3735270}">
      <dsp:nvSpPr>
        <dsp:cNvPr id="0" name=""/>
        <dsp:cNvSpPr/>
      </dsp:nvSpPr>
      <dsp:spPr>
        <a:xfrm>
          <a:off x="925448" y="793067"/>
          <a:ext cx="3701794" cy="746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25" tIns="189629" rIns="71825" bIns="1896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Utilizing the Greedy Search approach for caption generation.</a:t>
          </a:r>
        </a:p>
      </dsp:txBody>
      <dsp:txXfrm>
        <a:off x="925448" y="793067"/>
        <a:ext cx="3701794" cy="746572"/>
      </dsp:txXfrm>
    </dsp:sp>
    <dsp:sp modelId="{571B0CC2-0B9E-47C3-A554-9AAAD5521DAF}">
      <dsp:nvSpPr>
        <dsp:cNvPr id="0" name=""/>
        <dsp:cNvSpPr/>
      </dsp:nvSpPr>
      <dsp:spPr>
        <a:xfrm>
          <a:off x="0" y="793067"/>
          <a:ext cx="925448" cy="74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72" tIns="73745" rIns="48972" bIns="737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Utilizing</a:t>
          </a:r>
        </a:p>
      </dsp:txBody>
      <dsp:txXfrm>
        <a:off x="0" y="793067"/>
        <a:ext cx="925448" cy="746572"/>
      </dsp:txXfrm>
    </dsp:sp>
    <dsp:sp modelId="{B6AAAABC-8EE1-42C7-AC09-2B01617CAECC}">
      <dsp:nvSpPr>
        <dsp:cNvPr id="0" name=""/>
        <dsp:cNvSpPr/>
      </dsp:nvSpPr>
      <dsp:spPr>
        <a:xfrm>
          <a:off x="925448" y="1584434"/>
          <a:ext cx="3701794" cy="746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25" tIns="189629" rIns="71825" bIns="1896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Implementing a greedy search function for predicting captions.</a:t>
          </a:r>
        </a:p>
      </dsp:txBody>
      <dsp:txXfrm>
        <a:off x="925448" y="1584434"/>
        <a:ext cx="3701794" cy="746572"/>
      </dsp:txXfrm>
    </dsp:sp>
    <dsp:sp modelId="{EF0E7C75-B536-4464-B5FE-137AC3856A4B}">
      <dsp:nvSpPr>
        <dsp:cNvPr id="0" name=""/>
        <dsp:cNvSpPr/>
      </dsp:nvSpPr>
      <dsp:spPr>
        <a:xfrm>
          <a:off x="0" y="1584434"/>
          <a:ext cx="925448" cy="74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72" tIns="73745" rIns="48972" bIns="737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Implementing</a:t>
          </a:r>
        </a:p>
      </dsp:txBody>
      <dsp:txXfrm>
        <a:off x="0" y="1584434"/>
        <a:ext cx="925448" cy="746572"/>
      </dsp:txXfrm>
    </dsp:sp>
    <dsp:sp modelId="{AC900463-7A0A-4FFC-8C40-7E6A79BA1E22}">
      <dsp:nvSpPr>
        <dsp:cNvPr id="0" name=""/>
        <dsp:cNvSpPr/>
      </dsp:nvSpPr>
      <dsp:spPr>
        <a:xfrm>
          <a:off x="925448" y="2375800"/>
          <a:ext cx="3701794" cy="746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25" tIns="189629" rIns="71825" bIns="1896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Displaying sample image predictions and comparing them with reference captions.</a:t>
          </a:r>
        </a:p>
      </dsp:txBody>
      <dsp:txXfrm>
        <a:off x="925448" y="2375800"/>
        <a:ext cx="3701794" cy="746572"/>
      </dsp:txXfrm>
    </dsp:sp>
    <dsp:sp modelId="{9B4C51DF-9012-486F-B529-16B5A5D2466F}">
      <dsp:nvSpPr>
        <dsp:cNvPr id="0" name=""/>
        <dsp:cNvSpPr/>
      </dsp:nvSpPr>
      <dsp:spPr>
        <a:xfrm>
          <a:off x="0" y="2375800"/>
          <a:ext cx="925448" cy="74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72" tIns="73745" rIns="48972" bIns="737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Displaying</a:t>
          </a:r>
        </a:p>
      </dsp:txBody>
      <dsp:txXfrm>
        <a:off x="0" y="2375800"/>
        <a:ext cx="925448" cy="746572"/>
      </dsp:txXfrm>
    </dsp:sp>
    <dsp:sp modelId="{82391524-B8A3-4D55-8386-C6E5D5D3F218}">
      <dsp:nvSpPr>
        <dsp:cNvPr id="0" name=""/>
        <dsp:cNvSpPr/>
      </dsp:nvSpPr>
      <dsp:spPr>
        <a:xfrm>
          <a:off x="925448" y="3167167"/>
          <a:ext cx="3701794" cy="746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25" tIns="189629" rIns="71825" bIns="1896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Calculating BLEU scores for caption evaluation.</a:t>
          </a:r>
        </a:p>
      </dsp:txBody>
      <dsp:txXfrm>
        <a:off x="925448" y="3167167"/>
        <a:ext cx="3701794" cy="746572"/>
      </dsp:txXfrm>
    </dsp:sp>
    <dsp:sp modelId="{CCC6E02D-FCCF-4B9E-AA67-1BF0C0EBAE98}">
      <dsp:nvSpPr>
        <dsp:cNvPr id="0" name=""/>
        <dsp:cNvSpPr/>
      </dsp:nvSpPr>
      <dsp:spPr>
        <a:xfrm>
          <a:off x="0" y="3167167"/>
          <a:ext cx="925448" cy="74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72" tIns="73745" rIns="48972" bIns="737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Calculating</a:t>
          </a:r>
        </a:p>
      </dsp:txBody>
      <dsp:txXfrm>
        <a:off x="0" y="3167167"/>
        <a:ext cx="925448" cy="746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A608-7B3E-4374-B4A5-9DEC5C647DC5}">
      <dsp:nvSpPr>
        <dsp:cNvPr id="0" name=""/>
        <dsp:cNvSpPr/>
      </dsp:nvSpPr>
      <dsp:spPr>
        <a:xfrm>
          <a:off x="0" y="0"/>
          <a:ext cx="481716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91AA3B-4912-468C-BBCE-AD9B87CE83DD}">
      <dsp:nvSpPr>
        <dsp:cNvPr id="0" name=""/>
        <dsp:cNvSpPr/>
      </dsp:nvSpPr>
      <dsp:spPr>
        <a:xfrm>
          <a:off x="0" y="0"/>
          <a:ext cx="4817169" cy="86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Computational Efficiency: </a:t>
          </a:r>
          <a:r>
            <a:rPr lang="en-US" sz="1700" kern="1200" dirty="0"/>
            <a:t>Reduced model complexity and faster training and inference.</a:t>
          </a:r>
        </a:p>
      </dsp:txBody>
      <dsp:txXfrm>
        <a:off x="0" y="0"/>
        <a:ext cx="4817169" cy="861958"/>
      </dsp:txXfrm>
    </dsp:sp>
    <dsp:sp modelId="{4D95F826-9050-442E-A5A8-77938C33F6E0}">
      <dsp:nvSpPr>
        <dsp:cNvPr id="0" name=""/>
        <dsp:cNvSpPr/>
      </dsp:nvSpPr>
      <dsp:spPr>
        <a:xfrm>
          <a:off x="0" y="861958"/>
          <a:ext cx="4817169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534492-2F99-4213-B58E-61FE20373D2D}">
      <dsp:nvSpPr>
        <dsp:cNvPr id="0" name=""/>
        <dsp:cNvSpPr/>
      </dsp:nvSpPr>
      <dsp:spPr>
        <a:xfrm>
          <a:off x="0" y="861958"/>
          <a:ext cx="4817169" cy="86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Enhanced Feature Learning</a:t>
          </a:r>
          <a:r>
            <a:rPr lang="en-US" sz="1700" b="1" kern="1200" dirty="0"/>
            <a:t>: </a:t>
          </a:r>
          <a:r>
            <a:rPr lang="en-US" sz="1700" kern="1200" dirty="0"/>
            <a:t>Improved image feature extraction, leading to higher-quality captions.</a:t>
          </a:r>
        </a:p>
      </dsp:txBody>
      <dsp:txXfrm>
        <a:off x="0" y="861958"/>
        <a:ext cx="4817169" cy="861958"/>
      </dsp:txXfrm>
    </dsp:sp>
    <dsp:sp modelId="{2D3B1F08-D95E-432A-9261-7EB21DAECAEE}">
      <dsp:nvSpPr>
        <dsp:cNvPr id="0" name=""/>
        <dsp:cNvSpPr/>
      </dsp:nvSpPr>
      <dsp:spPr>
        <a:xfrm>
          <a:off x="0" y="1723916"/>
          <a:ext cx="4817169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E1A49B-C57A-4D70-BD88-C341C602A406}">
      <dsp:nvSpPr>
        <dsp:cNvPr id="0" name=""/>
        <dsp:cNvSpPr/>
      </dsp:nvSpPr>
      <dsp:spPr>
        <a:xfrm>
          <a:off x="0" y="1723916"/>
          <a:ext cx="4817169" cy="86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Reduced Overfitting</a:t>
          </a:r>
          <a:r>
            <a:rPr lang="en-US" sz="1700" b="1" kern="1200" dirty="0"/>
            <a:t>: </a:t>
          </a:r>
          <a:r>
            <a:rPr lang="en-US" sz="1700" kern="1200" dirty="0"/>
            <a:t>Mitigated overfitting, resulting in better generalization.</a:t>
          </a:r>
        </a:p>
      </dsp:txBody>
      <dsp:txXfrm>
        <a:off x="0" y="1723916"/>
        <a:ext cx="4817169" cy="861958"/>
      </dsp:txXfrm>
    </dsp:sp>
    <dsp:sp modelId="{5AF84988-CA0E-4282-BACD-41F558856403}">
      <dsp:nvSpPr>
        <dsp:cNvPr id="0" name=""/>
        <dsp:cNvSpPr/>
      </dsp:nvSpPr>
      <dsp:spPr>
        <a:xfrm>
          <a:off x="0" y="2585874"/>
          <a:ext cx="481716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A95F54-8034-4AEF-84CF-28254FE1DAD8}">
      <dsp:nvSpPr>
        <dsp:cNvPr id="0" name=""/>
        <dsp:cNvSpPr/>
      </dsp:nvSpPr>
      <dsp:spPr>
        <a:xfrm>
          <a:off x="0" y="2585873"/>
          <a:ext cx="4817169" cy="86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Handling Correlations: </a:t>
          </a:r>
          <a:r>
            <a:rPr lang="en-US" sz="1700" kern="1200" dirty="0"/>
            <a:t>Effective handling of cross-channel and spatial correlations for more coherent captions.</a:t>
          </a:r>
        </a:p>
      </dsp:txBody>
      <dsp:txXfrm>
        <a:off x="0" y="2585873"/>
        <a:ext cx="4817169" cy="861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DD10-0BE5-5A54-1A3C-02F0B54D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2EBB9-BDF2-E1B2-1AB4-B77215C29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C5C7-1694-17FB-D5CD-F3325FE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2494-6FE9-42DE-5E36-60652DCF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37DE-AEB3-9FEC-D432-3A94EAC0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1EF-4AAD-BEAE-3664-31F7CF69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E83E-4D30-986A-865B-F0DDA8B2B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84FF-D110-7731-33C1-EEEF301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0162-41D7-A6C4-378C-2371D35A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D0B1-5269-A9BF-DA32-5EC43151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2A41A-AFA2-1118-D716-D3A2FF68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661-DAD4-4755-1034-5694717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DD1E-EE33-41DF-9B7D-6116B149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F8152-201F-23A7-868E-99CAE6B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BA08-8041-8F29-680A-FED5D964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92B-88A6-8FE8-4B28-8F9186C3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9A77-60B8-93A7-E449-54533B55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56EF-D092-2CA6-6F6A-A9F4F1C0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D796-A2F4-BF9A-F5BB-84813DF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493-5FB2-7109-27BC-A1C4043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2ABC-E759-586C-676A-3131A996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BC33-3CF5-593B-332A-08FE21F3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34CA-DA79-02EA-8C67-34F707B6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1298-019D-485E-592C-D60F212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8CF2-6803-09FA-F974-BC1BEC91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CAAF-5C70-F062-1F25-A566C717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5317-7B95-C4C5-01BF-421C53E3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A81A-9560-DB39-1457-43FE8DF4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EB95-6D21-CA39-1DCF-1F8591F1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9FEF-17BE-DADC-A26C-C7774F8F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64C8-C485-DC61-264B-83C38E37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CAFC-1F0D-ADEF-226A-3F8DCB4E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1B74C-9F70-E838-F4E9-98817A47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B345F-8AE3-9FC0-CA64-65330CD27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71A5-3159-00C7-D839-9A45FD34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3DFF-D130-993B-B03B-7BA65EC0E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98DDE-4338-39FB-BC85-136EF2C2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5D58B-51B5-24E3-EA0A-2B971D07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44946-73EF-5BA6-116D-80BD49AD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20A9-E145-EF9E-3383-3A51D5A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FB1BE-E761-B958-561C-E028039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A99C4-7D6C-0783-1CD9-3B8B6049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169BB-7D3D-2EF8-0EE8-E7E1677A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36156-D33E-4372-0E2D-57AB0CB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523E4-F3A1-3423-3019-2680BE82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15744-2046-3C27-C99E-444A2227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5FBE-0C9E-B7EA-BB5D-B3FA7522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6B19-4308-D95C-37C6-572D2556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FD1F-7338-3EAD-8D97-54CB115C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7C2A5-546F-7855-BE3C-4533CF36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E505-0F4C-75F0-9C72-3DECB8D0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362D-3B77-11BB-7782-7F93F789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177-8C61-E863-BA64-94C247E0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A648-F385-1C01-F76C-B51928EED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FD15F-9F78-FFCA-E274-EEDF830D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4E41-7428-D849-6F57-E6AD8157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B13A-909C-F3CA-7545-66BC38CD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8441-F561-454C-4D3F-4B4D7389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9F7A9-20B3-A67B-61FE-1367D05D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A957-8914-4D26-3579-012D8D3D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50D3-A641-656F-39F8-162A250BB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1E5-40FD-6941-934F-12E6F9B39AD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DF5C-D6E9-5E42-4BAF-9CAEE1502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D141-2249-B327-245F-B75C2D329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F3A9-5F47-AB48-8CF7-4DA61080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D9D2-7B5A-7017-D5E9-636BD9769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captioning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E4B79-D682-4747-B520-6D9AAA5CD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B06C63-2BAA-3691-5D7C-E6A54420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06" y="4946972"/>
            <a:ext cx="8685411" cy="1456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F257E-9E85-7B78-94DC-82F554D7C79F}"/>
              </a:ext>
            </a:extLst>
          </p:cNvPr>
          <p:cNvSpPr txBox="1"/>
          <p:nvPr/>
        </p:nvSpPr>
        <p:spPr>
          <a:xfrm>
            <a:off x="755325" y="3248153"/>
            <a:ext cx="112400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Greedy Search: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selects each word in the image caption sequentially based on the highest predicted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may not always yield the globally optimal caption.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56FDE-8A44-DBA4-1813-89A807FDDFF2}"/>
              </a:ext>
            </a:extLst>
          </p:cNvPr>
          <p:cNvSpPr txBox="1"/>
          <p:nvPr/>
        </p:nvSpPr>
        <p:spPr>
          <a:xfrm>
            <a:off x="755325" y="626004"/>
            <a:ext cx="1135450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</a:rPr>
              <a:t>BLEU Metric</a:t>
            </a:r>
            <a:r>
              <a:rPr lang="en-US" dirty="0">
                <a:solidFill>
                  <a:srgbClr val="D1D5DB"/>
                </a:solidFill>
              </a:rPr>
              <a:t>:</a:t>
            </a:r>
          </a:p>
          <a:p>
            <a:endParaRPr lang="en-US" b="0" i="0" dirty="0">
              <a:solidFill>
                <a:srgbClr val="D1D5DB"/>
              </a:solidFill>
              <a:effectLst/>
            </a:endParaRPr>
          </a:p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BLEU Metric, a vital NLP evaluation tool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-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gauges machine-generated text quality against human references, producing scores from 0 to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widely applied to assess machine translation, summarization, and text generation systems, offers a quantifiable measure of 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linguistic fidelity and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Söhne"/>
              </a:rPr>
              <a:t>Higher BLEU scores indicate closer alignment with human references</a:t>
            </a:r>
            <a:endParaRPr lang="en-I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6F81-5723-5AC9-BB46-016C6317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2" y="1142529"/>
            <a:ext cx="4721419" cy="369654"/>
          </a:xfrm>
        </p:spPr>
        <p:txBody>
          <a:bodyPr anchor="b">
            <a:noAutofit/>
          </a:bodyPr>
          <a:lstStyle/>
          <a:p>
            <a:r>
              <a:rPr lang="en-US" sz="3500" dirty="0"/>
              <a:t>Improvement</a:t>
            </a:r>
            <a:br>
              <a:rPr lang="en-US" sz="3500" dirty="0"/>
            </a:br>
            <a:endParaRPr lang="en-US" sz="3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D4E13-1D50-E66C-E8AC-9362DF644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44"/>
          <a:stretch/>
        </p:blipFill>
        <p:spPr>
          <a:xfrm>
            <a:off x="7083201" y="2110761"/>
            <a:ext cx="3565617" cy="287348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284D0-E935-5C82-8246-4DC49FBC2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39998"/>
              </p:ext>
            </p:extLst>
          </p:nvPr>
        </p:nvGraphicFramePr>
        <p:xfrm>
          <a:off x="846212" y="1945507"/>
          <a:ext cx="4817169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43CCFC-E490-45CD-148C-4B31075ABADD}"/>
              </a:ext>
            </a:extLst>
          </p:cNvPr>
          <p:cNvSpPr txBox="1"/>
          <p:nvPr/>
        </p:nvSpPr>
        <p:spPr>
          <a:xfrm>
            <a:off x="422786" y="1493061"/>
            <a:ext cx="460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XCEPTION Model instead of RESNET 50</a:t>
            </a:r>
          </a:p>
        </p:txBody>
      </p:sp>
    </p:spTree>
    <p:extLst>
      <p:ext uri="{BB962C8B-B14F-4D97-AF65-F5344CB8AC3E}">
        <p14:creationId xmlns:p14="http://schemas.microsoft.com/office/powerpoint/2010/main" val="39971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D0AAF-1233-EDD1-AA5C-0C8E4B2A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4" name="Content Placeholder 3" descr="A diagram of a software processing process&#10;&#10;Description automatically generated">
            <a:extLst>
              <a:ext uri="{FF2B5EF4-FFF2-40B4-BE49-F238E27FC236}">
                <a16:creationId xmlns:a16="http://schemas.microsoft.com/office/drawing/2014/main" id="{4609A7BE-3319-3150-21A7-5FC42480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344" y="1261751"/>
            <a:ext cx="6780700" cy="4136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3D0D6-6F70-E324-C1B3-93FFE2BB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86" y="3152496"/>
            <a:ext cx="320597" cy="28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EDB07-83D2-95E1-1ECD-97D3441A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636" y="3161746"/>
            <a:ext cx="62489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B63E3-C631-CE27-F91F-F18BFAC7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0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0C53-6FD6-E541-CADA-DF2F96B7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01" y="928718"/>
            <a:ext cx="10050066" cy="4158702"/>
          </a:xfrm>
        </p:spPr>
        <p:txBody>
          <a:bodyPr/>
          <a:lstStyle/>
          <a:p>
            <a:pPr marL="224028" indent="-224028" defTabSz="896112">
              <a:spcBef>
                <a:spcPts val="980"/>
              </a:spcBef>
            </a:pPr>
            <a:r>
              <a:rPr lang="en-US" sz="27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dataset: Flickr8K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US" sz="27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8091 images with five captions for each image.</a:t>
            </a:r>
          </a:p>
          <a:p>
            <a:pPr marL="224028" indent="-224028" defTabSz="896112">
              <a:spcBef>
                <a:spcPts val="980"/>
              </a:spcBef>
            </a:pPr>
            <a:r>
              <a:rPr lang="en-US" sz="27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 variety - </a:t>
            </a:r>
            <a:r>
              <a:rPr lang="en-IN" sz="2744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The images in Flickr8k cover a wide variety of topics, suitable dataset suitable to evaluate model’s ability to generate captions for diverse visual content input.</a:t>
            </a:r>
            <a:endParaRPr lang="en-US" dirty="0"/>
          </a:p>
        </p:txBody>
      </p:sp>
      <p:pic>
        <p:nvPicPr>
          <p:cNvPr id="5" name="Picture 4" descr="A child climbing up a wooden house&#10;&#10;Description automatically generated">
            <a:extLst>
              <a:ext uri="{FF2B5EF4-FFF2-40B4-BE49-F238E27FC236}">
                <a16:creationId xmlns:a16="http://schemas.microsoft.com/office/drawing/2014/main" id="{A8CD3150-DE45-1CB5-FA07-0CF10DC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48" y="3171215"/>
            <a:ext cx="2685499" cy="2503857"/>
          </a:xfrm>
          <a:prstGeom prst="rect">
            <a:avLst/>
          </a:prstGeom>
        </p:spPr>
      </p:pic>
      <p:pic>
        <p:nvPicPr>
          <p:cNvPr id="7" name="Picture 6" descr="A text on a white background&#10;&#10;Description automatically generated">
            <a:extLst>
              <a:ext uri="{FF2B5EF4-FFF2-40B4-BE49-F238E27FC236}">
                <a16:creationId xmlns:a16="http://schemas.microsoft.com/office/drawing/2014/main" id="{C27DF4D0-E22A-5202-E7CB-31ADF94D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62" y="3446214"/>
            <a:ext cx="6413971" cy="1769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9BF3C-4F9E-6DCE-7EB6-F1C216D6343A}"/>
              </a:ext>
            </a:extLst>
          </p:cNvPr>
          <p:cNvSpPr txBox="1"/>
          <p:nvPr/>
        </p:nvSpPr>
        <p:spPr>
          <a:xfrm>
            <a:off x="1203721" y="3482337"/>
            <a:ext cx="590027" cy="36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IN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6BE10-A907-E513-BAB5-E7179493C7A3}"/>
              </a:ext>
            </a:extLst>
          </p:cNvPr>
          <p:cNvSpPr txBox="1"/>
          <p:nvPr/>
        </p:nvSpPr>
        <p:spPr>
          <a:xfrm>
            <a:off x="4681009" y="3534660"/>
            <a:ext cx="590027" cy="36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IN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BCA1-142D-228B-B1D6-1ECE2FFF7592}"/>
              </a:ext>
            </a:extLst>
          </p:cNvPr>
          <p:cNvSpPr txBox="1"/>
          <p:nvPr/>
        </p:nvSpPr>
        <p:spPr>
          <a:xfrm flipH="1">
            <a:off x="1551934" y="5763517"/>
            <a:ext cx="8802036" cy="36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IN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Input image                                  (b) Corresponding caption provided in training dataset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BEF2-4DEA-88E7-AFCA-399A3F56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/>
              <a:t>PREPROCESSING</a:t>
            </a:r>
          </a:p>
        </p:txBody>
      </p:sp>
      <p:cxnSp>
        <p:nvCxnSpPr>
          <p:cNvPr id="50" name="Straight Connector 4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4BFD44B-986C-04F4-E341-3B15DB9ED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72671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B23C-3BE5-4941-D3BB-5326EC48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RESNET50</a:t>
            </a:r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A429673B-DABF-5EDC-6F44-1AB22BF8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13885"/>
            <a:ext cx="10905066" cy="3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FBB91-5AC4-14E4-93CD-A244BC39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XCEPTION</a:t>
            </a:r>
          </a:p>
        </p:txBody>
      </p:sp>
      <p:pic>
        <p:nvPicPr>
          <p:cNvPr id="5" name="Content Placeholder 4" descr="A diagram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F9B1EA19-8DBE-CDAD-49EA-0B397F245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1" y="1675227"/>
            <a:ext cx="8213457" cy="439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6BCB-0D45-CCBE-5660-9BACD5D7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59" y="3046332"/>
            <a:ext cx="876376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2F9AD-A3B5-BC68-A573-EB77F1C14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862" y="3091511"/>
            <a:ext cx="79254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DC49-12F2-51F2-B8C4-B0D39AF7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generator function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A1F4B08-27D6-7AEE-1243-F612561C2C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9130553" cy="212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4DB007-5075-A5B7-0230-7DD97317C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940" y="3977923"/>
            <a:ext cx="6474160" cy="21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7C39-DF6C-FD10-5F07-D1AEBFC1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Model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A022ED-6BF4-E24C-FF1C-B00333F0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581297"/>
            <a:ext cx="7309994" cy="43494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D361-E01D-4AC8-BADF-CE00503F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335" y="1835729"/>
            <a:ext cx="3768884" cy="3949789"/>
          </a:xfrm>
        </p:spPr>
        <p:txBody>
          <a:bodyPr>
            <a:normAutofit/>
          </a:bodyPr>
          <a:lstStyle/>
          <a:p>
            <a:r>
              <a:rPr lang="en-US" sz="1400" dirty="0"/>
              <a:t>Feature Extractor:</a:t>
            </a:r>
          </a:p>
          <a:p>
            <a:pPr lvl="1"/>
            <a:r>
              <a:rPr lang="en-US" sz="1400" dirty="0"/>
              <a:t>Utilizes dense layer.</a:t>
            </a:r>
          </a:p>
          <a:p>
            <a:pPr lvl="1"/>
            <a:r>
              <a:rPr lang="en-US" sz="1400" dirty="0"/>
              <a:t>Extracts features from 2048-sized images.</a:t>
            </a:r>
          </a:p>
          <a:p>
            <a:pPr lvl="1"/>
            <a:r>
              <a:rPr lang="en-US" sz="1400" dirty="0"/>
              <a:t>Reduces dimensions to 256 nodes.</a:t>
            </a:r>
          </a:p>
          <a:p>
            <a:r>
              <a:rPr lang="en-US" sz="1400" dirty="0"/>
              <a:t>Sequence Processor:</a:t>
            </a:r>
          </a:p>
          <a:p>
            <a:pPr lvl="1"/>
            <a:r>
              <a:rPr lang="en-US" sz="1400" dirty="0"/>
              <a:t>Employs LSTM layer.</a:t>
            </a:r>
          </a:p>
          <a:p>
            <a:pPr lvl="1"/>
            <a:r>
              <a:rPr lang="en-US" sz="1400" dirty="0"/>
              <a:t>Handles textual input.</a:t>
            </a:r>
          </a:p>
          <a:p>
            <a:pPr lvl="1"/>
            <a:r>
              <a:rPr lang="en-US" sz="1400" dirty="0"/>
              <a:t>Utilizes embedded layer.</a:t>
            </a:r>
          </a:p>
          <a:p>
            <a:r>
              <a:rPr lang="en-US" sz="1400" dirty="0"/>
              <a:t>Decoder:</a:t>
            </a:r>
          </a:p>
          <a:p>
            <a:pPr lvl="1"/>
            <a:r>
              <a:rPr lang="en-US" sz="1400" dirty="0"/>
              <a:t>Merges outputs of previous layers.</a:t>
            </a:r>
          </a:p>
          <a:p>
            <a:pPr lvl="1"/>
            <a:r>
              <a:rPr lang="en-US" sz="1400" dirty="0"/>
              <a:t>Processed by dense layer.</a:t>
            </a:r>
          </a:p>
          <a:p>
            <a:pPr lvl="1"/>
            <a:r>
              <a:rPr lang="en-US" sz="1400" dirty="0"/>
              <a:t>Generates final predictions.</a:t>
            </a:r>
          </a:p>
          <a:p>
            <a:r>
              <a:rPr lang="en-US" sz="1400" dirty="0"/>
              <a:t>Compiling the model with suitable optimizer and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2413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033D-92BA-0E37-E98B-8340FF6D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3455821" cy="596342"/>
          </a:xfrm>
        </p:spPr>
        <p:txBody>
          <a:bodyPr anchor="b">
            <a:noAutofit/>
          </a:bodyPr>
          <a:lstStyle/>
          <a:p>
            <a:r>
              <a:rPr lang="en-US" sz="4000" dirty="0"/>
              <a:t>Training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01DA68A-5AB2-5770-3C1B-47BD6FE01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90357"/>
              </p:ext>
            </p:extLst>
          </p:nvPr>
        </p:nvGraphicFramePr>
        <p:xfrm>
          <a:off x="360429" y="2065867"/>
          <a:ext cx="4627243" cy="391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ouple of people sitting at a picnic table&#10;&#10;Description automatically generated">
            <a:extLst>
              <a:ext uri="{FF2B5EF4-FFF2-40B4-BE49-F238E27FC236}">
                <a16:creationId xmlns:a16="http://schemas.microsoft.com/office/drawing/2014/main" id="{653456F9-120F-CA81-4A74-7701B40D9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672" y="1740478"/>
            <a:ext cx="6492684" cy="438938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655C78-AF4A-B872-DAF9-D7BDC390952A}"/>
              </a:ext>
            </a:extLst>
          </p:cNvPr>
          <p:cNvSpPr txBox="1"/>
          <p:nvPr/>
        </p:nvSpPr>
        <p:spPr>
          <a:xfrm>
            <a:off x="5629318" y="629848"/>
            <a:ext cx="288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1690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453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Image captioning </vt:lpstr>
      <vt:lpstr>System Architecture</vt:lpstr>
      <vt:lpstr>Dataset</vt:lpstr>
      <vt:lpstr>PREPROCESSING</vt:lpstr>
      <vt:lpstr>RESNET50</vt:lpstr>
      <vt:lpstr>XCEPTION</vt:lpstr>
      <vt:lpstr>Data generator function</vt:lpstr>
      <vt:lpstr>Model architecture</vt:lpstr>
      <vt:lpstr>Training</vt:lpstr>
      <vt:lpstr>PowerPoint Presentation</vt:lpstr>
      <vt:lpstr>Improvement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 </dc:title>
  <dc:creator>C.R.Aadithya</dc:creator>
  <cp:lastModifiedBy>M Lohesh</cp:lastModifiedBy>
  <cp:revision>8</cp:revision>
  <dcterms:created xsi:type="dcterms:W3CDTF">2023-09-18T08:03:27Z</dcterms:created>
  <dcterms:modified xsi:type="dcterms:W3CDTF">2024-05-04T18:10:57Z</dcterms:modified>
</cp:coreProperties>
</file>