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0" r:id="rId3"/>
    <p:sldId id="258" r:id="rId4"/>
    <p:sldId id="257" r:id="rId5"/>
    <p:sldId id="271" r:id="rId6"/>
    <p:sldId id="268" r:id="rId7"/>
    <p:sldId id="260" r:id="rId8"/>
    <p:sldId id="261" r:id="rId9"/>
    <p:sldId id="273" r:id="rId10"/>
    <p:sldId id="263" r:id="rId11"/>
    <p:sldId id="27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CF3FF-FB3A-4316-8711-FCEFC3BA67A8}" v="1177" dt="2023-12-04T20:25:26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hidhar Kolla" userId="ef5522c6-a8e4-4835-aee1-564b59d5056d" providerId="ADAL" clId="{4AE8CED8-18BB-8941-AC8C-9F332921D6C5}"/>
    <pc:docChg chg="undo custSel addSld delSld modSld">
      <pc:chgData name="Lohidhar Kolla" userId="ef5522c6-a8e4-4835-aee1-564b59d5056d" providerId="ADAL" clId="{4AE8CED8-18BB-8941-AC8C-9F332921D6C5}" dt="2023-11-29T18:14:34.967" v="501" actId="20577"/>
      <pc:docMkLst>
        <pc:docMk/>
      </pc:docMkLst>
      <pc:sldChg chg="addSp delSp modSp mod setBg setClrOvrMap delDesignElem">
        <pc:chgData name="Lohidhar Kolla" userId="ef5522c6-a8e4-4835-aee1-564b59d5056d" providerId="ADAL" clId="{4AE8CED8-18BB-8941-AC8C-9F332921D6C5}" dt="2023-11-29T17:37:26.215" v="340" actId="26606"/>
        <pc:sldMkLst>
          <pc:docMk/>
          <pc:sldMk cId="3562813886" sldId="256"/>
        </pc:sldMkLst>
        <pc:spChg chg="mod">
          <ac:chgData name="Lohidhar Kolla" userId="ef5522c6-a8e4-4835-aee1-564b59d5056d" providerId="ADAL" clId="{4AE8CED8-18BB-8941-AC8C-9F332921D6C5}" dt="2023-11-29T17:37:26.200" v="339" actId="26606"/>
          <ac:spMkLst>
            <pc:docMk/>
            <pc:sldMk cId="3562813886" sldId="256"/>
            <ac:spMk id="2" creationId="{F944AF9E-8DB7-283D-E3D2-CD207F56C98B}"/>
          </ac:spMkLst>
        </pc:spChg>
        <pc:spChg chg="mod ord">
          <ac:chgData name="Lohidhar Kolla" userId="ef5522c6-a8e4-4835-aee1-564b59d5056d" providerId="ADAL" clId="{4AE8CED8-18BB-8941-AC8C-9F332921D6C5}" dt="2023-11-29T17:37:26.215" v="340" actId="26606"/>
          <ac:spMkLst>
            <pc:docMk/>
            <pc:sldMk cId="3562813886" sldId="256"/>
            <ac:spMk id="3" creationId="{8BE553EE-9B4B-2BB2-3CFC-15280965206E}"/>
          </ac:spMkLst>
        </pc:spChg>
        <pc:spChg chg="add del">
          <ac:chgData name="Lohidhar Kolla" userId="ef5522c6-a8e4-4835-aee1-564b59d5056d" providerId="ADAL" clId="{4AE8CED8-18BB-8941-AC8C-9F332921D6C5}" dt="2023-11-29T17:25:08.967" v="324"/>
          <ac:spMkLst>
            <pc:docMk/>
            <pc:sldMk cId="3562813886" sldId="256"/>
            <ac:spMk id="8" creationId="{A65AC7D1-EAA9-48F5-B509-60A7F50BF703}"/>
          </ac:spMkLst>
        </pc:spChg>
        <pc:spChg chg="add del">
          <ac:chgData name="Lohidhar Kolla" userId="ef5522c6-a8e4-4835-aee1-564b59d5056d" providerId="ADAL" clId="{4AE8CED8-18BB-8941-AC8C-9F332921D6C5}" dt="2023-11-29T17:15:01.608" v="202" actId="26606"/>
          <ac:spMkLst>
            <pc:docMk/>
            <pc:sldMk cId="3562813886" sldId="256"/>
            <ac:spMk id="9" creationId="{5A7802B6-FF37-40CF-A7E2-6F2A0D9A91EF}"/>
          </ac:spMkLst>
        </pc:spChg>
        <pc:spChg chg="add del">
          <ac:chgData name="Lohidhar Kolla" userId="ef5522c6-a8e4-4835-aee1-564b59d5056d" providerId="ADAL" clId="{4AE8CED8-18BB-8941-AC8C-9F332921D6C5}" dt="2023-11-29T17:25:08.967" v="324"/>
          <ac:spMkLst>
            <pc:docMk/>
            <pc:sldMk cId="3562813886" sldId="256"/>
            <ac:spMk id="20" creationId="{D6320AF9-619A-4175-865B-5663E1AEF4C5}"/>
          </ac:spMkLst>
        </pc:spChg>
        <pc:spChg chg="add del">
          <ac:chgData name="Lohidhar Kolla" userId="ef5522c6-a8e4-4835-aee1-564b59d5056d" providerId="ADAL" clId="{4AE8CED8-18BB-8941-AC8C-9F332921D6C5}" dt="2023-11-29T17:15:10.637" v="204" actId="26606"/>
          <ac:spMkLst>
            <pc:docMk/>
            <pc:sldMk cId="3562813886" sldId="256"/>
            <ac:spMk id="21" creationId="{A65AC7D1-EAA9-48F5-B509-60A7F50BF703}"/>
          </ac:spMkLst>
        </pc:spChg>
        <pc:spChg chg="add del">
          <ac:chgData name="Lohidhar Kolla" userId="ef5522c6-a8e4-4835-aee1-564b59d5056d" providerId="ADAL" clId="{4AE8CED8-18BB-8941-AC8C-9F332921D6C5}" dt="2023-11-29T17:15:10.637" v="204" actId="26606"/>
          <ac:spMkLst>
            <pc:docMk/>
            <pc:sldMk cId="3562813886" sldId="256"/>
            <ac:spMk id="23" creationId="{D6320AF9-619A-4175-865B-5663E1AEF4C5}"/>
          </ac:spMkLst>
        </pc:spChg>
        <pc:spChg chg="add del">
          <ac:chgData name="Lohidhar Kolla" userId="ef5522c6-a8e4-4835-aee1-564b59d5056d" providerId="ADAL" clId="{4AE8CED8-18BB-8941-AC8C-9F332921D6C5}" dt="2023-11-29T17:25:08.967" v="324"/>
          <ac:spMkLst>
            <pc:docMk/>
            <pc:sldMk cId="3562813886" sldId="256"/>
            <ac:spMk id="26" creationId="{7E018740-5C2B-4A41-AC1A-7E68D1EC1954}"/>
          </ac:spMkLst>
        </pc:spChg>
        <pc:spChg chg="add del">
          <ac:chgData name="Lohidhar Kolla" userId="ef5522c6-a8e4-4835-aee1-564b59d5056d" providerId="ADAL" clId="{4AE8CED8-18BB-8941-AC8C-9F332921D6C5}" dt="2023-11-29T17:25:08.967" v="324"/>
          <ac:spMkLst>
            <pc:docMk/>
            <pc:sldMk cId="3562813886" sldId="256"/>
            <ac:spMk id="28" creationId="{166F75A4-C475-4941-8EE2-B80A06A2C1BB}"/>
          </ac:spMkLst>
        </pc:spChg>
        <pc:spChg chg="add del">
          <ac:chgData name="Lohidhar Kolla" userId="ef5522c6-a8e4-4835-aee1-564b59d5056d" providerId="ADAL" clId="{4AE8CED8-18BB-8941-AC8C-9F332921D6C5}" dt="2023-11-29T17:15:10.637" v="204" actId="26606"/>
          <ac:spMkLst>
            <pc:docMk/>
            <pc:sldMk cId="3562813886" sldId="256"/>
            <ac:spMk id="29" creationId="{7E018740-5C2B-4A41-AC1A-7E68D1EC1954}"/>
          </ac:spMkLst>
        </pc:spChg>
        <pc:spChg chg="add del">
          <ac:chgData name="Lohidhar Kolla" userId="ef5522c6-a8e4-4835-aee1-564b59d5056d" providerId="ADAL" clId="{4AE8CED8-18BB-8941-AC8C-9F332921D6C5}" dt="2023-11-29T17:25:08.967" v="324"/>
          <ac:spMkLst>
            <pc:docMk/>
            <pc:sldMk cId="3562813886" sldId="256"/>
            <ac:spMk id="30" creationId="{A032553A-72E8-4B0D-8405-FF9771C9AF05}"/>
          </ac:spMkLst>
        </pc:spChg>
        <pc:spChg chg="add del">
          <ac:chgData name="Lohidhar Kolla" userId="ef5522c6-a8e4-4835-aee1-564b59d5056d" providerId="ADAL" clId="{4AE8CED8-18BB-8941-AC8C-9F332921D6C5}" dt="2023-11-29T17:15:10.637" v="204" actId="26606"/>
          <ac:spMkLst>
            <pc:docMk/>
            <pc:sldMk cId="3562813886" sldId="256"/>
            <ac:spMk id="31" creationId="{166F75A4-C475-4941-8EE2-B80A06A2C1BB}"/>
          </ac:spMkLst>
        </pc:spChg>
        <pc:spChg chg="add del">
          <ac:chgData name="Lohidhar Kolla" userId="ef5522c6-a8e4-4835-aee1-564b59d5056d" providerId="ADAL" clId="{4AE8CED8-18BB-8941-AC8C-9F332921D6C5}" dt="2023-11-29T17:25:08.967" v="324"/>
          <ac:spMkLst>
            <pc:docMk/>
            <pc:sldMk cId="3562813886" sldId="256"/>
            <ac:spMk id="32" creationId="{765800AC-C3B9-498E-87BC-29FAE4C76B21}"/>
          </ac:spMkLst>
        </pc:spChg>
        <pc:spChg chg="add del">
          <ac:chgData name="Lohidhar Kolla" userId="ef5522c6-a8e4-4835-aee1-564b59d5056d" providerId="ADAL" clId="{4AE8CED8-18BB-8941-AC8C-9F332921D6C5}" dt="2023-11-29T17:15:10.637" v="204" actId="26606"/>
          <ac:spMkLst>
            <pc:docMk/>
            <pc:sldMk cId="3562813886" sldId="256"/>
            <ac:spMk id="33" creationId="{A032553A-72E8-4B0D-8405-FF9771C9AF05}"/>
          </ac:spMkLst>
        </pc:spChg>
        <pc:spChg chg="add del">
          <ac:chgData name="Lohidhar Kolla" userId="ef5522c6-a8e4-4835-aee1-564b59d5056d" providerId="ADAL" clId="{4AE8CED8-18BB-8941-AC8C-9F332921D6C5}" dt="2023-11-29T17:25:08.967" v="324"/>
          <ac:spMkLst>
            <pc:docMk/>
            <pc:sldMk cId="3562813886" sldId="256"/>
            <ac:spMk id="34" creationId="{1F9D6ACB-2FF4-49F9-978A-E0D5327FC635}"/>
          </ac:spMkLst>
        </pc:spChg>
        <pc:spChg chg="add del">
          <ac:chgData name="Lohidhar Kolla" userId="ef5522c6-a8e4-4835-aee1-564b59d5056d" providerId="ADAL" clId="{4AE8CED8-18BB-8941-AC8C-9F332921D6C5}" dt="2023-11-29T17:15:10.637" v="204" actId="26606"/>
          <ac:spMkLst>
            <pc:docMk/>
            <pc:sldMk cId="3562813886" sldId="256"/>
            <ac:spMk id="35" creationId="{765800AC-C3B9-498E-87BC-29FAE4C76B21}"/>
          </ac:spMkLst>
        </pc:spChg>
        <pc:spChg chg="add del">
          <ac:chgData name="Lohidhar Kolla" userId="ef5522c6-a8e4-4835-aee1-564b59d5056d" providerId="ADAL" clId="{4AE8CED8-18BB-8941-AC8C-9F332921D6C5}" dt="2023-11-29T17:25:08.967" v="324"/>
          <ac:spMkLst>
            <pc:docMk/>
            <pc:sldMk cId="3562813886" sldId="256"/>
            <ac:spMk id="36" creationId="{A5EC319D-0FEA-4B95-A3EA-01E35672C95B}"/>
          </ac:spMkLst>
        </pc:spChg>
        <pc:spChg chg="add del">
          <ac:chgData name="Lohidhar Kolla" userId="ef5522c6-a8e4-4835-aee1-564b59d5056d" providerId="ADAL" clId="{4AE8CED8-18BB-8941-AC8C-9F332921D6C5}" dt="2023-11-29T17:15:10.637" v="204" actId="26606"/>
          <ac:spMkLst>
            <pc:docMk/>
            <pc:sldMk cId="3562813886" sldId="256"/>
            <ac:spMk id="37" creationId="{1F9D6ACB-2FF4-49F9-978A-E0D5327FC635}"/>
          </ac:spMkLst>
        </pc:spChg>
        <pc:spChg chg="add del">
          <ac:chgData name="Lohidhar Kolla" userId="ef5522c6-a8e4-4835-aee1-564b59d5056d" providerId="ADAL" clId="{4AE8CED8-18BB-8941-AC8C-9F332921D6C5}" dt="2023-11-29T17:15:10.637" v="204" actId="26606"/>
          <ac:spMkLst>
            <pc:docMk/>
            <pc:sldMk cId="3562813886" sldId="256"/>
            <ac:spMk id="39" creationId="{A5EC319D-0FEA-4B95-A3EA-01E35672C95B}"/>
          </ac:spMkLst>
        </pc:spChg>
        <pc:spChg chg="add del">
          <ac:chgData name="Lohidhar Kolla" userId="ef5522c6-a8e4-4835-aee1-564b59d5056d" providerId="ADAL" clId="{4AE8CED8-18BB-8941-AC8C-9F332921D6C5}" dt="2023-11-29T17:37:22.612" v="336" actId="26606"/>
          <ac:spMkLst>
            <pc:docMk/>
            <pc:sldMk cId="3562813886" sldId="256"/>
            <ac:spMk id="40" creationId="{3BCB5F6A-9EB0-40B0-9D13-3023E9A20508}"/>
          </ac:spMkLst>
        </pc:spChg>
        <pc:spChg chg="add">
          <ac:chgData name="Lohidhar Kolla" userId="ef5522c6-a8e4-4835-aee1-564b59d5056d" providerId="ADAL" clId="{4AE8CED8-18BB-8941-AC8C-9F332921D6C5}" dt="2023-11-29T17:37:26.215" v="340" actId="26606"/>
          <ac:spMkLst>
            <pc:docMk/>
            <pc:sldMk cId="3562813886" sldId="256"/>
            <ac:spMk id="43" creationId="{A65AC7D1-EAA9-48F5-B509-60A7F50BF703}"/>
          </ac:spMkLst>
        </pc:spChg>
        <pc:spChg chg="add">
          <ac:chgData name="Lohidhar Kolla" userId="ef5522c6-a8e4-4835-aee1-564b59d5056d" providerId="ADAL" clId="{4AE8CED8-18BB-8941-AC8C-9F332921D6C5}" dt="2023-11-29T17:37:26.215" v="340" actId="26606"/>
          <ac:spMkLst>
            <pc:docMk/>
            <pc:sldMk cId="3562813886" sldId="256"/>
            <ac:spMk id="44" creationId="{D6320AF9-619A-4175-865B-5663E1AEF4C5}"/>
          </ac:spMkLst>
        </pc:spChg>
        <pc:spChg chg="add">
          <ac:chgData name="Lohidhar Kolla" userId="ef5522c6-a8e4-4835-aee1-564b59d5056d" providerId="ADAL" clId="{4AE8CED8-18BB-8941-AC8C-9F332921D6C5}" dt="2023-11-29T17:37:26.215" v="340" actId="26606"/>
          <ac:spMkLst>
            <pc:docMk/>
            <pc:sldMk cId="3562813886" sldId="256"/>
            <ac:spMk id="47" creationId="{7E018740-5C2B-4A41-AC1A-7E68D1EC1954}"/>
          </ac:spMkLst>
        </pc:spChg>
        <pc:spChg chg="add">
          <ac:chgData name="Lohidhar Kolla" userId="ef5522c6-a8e4-4835-aee1-564b59d5056d" providerId="ADAL" clId="{4AE8CED8-18BB-8941-AC8C-9F332921D6C5}" dt="2023-11-29T17:37:26.215" v="340" actId="26606"/>
          <ac:spMkLst>
            <pc:docMk/>
            <pc:sldMk cId="3562813886" sldId="256"/>
            <ac:spMk id="48" creationId="{166F75A4-C475-4941-8EE2-B80A06A2C1BB}"/>
          </ac:spMkLst>
        </pc:spChg>
        <pc:spChg chg="add">
          <ac:chgData name="Lohidhar Kolla" userId="ef5522c6-a8e4-4835-aee1-564b59d5056d" providerId="ADAL" clId="{4AE8CED8-18BB-8941-AC8C-9F332921D6C5}" dt="2023-11-29T17:37:26.215" v="340" actId="26606"/>
          <ac:spMkLst>
            <pc:docMk/>
            <pc:sldMk cId="3562813886" sldId="256"/>
            <ac:spMk id="49" creationId="{A032553A-72E8-4B0D-8405-FF9771C9AF05}"/>
          </ac:spMkLst>
        </pc:spChg>
        <pc:spChg chg="add del">
          <ac:chgData name="Lohidhar Kolla" userId="ef5522c6-a8e4-4835-aee1-564b59d5056d" providerId="ADAL" clId="{4AE8CED8-18BB-8941-AC8C-9F332921D6C5}" dt="2023-11-29T17:15:13.458" v="206" actId="26606"/>
          <ac:spMkLst>
            <pc:docMk/>
            <pc:sldMk cId="3562813886" sldId="256"/>
            <ac:spMk id="50" creationId="{3BCB5F6A-9EB0-40B0-9D13-3023E9A20508}"/>
          </ac:spMkLst>
        </pc:spChg>
        <pc:spChg chg="add">
          <ac:chgData name="Lohidhar Kolla" userId="ef5522c6-a8e4-4835-aee1-564b59d5056d" providerId="ADAL" clId="{4AE8CED8-18BB-8941-AC8C-9F332921D6C5}" dt="2023-11-29T17:37:26.215" v="340" actId="26606"/>
          <ac:spMkLst>
            <pc:docMk/>
            <pc:sldMk cId="3562813886" sldId="256"/>
            <ac:spMk id="51" creationId="{765800AC-C3B9-498E-87BC-29FAE4C76B21}"/>
          </ac:spMkLst>
        </pc:spChg>
        <pc:spChg chg="add del">
          <ac:chgData name="Lohidhar Kolla" userId="ef5522c6-a8e4-4835-aee1-564b59d5056d" providerId="ADAL" clId="{4AE8CED8-18BB-8941-AC8C-9F332921D6C5}" dt="2023-11-29T17:15:17.156" v="208" actId="26606"/>
          <ac:spMkLst>
            <pc:docMk/>
            <pc:sldMk cId="3562813886" sldId="256"/>
            <ac:spMk id="53" creationId="{3BCB5F6A-9EB0-40B0-9D13-3023E9A20508}"/>
          </ac:spMkLst>
        </pc:spChg>
        <pc:spChg chg="add">
          <ac:chgData name="Lohidhar Kolla" userId="ef5522c6-a8e4-4835-aee1-564b59d5056d" providerId="ADAL" clId="{4AE8CED8-18BB-8941-AC8C-9F332921D6C5}" dt="2023-11-29T17:37:26.215" v="340" actId="26606"/>
          <ac:spMkLst>
            <pc:docMk/>
            <pc:sldMk cId="3562813886" sldId="256"/>
            <ac:spMk id="54" creationId="{1F9D6ACB-2FF4-49F9-978A-E0D5327FC635}"/>
          </ac:spMkLst>
        </pc:spChg>
        <pc:spChg chg="add">
          <ac:chgData name="Lohidhar Kolla" userId="ef5522c6-a8e4-4835-aee1-564b59d5056d" providerId="ADAL" clId="{4AE8CED8-18BB-8941-AC8C-9F332921D6C5}" dt="2023-11-29T17:37:26.215" v="340" actId="26606"/>
          <ac:spMkLst>
            <pc:docMk/>
            <pc:sldMk cId="3562813886" sldId="256"/>
            <ac:spMk id="55" creationId="{A5EC319D-0FEA-4B95-A3EA-01E35672C95B}"/>
          </ac:spMkLst>
        </pc:spChg>
        <pc:grpChg chg="add del">
          <ac:chgData name="Lohidhar Kolla" userId="ef5522c6-a8e4-4835-aee1-564b59d5056d" providerId="ADAL" clId="{4AE8CED8-18BB-8941-AC8C-9F332921D6C5}" dt="2023-11-29T17:15:10.637" v="204" actId="26606"/>
          <ac:grpSpMkLst>
            <pc:docMk/>
            <pc:sldMk cId="3562813886" sldId="256"/>
            <ac:grpSpMk id="6" creationId="{1F2B4773-3207-44CC-B7AC-892B70498211}"/>
          </ac:grpSpMkLst>
        </pc:grpChg>
        <pc:grpChg chg="add del">
          <ac:chgData name="Lohidhar Kolla" userId="ef5522c6-a8e4-4835-aee1-564b59d5056d" providerId="ADAL" clId="{4AE8CED8-18BB-8941-AC8C-9F332921D6C5}" dt="2023-11-29T17:25:08.967" v="324"/>
          <ac:grpSpMkLst>
            <pc:docMk/>
            <pc:sldMk cId="3562813886" sldId="256"/>
            <ac:grpSpMk id="7" creationId="{1F2B4773-3207-44CC-B7AC-892B70498211}"/>
          </ac:grpSpMkLst>
        </pc:grpChg>
        <pc:grpChg chg="add del">
          <ac:chgData name="Lohidhar Kolla" userId="ef5522c6-a8e4-4835-aee1-564b59d5056d" providerId="ADAL" clId="{4AE8CED8-18BB-8941-AC8C-9F332921D6C5}" dt="2023-11-29T17:37:22.612" v="336" actId="26606"/>
          <ac:grpSpMkLst>
            <pc:docMk/>
            <pc:sldMk cId="3562813886" sldId="256"/>
            <ac:grpSpMk id="38" creationId="{10BE40E3-5550-4CDD-B4FD-387C33EBF157}"/>
          </ac:grpSpMkLst>
        </pc:grpChg>
        <pc:grpChg chg="add del">
          <ac:chgData name="Lohidhar Kolla" userId="ef5522c6-a8e4-4835-aee1-564b59d5056d" providerId="ADAL" clId="{4AE8CED8-18BB-8941-AC8C-9F332921D6C5}" dt="2023-11-29T17:15:13.458" v="206" actId="26606"/>
          <ac:grpSpMkLst>
            <pc:docMk/>
            <pc:sldMk cId="3562813886" sldId="256"/>
            <ac:grpSpMk id="41" creationId="{10BE40E3-5550-4CDD-B4FD-387C33EBF157}"/>
          </ac:grpSpMkLst>
        </pc:grpChg>
        <pc:grpChg chg="add">
          <ac:chgData name="Lohidhar Kolla" userId="ef5522c6-a8e4-4835-aee1-564b59d5056d" providerId="ADAL" clId="{4AE8CED8-18BB-8941-AC8C-9F332921D6C5}" dt="2023-11-29T17:37:26.215" v="340" actId="26606"/>
          <ac:grpSpMkLst>
            <pc:docMk/>
            <pc:sldMk cId="3562813886" sldId="256"/>
            <ac:grpSpMk id="42" creationId="{1F2B4773-3207-44CC-B7AC-892B70498211}"/>
          </ac:grpSpMkLst>
        </pc:grpChg>
        <pc:grpChg chg="add del">
          <ac:chgData name="Lohidhar Kolla" userId="ef5522c6-a8e4-4835-aee1-564b59d5056d" providerId="ADAL" clId="{4AE8CED8-18BB-8941-AC8C-9F332921D6C5}" dt="2023-11-29T17:15:17.156" v="208" actId="26606"/>
          <ac:grpSpMkLst>
            <pc:docMk/>
            <pc:sldMk cId="3562813886" sldId="256"/>
            <ac:grpSpMk id="52" creationId="{10BE40E3-5550-4CDD-B4FD-387C33EBF157}"/>
          </ac:grpSpMkLst>
        </pc:grpChg>
        <pc:picChg chg="mod ord">
          <ac:chgData name="Lohidhar Kolla" userId="ef5522c6-a8e4-4835-aee1-564b59d5056d" providerId="ADAL" clId="{4AE8CED8-18BB-8941-AC8C-9F332921D6C5}" dt="2023-11-29T17:37:26.200" v="339" actId="26606"/>
          <ac:picMkLst>
            <pc:docMk/>
            <pc:sldMk cId="3562813886" sldId="256"/>
            <ac:picMk id="4" creationId="{D076F91E-4A5F-7DCE-C626-D88AB171A1FC}"/>
          </ac:picMkLst>
        </pc:picChg>
        <pc:cxnChg chg="add del">
          <ac:chgData name="Lohidhar Kolla" userId="ef5522c6-a8e4-4835-aee1-564b59d5056d" providerId="ADAL" clId="{4AE8CED8-18BB-8941-AC8C-9F332921D6C5}" dt="2023-11-29T17:25:08.967" v="324"/>
          <ac:cxnSpMkLst>
            <pc:docMk/>
            <pc:sldMk cId="3562813886" sldId="256"/>
            <ac:cxnSpMk id="22" creationId="{063B6EC6-D752-4EE7-908B-F8F19E8C7FEA}"/>
          </ac:cxnSpMkLst>
        </pc:cxnChg>
        <pc:cxnChg chg="add del">
          <ac:chgData name="Lohidhar Kolla" userId="ef5522c6-a8e4-4835-aee1-564b59d5056d" providerId="ADAL" clId="{4AE8CED8-18BB-8941-AC8C-9F332921D6C5}" dt="2023-11-29T17:25:08.967" v="324"/>
          <ac:cxnSpMkLst>
            <pc:docMk/>
            <pc:sldMk cId="3562813886" sldId="256"/>
            <ac:cxnSpMk id="24" creationId="{EFECD4E8-AD3E-4228-82A2-9461958EA94D}"/>
          </ac:cxnSpMkLst>
        </pc:cxnChg>
        <pc:cxnChg chg="add del">
          <ac:chgData name="Lohidhar Kolla" userId="ef5522c6-a8e4-4835-aee1-564b59d5056d" providerId="ADAL" clId="{4AE8CED8-18BB-8941-AC8C-9F332921D6C5}" dt="2023-11-29T17:15:10.637" v="204" actId="26606"/>
          <ac:cxnSpMkLst>
            <pc:docMk/>
            <pc:sldMk cId="3562813886" sldId="256"/>
            <ac:cxnSpMk id="25" creationId="{063B6EC6-D752-4EE7-908B-F8F19E8C7FEA}"/>
          </ac:cxnSpMkLst>
        </pc:cxnChg>
        <pc:cxnChg chg="add del">
          <ac:chgData name="Lohidhar Kolla" userId="ef5522c6-a8e4-4835-aee1-564b59d5056d" providerId="ADAL" clId="{4AE8CED8-18BB-8941-AC8C-9F332921D6C5}" dt="2023-11-29T17:15:10.637" v="204" actId="26606"/>
          <ac:cxnSpMkLst>
            <pc:docMk/>
            <pc:sldMk cId="3562813886" sldId="256"/>
            <ac:cxnSpMk id="27" creationId="{EFECD4E8-AD3E-4228-82A2-9461958EA94D}"/>
          </ac:cxnSpMkLst>
        </pc:cxnChg>
        <pc:cxnChg chg="add">
          <ac:chgData name="Lohidhar Kolla" userId="ef5522c6-a8e4-4835-aee1-564b59d5056d" providerId="ADAL" clId="{4AE8CED8-18BB-8941-AC8C-9F332921D6C5}" dt="2023-11-29T17:37:26.215" v="340" actId="26606"/>
          <ac:cxnSpMkLst>
            <pc:docMk/>
            <pc:sldMk cId="3562813886" sldId="256"/>
            <ac:cxnSpMk id="45" creationId="{063B6EC6-D752-4EE7-908B-F8F19E8C7FEA}"/>
          </ac:cxnSpMkLst>
        </pc:cxnChg>
        <pc:cxnChg chg="add">
          <ac:chgData name="Lohidhar Kolla" userId="ef5522c6-a8e4-4835-aee1-564b59d5056d" providerId="ADAL" clId="{4AE8CED8-18BB-8941-AC8C-9F332921D6C5}" dt="2023-11-29T17:37:26.215" v="340" actId="26606"/>
          <ac:cxnSpMkLst>
            <pc:docMk/>
            <pc:sldMk cId="3562813886" sldId="256"/>
            <ac:cxnSpMk id="46" creationId="{EFECD4E8-AD3E-4228-82A2-9461958EA94D}"/>
          </ac:cxnSpMkLst>
        </pc:cxnChg>
      </pc:sldChg>
      <pc:sldChg chg="delSp delDesignElem">
        <pc:chgData name="Lohidhar Kolla" userId="ef5522c6-a8e4-4835-aee1-564b59d5056d" providerId="ADAL" clId="{4AE8CED8-18BB-8941-AC8C-9F332921D6C5}" dt="2023-11-29T17:25:08.967" v="324"/>
        <pc:sldMkLst>
          <pc:docMk/>
          <pc:sldMk cId="3056563739" sldId="257"/>
        </pc:sldMkLst>
        <pc:spChg chg="del">
          <ac:chgData name="Lohidhar Kolla" userId="ef5522c6-a8e4-4835-aee1-564b59d5056d" providerId="ADAL" clId="{4AE8CED8-18BB-8941-AC8C-9F332921D6C5}" dt="2023-11-29T17:25:08.967" v="324"/>
          <ac:spMkLst>
            <pc:docMk/>
            <pc:sldMk cId="3056563739" sldId="257"/>
            <ac:spMk id="14" creationId="{9F4444CE-BC8D-4D61-B303-4C05614E62AB}"/>
          </ac:spMkLst>
        </pc:spChg>
        <pc:spChg chg="del">
          <ac:chgData name="Lohidhar Kolla" userId="ef5522c6-a8e4-4835-aee1-564b59d5056d" providerId="ADAL" clId="{4AE8CED8-18BB-8941-AC8C-9F332921D6C5}" dt="2023-11-29T17:25:08.967" v="324"/>
          <ac:spMkLst>
            <pc:docMk/>
            <pc:sldMk cId="3056563739" sldId="257"/>
            <ac:spMk id="16" creationId="{73772B81-181F-48B7-8826-4D9686D15DF5}"/>
          </ac:spMkLst>
        </pc:spChg>
        <pc:spChg chg="del">
          <ac:chgData name="Lohidhar Kolla" userId="ef5522c6-a8e4-4835-aee1-564b59d5056d" providerId="ADAL" clId="{4AE8CED8-18BB-8941-AC8C-9F332921D6C5}" dt="2023-11-29T17:25:08.967" v="324"/>
          <ac:spMkLst>
            <pc:docMk/>
            <pc:sldMk cId="3056563739" sldId="257"/>
            <ac:spMk id="18" creationId="{B2205F6E-03C6-4E92-877C-E2482F6599AA}"/>
          </ac:spMkLst>
        </pc:spChg>
      </pc:sldChg>
      <pc:sldChg chg="delSp modSp mod">
        <pc:chgData name="Lohidhar Kolla" userId="ef5522c6-a8e4-4835-aee1-564b59d5056d" providerId="ADAL" clId="{4AE8CED8-18BB-8941-AC8C-9F332921D6C5}" dt="2023-11-29T17:25:14.194" v="333"/>
        <pc:sldMkLst>
          <pc:docMk/>
          <pc:sldMk cId="2595402183" sldId="258"/>
        </pc:sldMkLst>
        <pc:spChg chg="mod">
          <ac:chgData name="Lohidhar Kolla" userId="ef5522c6-a8e4-4835-aee1-564b59d5056d" providerId="ADAL" clId="{4AE8CED8-18BB-8941-AC8C-9F332921D6C5}" dt="2023-11-29T17:25:14.194" v="333"/>
          <ac:spMkLst>
            <pc:docMk/>
            <pc:sldMk cId="2595402183" sldId="258"/>
            <ac:spMk id="2" creationId="{52FAEDC4-90C3-4C19-01C9-457854003028}"/>
          </ac:spMkLst>
        </pc:spChg>
        <pc:spChg chg="mod">
          <ac:chgData name="Lohidhar Kolla" userId="ef5522c6-a8e4-4835-aee1-564b59d5056d" providerId="ADAL" clId="{4AE8CED8-18BB-8941-AC8C-9F332921D6C5}" dt="2023-11-29T17:15:53.646" v="218" actId="26606"/>
          <ac:spMkLst>
            <pc:docMk/>
            <pc:sldMk cId="2595402183" sldId="258"/>
            <ac:spMk id="3" creationId="{BD50B2FF-ABC9-75EF-D824-965BF75162BC}"/>
          </ac:spMkLst>
        </pc:spChg>
        <pc:spChg chg="del">
          <ac:chgData name="Lohidhar Kolla" userId="ef5522c6-a8e4-4835-aee1-564b59d5056d" providerId="ADAL" clId="{4AE8CED8-18BB-8941-AC8C-9F332921D6C5}" dt="2023-11-29T17:15:53.646" v="218" actId="26606"/>
          <ac:spMkLst>
            <pc:docMk/>
            <pc:sldMk cId="2595402183" sldId="258"/>
            <ac:spMk id="11" creationId="{3BCB5F6A-9EB0-40B0-9D13-3023E9A20508}"/>
          </ac:spMkLst>
        </pc:spChg>
        <pc:picChg chg="mod">
          <ac:chgData name="Lohidhar Kolla" userId="ef5522c6-a8e4-4835-aee1-564b59d5056d" providerId="ADAL" clId="{4AE8CED8-18BB-8941-AC8C-9F332921D6C5}" dt="2023-11-29T17:15:53.646" v="218" actId="26606"/>
          <ac:picMkLst>
            <pc:docMk/>
            <pc:sldMk cId="2595402183" sldId="258"/>
            <ac:picMk id="10" creationId="{5AB30F38-358A-6FD1-1BE3-C5954C6E12AF}"/>
          </ac:picMkLst>
        </pc:picChg>
      </pc:sldChg>
      <pc:sldChg chg="addSp delSp modSp mod delDesignElem">
        <pc:chgData name="Lohidhar Kolla" userId="ef5522c6-a8e4-4835-aee1-564b59d5056d" providerId="ADAL" clId="{4AE8CED8-18BB-8941-AC8C-9F332921D6C5}" dt="2023-11-29T17:25:14.194" v="333"/>
        <pc:sldMkLst>
          <pc:docMk/>
          <pc:sldMk cId="1704789988" sldId="260"/>
        </pc:sldMkLst>
        <pc:spChg chg="mod">
          <ac:chgData name="Lohidhar Kolla" userId="ef5522c6-a8e4-4835-aee1-564b59d5056d" providerId="ADAL" clId="{4AE8CED8-18BB-8941-AC8C-9F332921D6C5}" dt="2023-11-29T17:25:14.194" v="333"/>
          <ac:spMkLst>
            <pc:docMk/>
            <pc:sldMk cId="1704789988" sldId="260"/>
            <ac:spMk id="2" creationId="{84C98314-DEEC-6A30-41CA-53D40343D86D}"/>
          </ac:spMkLst>
        </pc:spChg>
        <pc:spChg chg="del mod">
          <ac:chgData name="Lohidhar Kolla" userId="ef5522c6-a8e4-4835-aee1-564b59d5056d" providerId="ADAL" clId="{4AE8CED8-18BB-8941-AC8C-9F332921D6C5}" dt="2023-11-29T01:39:37.365" v="50" actId="478"/>
          <ac:spMkLst>
            <pc:docMk/>
            <pc:sldMk cId="1704789988" sldId="260"/>
            <ac:spMk id="3" creationId="{952460E2-D523-5FB7-D358-A72D7C48590F}"/>
          </ac:spMkLst>
        </pc:spChg>
        <pc:spChg chg="add del mod">
          <ac:chgData name="Lohidhar Kolla" userId="ef5522c6-a8e4-4835-aee1-564b59d5056d" providerId="ADAL" clId="{4AE8CED8-18BB-8941-AC8C-9F332921D6C5}" dt="2023-11-29T01:42:29.119" v="119" actId="478"/>
          <ac:spMkLst>
            <pc:docMk/>
            <pc:sldMk cId="1704789988" sldId="260"/>
            <ac:spMk id="5" creationId="{B113F1FA-DC30-DB88-B111-D9C48EFB35A9}"/>
          </ac:spMkLst>
        </pc:spChg>
        <pc:spChg chg="add del">
          <ac:chgData name="Lohidhar Kolla" userId="ef5522c6-a8e4-4835-aee1-564b59d5056d" providerId="ADAL" clId="{4AE8CED8-18BB-8941-AC8C-9F332921D6C5}" dt="2023-11-29T17:25:08.967" v="324"/>
          <ac:spMkLst>
            <pc:docMk/>
            <pc:sldMk cId="1704789988" sldId="260"/>
            <ac:spMk id="14" creationId="{9F4444CE-BC8D-4D61-B303-4C05614E62AB}"/>
          </ac:spMkLst>
        </pc:spChg>
        <pc:spChg chg="add del">
          <ac:chgData name="Lohidhar Kolla" userId="ef5522c6-a8e4-4835-aee1-564b59d5056d" providerId="ADAL" clId="{4AE8CED8-18BB-8941-AC8C-9F332921D6C5}" dt="2023-11-29T17:25:08.967" v="324"/>
          <ac:spMkLst>
            <pc:docMk/>
            <pc:sldMk cId="1704789988" sldId="260"/>
            <ac:spMk id="15" creationId="{73772B81-181F-48B7-8826-4D9686D15DF5}"/>
          </ac:spMkLst>
        </pc:spChg>
        <pc:spChg chg="add del">
          <ac:chgData name="Lohidhar Kolla" userId="ef5522c6-a8e4-4835-aee1-564b59d5056d" providerId="ADAL" clId="{4AE8CED8-18BB-8941-AC8C-9F332921D6C5}" dt="2023-11-29T17:25:08.967" v="324"/>
          <ac:spMkLst>
            <pc:docMk/>
            <pc:sldMk cId="1704789988" sldId="260"/>
            <ac:spMk id="16" creationId="{B2205F6E-03C6-4E92-877C-E2482F6599AA}"/>
          </ac:spMkLst>
        </pc:spChg>
        <pc:graphicFrameChg chg="mod">
          <ac:chgData name="Lohidhar Kolla" userId="ef5522c6-a8e4-4835-aee1-564b59d5056d" providerId="ADAL" clId="{4AE8CED8-18BB-8941-AC8C-9F332921D6C5}" dt="2023-11-29T17:16:24.403" v="222" actId="26606"/>
          <ac:graphicFrameMkLst>
            <pc:docMk/>
            <pc:sldMk cId="1704789988" sldId="260"/>
            <ac:graphicFrameMk id="12" creationId="{EDF1A13E-AFED-3246-D314-0B85F7CEADF5}"/>
          </ac:graphicFrameMkLst>
        </pc:graphicFrameChg>
        <pc:picChg chg="add mod">
          <ac:chgData name="Lohidhar Kolla" userId="ef5522c6-a8e4-4835-aee1-564b59d5056d" providerId="ADAL" clId="{4AE8CED8-18BB-8941-AC8C-9F332921D6C5}" dt="2023-11-29T17:16:24.403" v="222" actId="26606"/>
          <ac:picMkLst>
            <pc:docMk/>
            <pc:sldMk cId="1704789988" sldId="260"/>
            <ac:picMk id="4" creationId="{F6C73340-1DC2-8DAB-5AB2-3D0EFAA2D82C}"/>
          </ac:picMkLst>
        </pc:picChg>
      </pc:sldChg>
      <pc:sldChg chg="modSp">
        <pc:chgData name="Lohidhar Kolla" userId="ef5522c6-a8e4-4835-aee1-564b59d5056d" providerId="ADAL" clId="{4AE8CED8-18BB-8941-AC8C-9F332921D6C5}" dt="2023-11-29T17:25:14.194" v="333"/>
        <pc:sldMkLst>
          <pc:docMk/>
          <pc:sldMk cId="4174156374" sldId="261"/>
        </pc:sldMkLst>
        <pc:spChg chg="mod">
          <ac:chgData name="Lohidhar Kolla" userId="ef5522c6-a8e4-4835-aee1-564b59d5056d" providerId="ADAL" clId="{4AE8CED8-18BB-8941-AC8C-9F332921D6C5}" dt="2023-11-29T17:25:14.194" v="333"/>
          <ac:spMkLst>
            <pc:docMk/>
            <pc:sldMk cId="4174156374" sldId="261"/>
            <ac:spMk id="2" creationId="{E63B5761-2EBF-543F-6A35-7DBFB3746CB9}"/>
          </ac:spMkLst>
        </pc:spChg>
      </pc:sldChg>
      <pc:sldChg chg="addSp delSp modSp mod setBg">
        <pc:chgData name="Lohidhar Kolla" userId="ef5522c6-a8e4-4835-aee1-564b59d5056d" providerId="ADAL" clId="{4AE8CED8-18BB-8941-AC8C-9F332921D6C5}" dt="2023-11-29T17:25:14.194" v="333"/>
        <pc:sldMkLst>
          <pc:docMk/>
          <pc:sldMk cId="2544275518" sldId="262"/>
        </pc:sldMkLst>
        <pc:spChg chg="mod">
          <ac:chgData name="Lohidhar Kolla" userId="ef5522c6-a8e4-4835-aee1-564b59d5056d" providerId="ADAL" clId="{4AE8CED8-18BB-8941-AC8C-9F332921D6C5}" dt="2023-11-29T17:25:14.194" v="333"/>
          <ac:spMkLst>
            <pc:docMk/>
            <pc:sldMk cId="2544275518" sldId="262"/>
            <ac:spMk id="2" creationId="{F334B329-9858-A2B2-CFEF-1AA7FF8B5F0A}"/>
          </ac:spMkLst>
        </pc:spChg>
        <pc:spChg chg="add del">
          <ac:chgData name="Lohidhar Kolla" userId="ef5522c6-a8e4-4835-aee1-564b59d5056d" providerId="ADAL" clId="{4AE8CED8-18BB-8941-AC8C-9F332921D6C5}" dt="2023-11-29T17:17:21.265" v="238" actId="26606"/>
          <ac:spMkLst>
            <pc:docMk/>
            <pc:sldMk cId="2544275518" sldId="262"/>
            <ac:spMk id="3" creationId="{88BBD226-1FC7-CC22-FADC-7EF564962FAE}"/>
          </ac:spMkLst>
        </pc:spChg>
        <pc:spChg chg="add del">
          <ac:chgData name="Lohidhar Kolla" userId="ef5522c6-a8e4-4835-aee1-564b59d5056d" providerId="ADAL" clId="{4AE8CED8-18BB-8941-AC8C-9F332921D6C5}" dt="2023-11-29T17:16:53.438" v="225" actId="26606"/>
          <ac:spMkLst>
            <pc:docMk/>
            <pc:sldMk cId="2544275518" sldId="262"/>
            <ac:spMk id="9" creationId="{9F4444CE-BC8D-4D61-B303-4C05614E62AB}"/>
          </ac:spMkLst>
        </pc:spChg>
        <pc:spChg chg="add del">
          <ac:chgData name="Lohidhar Kolla" userId="ef5522c6-a8e4-4835-aee1-564b59d5056d" providerId="ADAL" clId="{4AE8CED8-18BB-8941-AC8C-9F332921D6C5}" dt="2023-11-29T17:16:53.438" v="225" actId="26606"/>
          <ac:spMkLst>
            <pc:docMk/>
            <pc:sldMk cId="2544275518" sldId="262"/>
            <ac:spMk id="11" creationId="{73772B81-181F-48B7-8826-4D9686D15DF5}"/>
          </ac:spMkLst>
        </pc:spChg>
        <pc:spChg chg="add del">
          <ac:chgData name="Lohidhar Kolla" userId="ef5522c6-a8e4-4835-aee1-564b59d5056d" providerId="ADAL" clId="{4AE8CED8-18BB-8941-AC8C-9F332921D6C5}" dt="2023-11-29T17:16:53.438" v="225" actId="26606"/>
          <ac:spMkLst>
            <pc:docMk/>
            <pc:sldMk cId="2544275518" sldId="262"/>
            <ac:spMk id="13" creationId="{B2205F6E-03C6-4E92-877C-E2482F6599AA}"/>
          </ac:spMkLst>
        </pc:spChg>
        <pc:spChg chg="add del">
          <ac:chgData name="Lohidhar Kolla" userId="ef5522c6-a8e4-4835-aee1-564b59d5056d" providerId="ADAL" clId="{4AE8CED8-18BB-8941-AC8C-9F332921D6C5}" dt="2023-11-29T17:16:54.712" v="227" actId="26606"/>
          <ac:spMkLst>
            <pc:docMk/>
            <pc:sldMk cId="2544275518" sldId="262"/>
            <ac:spMk id="15" creationId="{9F4444CE-BC8D-4D61-B303-4C05614E62AB}"/>
          </ac:spMkLst>
        </pc:spChg>
        <pc:spChg chg="add del">
          <ac:chgData name="Lohidhar Kolla" userId="ef5522c6-a8e4-4835-aee1-564b59d5056d" providerId="ADAL" clId="{4AE8CED8-18BB-8941-AC8C-9F332921D6C5}" dt="2023-11-29T17:16:54.712" v="227" actId="26606"/>
          <ac:spMkLst>
            <pc:docMk/>
            <pc:sldMk cId="2544275518" sldId="262"/>
            <ac:spMk id="16" creationId="{73772B81-181F-48B7-8826-4D9686D15DF5}"/>
          </ac:spMkLst>
        </pc:spChg>
        <pc:spChg chg="add del">
          <ac:chgData name="Lohidhar Kolla" userId="ef5522c6-a8e4-4835-aee1-564b59d5056d" providerId="ADAL" clId="{4AE8CED8-18BB-8941-AC8C-9F332921D6C5}" dt="2023-11-29T17:16:54.712" v="227" actId="26606"/>
          <ac:spMkLst>
            <pc:docMk/>
            <pc:sldMk cId="2544275518" sldId="262"/>
            <ac:spMk id="17" creationId="{B2205F6E-03C6-4E92-877C-E2482F6599AA}"/>
          </ac:spMkLst>
        </pc:spChg>
        <pc:spChg chg="add del">
          <ac:chgData name="Lohidhar Kolla" userId="ef5522c6-a8e4-4835-aee1-564b59d5056d" providerId="ADAL" clId="{4AE8CED8-18BB-8941-AC8C-9F332921D6C5}" dt="2023-11-29T17:16:59.909" v="229" actId="26606"/>
          <ac:spMkLst>
            <pc:docMk/>
            <pc:sldMk cId="2544275518" sldId="262"/>
            <ac:spMk id="21" creationId="{EB6743CF-E74B-4A3C-A785-599069DB89DF}"/>
          </ac:spMkLst>
        </pc:spChg>
        <pc:spChg chg="add del">
          <ac:chgData name="Lohidhar Kolla" userId="ef5522c6-a8e4-4835-aee1-564b59d5056d" providerId="ADAL" clId="{4AE8CED8-18BB-8941-AC8C-9F332921D6C5}" dt="2023-11-29T17:16:59.909" v="229" actId="26606"/>
          <ac:spMkLst>
            <pc:docMk/>
            <pc:sldMk cId="2544275518" sldId="262"/>
            <ac:spMk id="22" creationId="{88BBD226-1FC7-CC22-FADC-7EF564962FAE}"/>
          </ac:spMkLst>
        </pc:spChg>
        <pc:spChg chg="add del">
          <ac:chgData name="Lohidhar Kolla" userId="ef5522c6-a8e4-4835-aee1-564b59d5056d" providerId="ADAL" clId="{4AE8CED8-18BB-8941-AC8C-9F332921D6C5}" dt="2023-11-29T17:17:02.452" v="231" actId="26606"/>
          <ac:spMkLst>
            <pc:docMk/>
            <pc:sldMk cId="2544275518" sldId="262"/>
            <ac:spMk id="24" creationId="{88BBD226-1FC7-CC22-FADC-7EF564962FAE}"/>
          </ac:spMkLst>
        </pc:spChg>
        <pc:spChg chg="add del">
          <ac:chgData name="Lohidhar Kolla" userId="ef5522c6-a8e4-4835-aee1-564b59d5056d" providerId="ADAL" clId="{4AE8CED8-18BB-8941-AC8C-9F332921D6C5}" dt="2023-11-29T17:17:02.452" v="231" actId="26606"/>
          <ac:spMkLst>
            <pc:docMk/>
            <pc:sldMk cId="2544275518" sldId="262"/>
            <ac:spMk id="26" creationId="{3BCB5F6A-9EB0-40B0-9D13-3023E9A20508}"/>
          </ac:spMkLst>
        </pc:spChg>
        <pc:spChg chg="add del">
          <ac:chgData name="Lohidhar Kolla" userId="ef5522c6-a8e4-4835-aee1-564b59d5056d" providerId="ADAL" clId="{4AE8CED8-18BB-8941-AC8C-9F332921D6C5}" dt="2023-11-29T17:17:04.954" v="233" actId="26606"/>
          <ac:spMkLst>
            <pc:docMk/>
            <pc:sldMk cId="2544275518" sldId="262"/>
            <ac:spMk id="29" creationId="{518E5A25-92C5-4F27-8E26-0AAAB0CDC85E}"/>
          </ac:spMkLst>
        </pc:spChg>
        <pc:spChg chg="add del">
          <ac:chgData name="Lohidhar Kolla" userId="ef5522c6-a8e4-4835-aee1-564b59d5056d" providerId="ADAL" clId="{4AE8CED8-18BB-8941-AC8C-9F332921D6C5}" dt="2023-11-29T17:17:04.954" v="233" actId="26606"/>
          <ac:spMkLst>
            <pc:docMk/>
            <pc:sldMk cId="2544275518" sldId="262"/>
            <ac:spMk id="30" creationId="{88BBD226-1FC7-CC22-FADC-7EF564962FAE}"/>
          </ac:spMkLst>
        </pc:spChg>
        <pc:graphicFrameChg chg="add del">
          <ac:chgData name="Lohidhar Kolla" userId="ef5522c6-a8e4-4835-aee1-564b59d5056d" providerId="ADAL" clId="{4AE8CED8-18BB-8941-AC8C-9F332921D6C5}" dt="2023-11-29T17:16:53.438" v="225" actId="26606"/>
          <ac:graphicFrameMkLst>
            <pc:docMk/>
            <pc:sldMk cId="2544275518" sldId="262"/>
            <ac:graphicFrameMk id="5" creationId="{A4DCEA27-4DF3-3489-3EC3-BC157393FE87}"/>
          </ac:graphicFrameMkLst>
        </pc:graphicFrameChg>
        <pc:graphicFrameChg chg="add del">
          <ac:chgData name="Lohidhar Kolla" userId="ef5522c6-a8e4-4835-aee1-564b59d5056d" providerId="ADAL" clId="{4AE8CED8-18BB-8941-AC8C-9F332921D6C5}" dt="2023-11-29T17:16:54.712" v="227" actId="26606"/>
          <ac:graphicFrameMkLst>
            <pc:docMk/>
            <pc:sldMk cId="2544275518" sldId="262"/>
            <ac:graphicFrameMk id="18" creationId="{991F02F1-490F-A3BF-88CC-3051E312D47E}"/>
          </ac:graphicFrameMkLst>
        </pc:graphicFrameChg>
        <pc:graphicFrameChg chg="add del">
          <ac:chgData name="Lohidhar Kolla" userId="ef5522c6-a8e4-4835-aee1-564b59d5056d" providerId="ADAL" clId="{4AE8CED8-18BB-8941-AC8C-9F332921D6C5}" dt="2023-11-29T17:17:09.930" v="235" actId="26606"/>
          <ac:graphicFrameMkLst>
            <pc:docMk/>
            <pc:sldMk cId="2544275518" sldId="262"/>
            <ac:graphicFrameMk id="32" creationId="{E001A8A0-2B97-C0E8-BACD-D3A452C04A58}"/>
          </ac:graphicFrameMkLst>
        </pc:graphicFrameChg>
        <pc:graphicFrameChg chg="add del">
          <ac:chgData name="Lohidhar Kolla" userId="ef5522c6-a8e4-4835-aee1-564b59d5056d" providerId="ADAL" clId="{4AE8CED8-18BB-8941-AC8C-9F332921D6C5}" dt="2023-11-29T17:17:21.246" v="237" actId="26606"/>
          <ac:graphicFrameMkLst>
            <pc:docMk/>
            <pc:sldMk cId="2544275518" sldId="262"/>
            <ac:graphicFrameMk id="34" creationId="{9D7596DD-1766-C517-70B7-4F53A217646C}"/>
          </ac:graphicFrameMkLst>
        </pc:graphicFrameChg>
        <pc:graphicFrameChg chg="add">
          <ac:chgData name="Lohidhar Kolla" userId="ef5522c6-a8e4-4835-aee1-564b59d5056d" providerId="ADAL" clId="{4AE8CED8-18BB-8941-AC8C-9F332921D6C5}" dt="2023-11-29T17:17:21.265" v="238" actId="26606"/>
          <ac:graphicFrameMkLst>
            <pc:docMk/>
            <pc:sldMk cId="2544275518" sldId="262"/>
            <ac:graphicFrameMk id="36" creationId="{512B7B37-ABB0-63FE-FE9D-C3CE3C914E5A}"/>
          </ac:graphicFrameMkLst>
        </pc:graphicFrameChg>
        <pc:picChg chg="add del">
          <ac:chgData name="Lohidhar Kolla" userId="ef5522c6-a8e4-4835-aee1-564b59d5056d" providerId="ADAL" clId="{4AE8CED8-18BB-8941-AC8C-9F332921D6C5}" dt="2023-11-29T17:16:59.909" v="229" actId="26606"/>
          <ac:picMkLst>
            <pc:docMk/>
            <pc:sldMk cId="2544275518" sldId="262"/>
            <ac:picMk id="20" creationId="{FB11C1E2-FAB5-6E12-E1B4-404BC74F4326}"/>
          </ac:picMkLst>
        </pc:picChg>
        <pc:picChg chg="add del">
          <ac:chgData name="Lohidhar Kolla" userId="ef5522c6-a8e4-4835-aee1-564b59d5056d" providerId="ADAL" clId="{4AE8CED8-18BB-8941-AC8C-9F332921D6C5}" dt="2023-11-29T17:17:02.452" v="231" actId="26606"/>
          <ac:picMkLst>
            <pc:docMk/>
            <pc:sldMk cId="2544275518" sldId="262"/>
            <ac:picMk id="25" creationId="{A92BCB3A-6C89-BB4F-A6B0-C5E47BB679BF}"/>
          </ac:picMkLst>
        </pc:picChg>
        <pc:picChg chg="add del">
          <ac:chgData name="Lohidhar Kolla" userId="ef5522c6-a8e4-4835-aee1-564b59d5056d" providerId="ADAL" clId="{4AE8CED8-18BB-8941-AC8C-9F332921D6C5}" dt="2023-11-29T17:17:04.954" v="233" actId="26606"/>
          <ac:picMkLst>
            <pc:docMk/>
            <pc:sldMk cId="2544275518" sldId="262"/>
            <ac:picMk id="28" creationId="{D0DC1C6A-C892-78BF-8384-85CEF6FB8E49}"/>
          </ac:picMkLst>
        </pc:picChg>
      </pc:sldChg>
      <pc:sldChg chg="addSp delSp modSp mod setBg delDesignElem">
        <pc:chgData name="Lohidhar Kolla" userId="ef5522c6-a8e4-4835-aee1-564b59d5056d" providerId="ADAL" clId="{4AE8CED8-18BB-8941-AC8C-9F332921D6C5}" dt="2023-11-29T17:25:08.967" v="324"/>
        <pc:sldMkLst>
          <pc:docMk/>
          <pc:sldMk cId="2975451212" sldId="263"/>
        </pc:sldMkLst>
        <pc:spChg chg="mod">
          <ac:chgData name="Lohidhar Kolla" userId="ef5522c6-a8e4-4835-aee1-564b59d5056d" providerId="ADAL" clId="{4AE8CED8-18BB-8941-AC8C-9F332921D6C5}" dt="2023-11-29T17:17:39.743" v="239" actId="26606"/>
          <ac:spMkLst>
            <pc:docMk/>
            <pc:sldMk cId="2975451212" sldId="263"/>
            <ac:spMk id="2" creationId="{8B064BAD-1D3C-271D-A607-3E250FADD607}"/>
          </ac:spMkLst>
        </pc:spChg>
        <pc:spChg chg="add del">
          <ac:chgData name="Lohidhar Kolla" userId="ef5522c6-a8e4-4835-aee1-564b59d5056d" providerId="ADAL" clId="{4AE8CED8-18BB-8941-AC8C-9F332921D6C5}" dt="2023-11-29T17:25:08.967" v="324"/>
          <ac:spMkLst>
            <pc:docMk/>
            <pc:sldMk cId="2975451212" sldId="263"/>
            <ac:spMk id="9" creationId="{BD11ECC6-8551-4768-8DFD-CD41AF420A37}"/>
          </ac:spMkLst>
        </pc:spChg>
        <pc:spChg chg="add del">
          <ac:chgData name="Lohidhar Kolla" userId="ef5522c6-a8e4-4835-aee1-564b59d5056d" providerId="ADAL" clId="{4AE8CED8-18BB-8941-AC8C-9F332921D6C5}" dt="2023-11-29T17:25:08.967" v="324"/>
          <ac:spMkLst>
            <pc:docMk/>
            <pc:sldMk cId="2975451212" sldId="263"/>
            <ac:spMk id="22" creationId="{8E2EB503-A017-4457-A105-53638C97DEB8}"/>
          </ac:spMkLst>
        </pc:spChg>
        <pc:grpChg chg="add del">
          <ac:chgData name="Lohidhar Kolla" userId="ef5522c6-a8e4-4835-aee1-564b59d5056d" providerId="ADAL" clId="{4AE8CED8-18BB-8941-AC8C-9F332921D6C5}" dt="2023-11-29T17:25:08.967" v="324"/>
          <ac:grpSpMkLst>
            <pc:docMk/>
            <pc:sldMk cId="2975451212" sldId="263"/>
            <ac:grpSpMk id="11" creationId="{93657592-CA60-4F45-B1A0-88AA77242087}"/>
          </ac:grpSpMkLst>
        </pc:grpChg>
        <pc:graphicFrameChg chg="mod">
          <ac:chgData name="Lohidhar Kolla" userId="ef5522c6-a8e4-4835-aee1-564b59d5056d" providerId="ADAL" clId="{4AE8CED8-18BB-8941-AC8C-9F332921D6C5}" dt="2023-11-29T17:17:39.743" v="239" actId="26606"/>
          <ac:graphicFrameMkLst>
            <pc:docMk/>
            <pc:sldMk cId="2975451212" sldId="263"/>
            <ac:graphicFrameMk id="4" creationId="{2E2CB432-FD56-8CFF-D079-5791FD90CC2D}"/>
          </ac:graphicFrameMkLst>
        </pc:graphicFrameChg>
      </pc:sldChg>
      <pc:sldChg chg="delSp modSp mod delDesignElem">
        <pc:chgData name="Lohidhar Kolla" userId="ef5522c6-a8e4-4835-aee1-564b59d5056d" providerId="ADAL" clId="{4AE8CED8-18BB-8941-AC8C-9F332921D6C5}" dt="2023-11-29T17:25:08.967" v="324"/>
        <pc:sldMkLst>
          <pc:docMk/>
          <pc:sldMk cId="662820335" sldId="267"/>
        </pc:sldMkLst>
        <pc:spChg chg="mod">
          <ac:chgData name="Lohidhar Kolla" userId="ef5522c6-a8e4-4835-aee1-564b59d5056d" providerId="ADAL" clId="{4AE8CED8-18BB-8941-AC8C-9F332921D6C5}" dt="2023-11-29T17:12:53.387" v="197" actId="20577"/>
          <ac:spMkLst>
            <pc:docMk/>
            <pc:sldMk cId="662820335" sldId="267"/>
            <ac:spMk id="2" creationId="{8FA54A1B-EF02-068B-2337-4D80732A6C90}"/>
          </ac:spMkLst>
        </pc:spChg>
        <pc:spChg chg="del">
          <ac:chgData name="Lohidhar Kolla" userId="ef5522c6-a8e4-4835-aee1-564b59d5056d" providerId="ADAL" clId="{4AE8CED8-18BB-8941-AC8C-9F332921D6C5}" dt="2023-11-29T17:25:08.967" v="324"/>
          <ac:spMkLst>
            <pc:docMk/>
            <pc:sldMk cId="662820335" sldId="267"/>
            <ac:spMk id="25" creationId="{66D61E08-70C3-48D8-BEA0-787111DC30DA}"/>
          </ac:spMkLst>
        </pc:spChg>
        <pc:spChg chg="del">
          <ac:chgData name="Lohidhar Kolla" userId="ef5522c6-a8e4-4835-aee1-564b59d5056d" providerId="ADAL" clId="{4AE8CED8-18BB-8941-AC8C-9F332921D6C5}" dt="2023-11-29T17:25:08.967" v="324"/>
          <ac:spMkLst>
            <pc:docMk/>
            <pc:sldMk cId="662820335" sldId="267"/>
            <ac:spMk id="27" creationId="{FC55298F-0AE5-478E-AD2B-03C2614C5833}"/>
          </ac:spMkLst>
        </pc:spChg>
        <pc:spChg chg="del">
          <ac:chgData name="Lohidhar Kolla" userId="ef5522c6-a8e4-4835-aee1-564b59d5056d" providerId="ADAL" clId="{4AE8CED8-18BB-8941-AC8C-9F332921D6C5}" dt="2023-11-29T17:25:08.967" v="324"/>
          <ac:spMkLst>
            <pc:docMk/>
            <pc:sldMk cId="662820335" sldId="267"/>
            <ac:spMk id="29" creationId="{C180E4EA-0B63-4779-A895-7E90E71088F3}"/>
          </ac:spMkLst>
        </pc:spChg>
        <pc:spChg chg="del">
          <ac:chgData name="Lohidhar Kolla" userId="ef5522c6-a8e4-4835-aee1-564b59d5056d" providerId="ADAL" clId="{4AE8CED8-18BB-8941-AC8C-9F332921D6C5}" dt="2023-11-29T17:25:08.967" v="324"/>
          <ac:spMkLst>
            <pc:docMk/>
            <pc:sldMk cId="662820335" sldId="267"/>
            <ac:spMk id="31" creationId="{CEE01D9D-3DE8-4EED-B0D3-8F3C79CC7673}"/>
          </ac:spMkLst>
        </pc:spChg>
        <pc:spChg chg="del">
          <ac:chgData name="Lohidhar Kolla" userId="ef5522c6-a8e4-4835-aee1-564b59d5056d" providerId="ADAL" clId="{4AE8CED8-18BB-8941-AC8C-9F332921D6C5}" dt="2023-11-29T17:25:08.967" v="324"/>
          <ac:spMkLst>
            <pc:docMk/>
            <pc:sldMk cId="662820335" sldId="267"/>
            <ac:spMk id="33" creationId="{89AF5CE9-607F-43F4-8983-DCD6DA4051FD}"/>
          </ac:spMkLst>
        </pc:spChg>
        <pc:spChg chg="del">
          <ac:chgData name="Lohidhar Kolla" userId="ef5522c6-a8e4-4835-aee1-564b59d5056d" providerId="ADAL" clId="{4AE8CED8-18BB-8941-AC8C-9F332921D6C5}" dt="2023-11-29T17:25:08.967" v="324"/>
          <ac:spMkLst>
            <pc:docMk/>
            <pc:sldMk cId="662820335" sldId="267"/>
            <ac:spMk id="35" creationId="{6EEA2DBD-9E1E-4521-8C01-F32AD18A89E3}"/>
          </ac:spMkLst>
        </pc:spChg>
        <pc:spChg chg="del">
          <ac:chgData name="Lohidhar Kolla" userId="ef5522c6-a8e4-4835-aee1-564b59d5056d" providerId="ADAL" clId="{4AE8CED8-18BB-8941-AC8C-9F332921D6C5}" dt="2023-11-29T17:25:08.967" v="324"/>
          <ac:spMkLst>
            <pc:docMk/>
            <pc:sldMk cId="662820335" sldId="267"/>
            <ac:spMk id="37" creationId="{15BBD2C1-BA9B-46A9-A27A-33498B169272}"/>
          </ac:spMkLst>
        </pc:spChg>
        <pc:grpChg chg="del">
          <ac:chgData name="Lohidhar Kolla" userId="ef5522c6-a8e4-4835-aee1-564b59d5056d" providerId="ADAL" clId="{4AE8CED8-18BB-8941-AC8C-9F332921D6C5}" dt="2023-11-29T17:25:08.967" v="324"/>
          <ac:grpSpMkLst>
            <pc:docMk/>
            <pc:sldMk cId="662820335" sldId="267"/>
            <ac:grpSpMk id="9" creationId="{88C9B83F-64CD-41C1-925F-A08801FFD0BD}"/>
          </ac:grpSpMkLst>
        </pc:grpChg>
        <pc:cxnChg chg="del">
          <ac:chgData name="Lohidhar Kolla" userId="ef5522c6-a8e4-4835-aee1-564b59d5056d" providerId="ADAL" clId="{4AE8CED8-18BB-8941-AC8C-9F332921D6C5}" dt="2023-11-29T17:25:08.967" v="324"/>
          <ac:cxnSpMkLst>
            <pc:docMk/>
            <pc:sldMk cId="662820335" sldId="267"/>
            <ac:cxnSpMk id="21" creationId="{A57C1A16-B8AB-4D99-A195-A38F556A6486}"/>
          </ac:cxnSpMkLst>
        </pc:cxnChg>
        <pc:cxnChg chg="del">
          <ac:chgData name="Lohidhar Kolla" userId="ef5522c6-a8e4-4835-aee1-564b59d5056d" providerId="ADAL" clId="{4AE8CED8-18BB-8941-AC8C-9F332921D6C5}" dt="2023-11-29T17:25:08.967" v="324"/>
          <ac:cxnSpMkLst>
            <pc:docMk/>
            <pc:sldMk cId="662820335" sldId="267"/>
            <ac:cxnSpMk id="23" creationId="{F8A9B20B-D1DD-4573-B5EC-558029519236}"/>
          </ac:cxnSpMkLst>
        </pc:cxnChg>
      </pc:sldChg>
      <pc:sldChg chg="addSp delSp modSp mod setBg delDesignElem">
        <pc:chgData name="Lohidhar Kolla" userId="ef5522c6-a8e4-4835-aee1-564b59d5056d" providerId="ADAL" clId="{4AE8CED8-18BB-8941-AC8C-9F332921D6C5}" dt="2023-11-29T17:25:08.967" v="324"/>
        <pc:sldMkLst>
          <pc:docMk/>
          <pc:sldMk cId="3768734040" sldId="268"/>
        </pc:sldMkLst>
        <pc:spChg chg="mod">
          <ac:chgData name="Lohidhar Kolla" userId="ef5522c6-a8e4-4835-aee1-564b59d5056d" providerId="ADAL" clId="{4AE8CED8-18BB-8941-AC8C-9F332921D6C5}" dt="2023-11-29T17:16:11.290" v="219" actId="26606"/>
          <ac:spMkLst>
            <pc:docMk/>
            <pc:sldMk cId="3768734040" sldId="268"/>
            <ac:spMk id="2" creationId="{01760169-73EA-E09B-E785-5FD7F7FE8E80}"/>
          </ac:spMkLst>
        </pc:spChg>
        <pc:spChg chg="del">
          <ac:chgData name="Lohidhar Kolla" userId="ef5522c6-a8e4-4835-aee1-564b59d5056d" providerId="ADAL" clId="{4AE8CED8-18BB-8941-AC8C-9F332921D6C5}" dt="2023-11-29T01:29:14.398" v="2" actId="478"/>
          <ac:spMkLst>
            <pc:docMk/>
            <pc:sldMk cId="3768734040" sldId="268"/>
            <ac:spMk id="3" creationId="{A3C3BAEE-A4B8-461C-F8E0-40DA3E44EBB5}"/>
          </ac:spMkLst>
        </pc:spChg>
        <pc:grpChg chg="add del">
          <ac:chgData name="Lohidhar Kolla" userId="ef5522c6-a8e4-4835-aee1-564b59d5056d" providerId="ADAL" clId="{4AE8CED8-18BB-8941-AC8C-9F332921D6C5}" dt="2023-11-29T17:25:08.967" v="324"/>
          <ac:grpSpMkLst>
            <pc:docMk/>
            <pc:sldMk cId="3768734040" sldId="268"/>
            <ac:grpSpMk id="9" creationId="{B4DE830A-B531-4A3B-96F6-0ECE88B08555}"/>
          </ac:grpSpMkLst>
        </pc:grpChg>
        <pc:picChg chg="add mod">
          <ac:chgData name="Lohidhar Kolla" userId="ef5522c6-a8e4-4835-aee1-564b59d5056d" providerId="ADAL" clId="{4AE8CED8-18BB-8941-AC8C-9F332921D6C5}" dt="2023-11-29T17:16:17.019" v="221" actId="1076"/>
          <ac:picMkLst>
            <pc:docMk/>
            <pc:sldMk cId="3768734040" sldId="268"/>
            <ac:picMk id="4" creationId="{4133A5E0-902D-D9FF-526D-BAB78B27D34E}"/>
          </ac:picMkLst>
        </pc:picChg>
      </pc:sldChg>
      <pc:sldChg chg="addSp delSp modSp mod setBg">
        <pc:chgData name="Lohidhar Kolla" userId="ef5522c6-a8e4-4835-aee1-564b59d5056d" providerId="ADAL" clId="{4AE8CED8-18BB-8941-AC8C-9F332921D6C5}" dt="2023-11-29T01:35:46.484" v="47" actId="478"/>
        <pc:sldMkLst>
          <pc:docMk/>
          <pc:sldMk cId="1375489109" sldId="269"/>
        </pc:sldMkLst>
        <pc:spChg chg="mod">
          <ac:chgData name="Lohidhar Kolla" userId="ef5522c6-a8e4-4835-aee1-564b59d5056d" providerId="ADAL" clId="{4AE8CED8-18BB-8941-AC8C-9F332921D6C5}" dt="2023-11-29T01:30:20.365" v="10" actId="26606"/>
          <ac:spMkLst>
            <pc:docMk/>
            <pc:sldMk cId="1375489109" sldId="269"/>
            <ac:spMk id="2" creationId="{F3E5BC6D-817F-1716-EB51-8D3337453793}"/>
          </ac:spMkLst>
        </pc:spChg>
        <pc:spChg chg="del mod">
          <ac:chgData name="Lohidhar Kolla" userId="ef5522c6-a8e4-4835-aee1-564b59d5056d" providerId="ADAL" clId="{4AE8CED8-18BB-8941-AC8C-9F332921D6C5}" dt="2023-11-29T01:35:46.484" v="47" actId="478"/>
          <ac:spMkLst>
            <pc:docMk/>
            <pc:sldMk cId="1375489109" sldId="269"/>
            <ac:spMk id="3" creationId="{59E4CCC7-07F1-AF56-FF1A-500564CE3775}"/>
          </ac:spMkLst>
        </pc:spChg>
        <pc:spChg chg="add mod">
          <ac:chgData name="Lohidhar Kolla" userId="ef5522c6-a8e4-4835-aee1-564b59d5056d" providerId="ADAL" clId="{4AE8CED8-18BB-8941-AC8C-9F332921D6C5}" dt="2023-11-29T01:30:46.651" v="24" actId="1076"/>
          <ac:spMkLst>
            <pc:docMk/>
            <pc:sldMk cId="1375489109" sldId="269"/>
            <ac:spMk id="7" creationId="{E697E1F8-4674-FCE3-1D96-0B458D20A1FD}"/>
          </ac:spMkLst>
        </pc:spChg>
        <pc:spChg chg="add mod">
          <ac:chgData name="Lohidhar Kolla" userId="ef5522c6-a8e4-4835-aee1-564b59d5056d" providerId="ADAL" clId="{4AE8CED8-18BB-8941-AC8C-9F332921D6C5}" dt="2023-11-29T01:31:04.359" v="34" actId="1076"/>
          <ac:spMkLst>
            <pc:docMk/>
            <pc:sldMk cId="1375489109" sldId="269"/>
            <ac:spMk id="8" creationId="{2CF97B68-CC5A-93CD-3B8A-2EE4D72D85C3}"/>
          </ac:spMkLst>
        </pc:spChg>
        <pc:spChg chg="add mod">
          <ac:chgData name="Lohidhar Kolla" userId="ef5522c6-a8e4-4835-aee1-564b59d5056d" providerId="ADAL" clId="{4AE8CED8-18BB-8941-AC8C-9F332921D6C5}" dt="2023-11-29T01:31:15.565" v="45" actId="20577"/>
          <ac:spMkLst>
            <pc:docMk/>
            <pc:sldMk cId="1375489109" sldId="269"/>
            <ac:spMk id="9" creationId="{85712E82-9EF0-7AED-0966-D25A8AEA9905}"/>
          </ac:spMkLst>
        </pc:spChg>
        <pc:picChg chg="add mod">
          <ac:chgData name="Lohidhar Kolla" userId="ef5522c6-a8e4-4835-aee1-564b59d5056d" providerId="ADAL" clId="{4AE8CED8-18BB-8941-AC8C-9F332921D6C5}" dt="2023-11-29T01:30:20.365" v="10" actId="26606"/>
          <ac:picMkLst>
            <pc:docMk/>
            <pc:sldMk cId="1375489109" sldId="269"/>
            <ac:picMk id="4" creationId="{90FA79EA-E133-D758-6EB9-D871B287544D}"/>
          </ac:picMkLst>
        </pc:picChg>
        <pc:picChg chg="add del">
          <ac:chgData name="Lohidhar Kolla" userId="ef5522c6-a8e4-4835-aee1-564b59d5056d" providerId="ADAL" clId="{4AE8CED8-18BB-8941-AC8C-9F332921D6C5}" dt="2023-11-29T01:30:07.114" v="6" actId="478"/>
          <ac:picMkLst>
            <pc:docMk/>
            <pc:sldMk cId="1375489109" sldId="269"/>
            <ac:picMk id="5" creationId="{45E08A35-7203-139F-3D31-8BAB62B93C1F}"/>
          </ac:picMkLst>
        </pc:picChg>
        <pc:picChg chg="add mod ord">
          <ac:chgData name="Lohidhar Kolla" userId="ef5522c6-a8e4-4835-aee1-564b59d5056d" providerId="ADAL" clId="{4AE8CED8-18BB-8941-AC8C-9F332921D6C5}" dt="2023-11-29T01:30:20.365" v="10" actId="26606"/>
          <ac:picMkLst>
            <pc:docMk/>
            <pc:sldMk cId="1375489109" sldId="269"/>
            <ac:picMk id="6" creationId="{2B3AC484-02F8-50CD-83A9-83914DFCD143}"/>
          </ac:picMkLst>
        </pc:picChg>
      </pc:sldChg>
      <pc:sldChg chg="addSp delSp modSp mod delDesignElem">
        <pc:chgData name="Lohidhar Kolla" userId="ef5522c6-a8e4-4835-aee1-564b59d5056d" providerId="ADAL" clId="{4AE8CED8-18BB-8941-AC8C-9F332921D6C5}" dt="2023-11-29T17:25:14.194" v="333"/>
        <pc:sldMkLst>
          <pc:docMk/>
          <pc:sldMk cId="564009169" sldId="270"/>
        </pc:sldMkLst>
        <pc:spChg chg="mod ord">
          <ac:chgData name="Lohidhar Kolla" userId="ef5522c6-a8e4-4835-aee1-564b59d5056d" providerId="ADAL" clId="{4AE8CED8-18BB-8941-AC8C-9F332921D6C5}" dt="2023-11-29T17:15:40.789" v="217" actId="26606"/>
          <ac:spMkLst>
            <pc:docMk/>
            <pc:sldMk cId="564009169" sldId="270"/>
            <ac:spMk id="2" creationId="{BAB8B442-CFCA-A6CE-3693-886A2EDD69A4}"/>
          </ac:spMkLst>
        </pc:spChg>
        <pc:spChg chg="mod">
          <ac:chgData name="Lohidhar Kolla" userId="ef5522c6-a8e4-4835-aee1-564b59d5056d" providerId="ADAL" clId="{4AE8CED8-18BB-8941-AC8C-9F332921D6C5}" dt="2023-11-29T17:25:14.194" v="333"/>
          <ac:spMkLst>
            <pc:docMk/>
            <pc:sldMk cId="564009169" sldId="270"/>
            <ac:spMk id="3" creationId="{54A061A6-7E44-9B59-73AD-ABE0A223A2E8}"/>
          </ac:spMkLst>
        </pc:spChg>
        <pc:spChg chg="add del">
          <ac:chgData name="Lohidhar Kolla" userId="ef5522c6-a8e4-4835-aee1-564b59d5056d" providerId="ADAL" clId="{4AE8CED8-18BB-8941-AC8C-9F332921D6C5}" dt="2023-11-29T17:15:40.789" v="217" actId="26606"/>
          <ac:spMkLst>
            <pc:docMk/>
            <pc:sldMk cId="564009169" sldId="270"/>
            <ac:spMk id="98" creationId="{A65AC7D1-EAA9-48F5-B509-60A7F50BF703}"/>
          </ac:spMkLst>
        </pc:spChg>
        <pc:spChg chg="add del">
          <ac:chgData name="Lohidhar Kolla" userId="ef5522c6-a8e4-4835-aee1-564b59d5056d" providerId="ADAL" clId="{4AE8CED8-18BB-8941-AC8C-9F332921D6C5}" dt="2023-11-29T17:15:40.789" v="217" actId="26606"/>
          <ac:spMkLst>
            <pc:docMk/>
            <pc:sldMk cId="564009169" sldId="270"/>
            <ac:spMk id="99" creationId="{D6320AF9-619A-4175-865B-5663E1AEF4C5}"/>
          </ac:spMkLst>
        </pc:spChg>
        <pc:spChg chg="add del">
          <ac:chgData name="Lohidhar Kolla" userId="ef5522c6-a8e4-4835-aee1-564b59d5056d" providerId="ADAL" clId="{4AE8CED8-18BB-8941-AC8C-9F332921D6C5}" dt="2023-11-29T17:15:40.789" v="217" actId="26606"/>
          <ac:spMkLst>
            <pc:docMk/>
            <pc:sldMk cId="564009169" sldId="270"/>
            <ac:spMk id="102" creationId="{7E018740-5C2B-4A41-AC1A-7E68D1EC1954}"/>
          </ac:spMkLst>
        </pc:spChg>
        <pc:spChg chg="add del">
          <ac:chgData name="Lohidhar Kolla" userId="ef5522c6-a8e4-4835-aee1-564b59d5056d" providerId="ADAL" clId="{4AE8CED8-18BB-8941-AC8C-9F332921D6C5}" dt="2023-11-29T17:15:40.789" v="217" actId="26606"/>
          <ac:spMkLst>
            <pc:docMk/>
            <pc:sldMk cId="564009169" sldId="270"/>
            <ac:spMk id="103" creationId="{166F75A4-C475-4941-8EE2-B80A06A2C1BB}"/>
          </ac:spMkLst>
        </pc:spChg>
        <pc:spChg chg="add del">
          <ac:chgData name="Lohidhar Kolla" userId="ef5522c6-a8e4-4835-aee1-564b59d5056d" providerId="ADAL" clId="{4AE8CED8-18BB-8941-AC8C-9F332921D6C5}" dt="2023-11-29T17:15:40.789" v="217" actId="26606"/>
          <ac:spMkLst>
            <pc:docMk/>
            <pc:sldMk cId="564009169" sldId="270"/>
            <ac:spMk id="104" creationId="{A032553A-72E8-4B0D-8405-FF9771C9AF05}"/>
          </ac:spMkLst>
        </pc:spChg>
        <pc:spChg chg="add del">
          <ac:chgData name="Lohidhar Kolla" userId="ef5522c6-a8e4-4835-aee1-564b59d5056d" providerId="ADAL" clId="{4AE8CED8-18BB-8941-AC8C-9F332921D6C5}" dt="2023-11-29T17:15:40.789" v="217" actId="26606"/>
          <ac:spMkLst>
            <pc:docMk/>
            <pc:sldMk cId="564009169" sldId="270"/>
            <ac:spMk id="105" creationId="{765800AC-C3B9-498E-87BC-29FAE4C76B21}"/>
          </ac:spMkLst>
        </pc:spChg>
        <pc:spChg chg="add del">
          <ac:chgData name="Lohidhar Kolla" userId="ef5522c6-a8e4-4835-aee1-564b59d5056d" providerId="ADAL" clId="{4AE8CED8-18BB-8941-AC8C-9F332921D6C5}" dt="2023-11-29T17:15:40.789" v="217" actId="26606"/>
          <ac:spMkLst>
            <pc:docMk/>
            <pc:sldMk cId="564009169" sldId="270"/>
            <ac:spMk id="106" creationId="{1F9D6ACB-2FF4-49F9-978A-E0D5327FC635}"/>
          </ac:spMkLst>
        </pc:spChg>
        <pc:spChg chg="add del">
          <ac:chgData name="Lohidhar Kolla" userId="ef5522c6-a8e4-4835-aee1-564b59d5056d" providerId="ADAL" clId="{4AE8CED8-18BB-8941-AC8C-9F332921D6C5}" dt="2023-11-29T17:15:40.789" v="217" actId="26606"/>
          <ac:spMkLst>
            <pc:docMk/>
            <pc:sldMk cId="564009169" sldId="270"/>
            <ac:spMk id="107" creationId="{A5EC319D-0FEA-4B95-A3EA-01E35672C95B}"/>
          </ac:spMkLst>
        </pc:spChg>
        <pc:spChg chg="add del">
          <ac:chgData name="Lohidhar Kolla" userId="ef5522c6-a8e4-4835-aee1-564b59d5056d" providerId="ADAL" clId="{4AE8CED8-18BB-8941-AC8C-9F332921D6C5}" dt="2023-11-29T17:15:36.179" v="214" actId="26606"/>
          <ac:spMkLst>
            <pc:docMk/>
            <pc:sldMk cId="564009169" sldId="270"/>
            <ac:spMk id="116" creationId="{3F088236-D655-4F88-B238-E16762358025}"/>
          </ac:spMkLst>
        </pc:spChg>
        <pc:spChg chg="add del">
          <ac:chgData name="Lohidhar Kolla" userId="ef5522c6-a8e4-4835-aee1-564b59d5056d" providerId="ADAL" clId="{4AE8CED8-18BB-8941-AC8C-9F332921D6C5}" dt="2023-11-29T17:15:36.179" v="214" actId="26606"/>
          <ac:spMkLst>
            <pc:docMk/>
            <pc:sldMk cId="564009169" sldId="270"/>
            <ac:spMk id="118" creationId="{3DAC0C92-199E-475C-9390-119A9B027276}"/>
          </ac:spMkLst>
        </pc:spChg>
        <pc:spChg chg="add del">
          <ac:chgData name="Lohidhar Kolla" userId="ef5522c6-a8e4-4835-aee1-564b59d5056d" providerId="ADAL" clId="{4AE8CED8-18BB-8941-AC8C-9F332921D6C5}" dt="2023-11-29T17:15:36.179" v="214" actId="26606"/>
          <ac:spMkLst>
            <pc:docMk/>
            <pc:sldMk cId="564009169" sldId="270"/>
            <ac:spMk id="120" creationId="{C4CFB339-0ED8-4FE2-9EF1-6D1375B8499B}"/>
          </ac:spMkLst>
        </pc:spChg>
        <pc:spChg chg="add del">
          <ac:chgData name="Lohidhar Kolla" userId="ef5522c6-a8e4-4835-aee1-564b59d5056d" providerId="ADAL" clId="{4AE8CED8-18BB-8941-AC8C-9F332921D6C5}" dt="2023-11-29T17:15:36.179" v="214" actId="26606"/>
          <ac:spMkLst>
            <pc:docMk/>
            <pc:sldMk cId="564009169" sldId="270"/>
            <ac:spMk id="122" creationId="{31896C80-2069-4431-9C19-83B913734490}"/>
          </ac:spMkLst>
        </pc:spChg>
        <pc:spChg chg="add del">
          <ac:chgData name="Lohidhar Kolla" userId="ef5522c6-a8e4-4835-aee1-564b59d5056d" providerId="ADAL" clId="{4AE8CED8-18BB-8941-AC8C-9F332921D6C5}" dt="2023-11-29T17:15:36.179" v="214" actId="26606"/>
          <ac:spMkLst>
            <pc:docMk/>
            <pc:sldMk cId="564009169" sldId="270"/>
            <ac:spMk id="124" creationId="{BF120A21-0841-4823-B0C4-28AEBCEF9B78}"/>
          </ac:spMkLst>
        </pc:spChg>
        <pc:spChg chg="add del">
          <ac:chgData name="Lohidhar Kolla" userId="ef5522c6-a8e4-4835-aee1-564b59d5056d" providerId="ADAL" clId="{4AE8CED8-18BB-8941-AC8C-9F332921D6C5}" dt="2023-11-29T17:15:36.179" v="214" actId="26606"/>
          <ac:spMkLst>
            <pc:docMk/>
            <pc:sldMk cId="564009169" sldId="270"/>
            <ac:spMk id="126" creationId="{DBB05BAE-BBD3-4289-899F-A6851503C6B0}"/>
          </ac:spMkLst>
        </pc:spChg>
        <pc:spChg chg="add del">
          <ac:chgData name="Lohidhar Kolla" userId="ef5522c6-a8e4-4835-aee1-564b59d5056d" providerId="ADAL" clId="{4AE8CED8-18BB-8941-AC8C-9F332921D6C5}" dt="2023-11-29T17:15:36.179" v="214" actId="26606"/>
          <ac:spMkLst>
            <pc:docMk/>
            <pc:sldMk cId="564009169" sldId="270"/>
            <ac:spMk id="128" creationId="{9874D11C-36F5-4BBE-A490-019A54E953B0}"/>
          </ac:spMkLst>
        </pc:spChg>
        <pc:spChg chg="add del">
          <ac:chgData name="Lohidhar Kolla" userId="ef5522c6-a8e4-4835-aee1-564b59d5056d" providerId="ADAL" clId="{4AE8CED8-18BB-8941-AC8C-9F332921D6C5}" dt="2023-11-29T17:15:40.776" v="216" actId="26606"/>
          <ac:spMkLst>
            <pc:docMk/>
            <pc:sldMk cId="564009169" sldId="270"/>
            <ac:spMk id="130" creationId="{A5EC319D-0FEA-4B95-A3EA-01E35672C95B}"/>
          </ac:spMkLst>
        </pc:spChg>
        <pc:spChg chg="add del">
          <ac:chgData name="Lohidhar Kolla" userId="ef5522c6-a8e4-4835-aee1-564b59d5056d" providerId="ADAL" clId="{4AE8CED8-18BB-8941-AC8C-9F332921D6C5}" dt="2023-11-29T17:15:40.776" v="216" actId="26606"/>
          <ac:spMkLst>
            <pc:docMk/>
            <pc:sldMk cId="564009169" sldId="270"/>
            <ac:spMk id="131" creationId="{A65AC7D1-EAA9-48F5-B509-60A7F50BF703}"/>
          </ac:spMkLst>
        </pc:spChg>
        <pc:spChg chg="add del">
          <ac:chgData name="Lohidhar Kolla" userId="ef5522c6-a8e4-4835-aee1-564b59d5056d" providerId="ADAL" clId="{4AE8CED8-18BB-8941-AC8C-9F332921D6C5}" dt="2023-11-29T17:15:40.776" v="216" actId="26606"/>
          <ac:spMkLst>
            <pc:docMk/>
            <pc:sldMk cId="564009169" sldId="270"/>
            <ac:spMk id="132" creationId="{D6320AF9-619A-4175-865B-5663E1AEF4C5}"/>
          </ac:spMkLst>
        </pc:spChg>
        <pc:spChg chg="add del">
          <ac:chgData name="Lohidhar Kolla" userId="ef5522c6-a8e4-4835-aee1-564b59d5056d" providerId="ADAL" clId="{4AE8CED8-18BB-8941-AC8C-9F332921D6C5}" dt="2023-11-29T17:15:40.776" v="216" actId="26606"/>
          <ac:spMkLst>
            <pc:docMk/>
            <pc:sldMk cId="564009169" sldId="270"/>
            <ac:spMk id="135" creationId="{7E018740-5C2B-4A41-AC1A-7E68D1EC1954}"/>
          </ac:spMkLst>
        </pc:spChg>
        <pc:spChg chg="add del">
          <ac:chgData name="Lohidhar Kolla" userId="ef5522c6-a8e4-4835-aee1-564b59d5056d" providerId="ADAL" clId="{4AE8CED8-18BB-8941-AC8C-9F332921D6C5}" dt="2023-11-29T17:15:40.776" v="216" actId="26606"/>
          <ac:spMkLst>
            <pc:docMk/>
            <pc:sldMk cId="564009169" sldId="270"/>
            <ac:spMk id="136" creationId="{166F75A4-C475-4941-8EE2-B80A06A2C1BB}"/>
          </ac:spMkLst>
        </pc:spChg>
        <pc:spChg chg="add del">
          <ac:chgData name="Lohidhar Kolla" userId="ef5522c6-a8e4-4835-aee1-564b59d5056d" providerId="ADAL" clId="{4AE8CED8-18BB-8941-AC8C-9F332921D6C5}" dt="2023-11-29T17:15:40.776" v="216" actId="26606"/>
          <ac:spMkLst>
            <pc:docMk/>
            <pc:sldMk cId="564009169" sldId="270"/>
            <ac:spMk id="137" creationId="{A032553A-72E8-4B0D-8405-FF9771C9AF05}"/>
          </ac:spMkLst>
        </pc:spChg>
        <pc:spChg chg="add del">
          <ac:chgData name="Lohidhar Kolla" userId="ef5522c6-a8e4-4835-aee1-564b59d5056d" providerId="ADAL" clId="{4AE8CED8-18BB-8941-AC8C-9F332921D6C5}" dt="2023-11-29T17:15:40.776" v="216" actId="26606"/>
          <ac:spMkLst>
            <pc:docMk/>
            <pc:sldMk cId="564009169" sldId="270"/>
            <ac:spMk id="138" creationId="{765800AC-C3B9-498E-87BC-29FAE4C76B21}"/>
          </ac:spMkLst>
        </pc:spChg>
        <pc:spChg chg="add del">
          <ac:chgData name="Lohidhar Kolla" userId="ef5522c6-a8e4-4835-aee1-564b59d5056d" providerId="ADAL" clId="{4AE8CED8-18BB-8941-AC8C-9F332921D6C5}" dt="2023-11-29T17:15:40.776" v="216" actId="26606"/>
          <ac:spMkLst>
            <pc:docMk/>
            <pc:sldMk cId="564009169" sldId="270"/>
            <ac:spMk id="139" creationId="{1F9D6ACB-2FF4-49F9-978A-E0D5327FC635}"/>
          </ac:spMkLst>
        </pc:spChg>
        <pc:spChg chg="add del">
          <ac:chgData name="Lohidhar Kolla" userId="ef5522c6-a8e4-4835-aee1-564b59d5056d" providerId="ADAL" clId="{4AE8CED8-18BB-8941-AC8C-9F332921D6C5}" dt="2023-11-29T17:25:08.967" v="324"/>
          <ac:spMkLst>
            <pc:docMk/>
            <pc:sldMk cId="564009169" sldId="270"/>
            <ac:spMk id="143" creationId="{3F088236-D655-4F88-B238-E16762358025}"/>
          </ac:spMkLst>
        </pc:spChg>
        <pc:spChg chg="add del">
          <ac:chgData name="Lohidhar Kolla" userId="ef5522c6-a8e4-4835-aee1-564b59d5056d" providerId="ADAL" clId="{4AE8CED8-18BB-8941-AC8C-9F332921D6C5}" dt="2023-11-29T17:25:08.967" v="324"/>
          <ac:spMkLst>
            <pc:docMk/>
            <pc:sldMk cId="564009169" sldId="270"/>
            <ac:spMk id="144" creationId="{3DAC0C92-199E-475C-9390-119A9B027276}"/>
          </ac:spMkLst>
        </pc:spChg>
        <pc:spChg chg="add del">
          <ac:chgData name="Lohidhar Kolla" userId="ef5522c6-a8e4-4835-aee1-564b59d5056d" providerId="ADAL" clId="{4AE8CED8-18BB-8941-AC8C-9F332921D6C5}" dt="2023-11-29T17:25:08.967" v="324"/>
          <ac:spMkLst>
            <pc:docMk/>
            <pc:sldMk cId="564009169" sldId="270"/>
            <ac:spMk id="145" creationId="{C4CFB339-0ED8-4FE2-9EF1-6D1375B8499B}"/>
          </ac:spMkLst>
        </pc:spChg>
        <pc:spChg chg="add del">
          <ac:chgData name="Lohidhar Kolla" userId="ef5522c6-a8e4-4835-aee1-564b59d5056d" providerId="ADAL" clId="{4AE8CED8-18BB-8941-AC8C-9F332921D6C5}" dt="2023-11-29T17:25:08.967" v="324"/>
          <ac:spMkLst>
            <pc:docMk/>
            <pc:sldMk cId="564009169" sldId="270"/>
            <ac:spMk id="146" creationId="{31896C80-2069-4431-9C19-83B913734490}"/>
          </ac:spMkLst>
        </pc:spChg>
        <pc:spChg chg="add del">
          <ac:chgData name="Lohidhar Kolla" userId="ef5522c6-a8e4-4835-aee1-564b59d5056d" providerId="ADAL" clId="{4AE8CED8-18BB-8941-AC8C-9F332921D6C5}" dt="2023-11-29T17:25:08.967" v="324"/>
          <ac:spMkLst>
            <pc:docMk/>
            <pc:sldMk cId="564009169" sldId="270"/>
            <ac:spMk id="147" creationId="{BF120A21-0841-4823-B0C4-28AEBCEF9B78}"/>
          </ac:spMkLst>
        </pc:spChg>
        <pc:spChg chg="add del">
          <ac:chgData name="Lohidhar Kolla" userId="ef5522c6-a8e4-4835-aee1-564b59d5056d" providerId="ADAL" clId="{4AE8CED8-18BB-8941-AC8C-9F332921D6C5}" dt="2023-11-29T17:25:08.967" v="324"/>
          <ac:spMkLst>
            <pc:docMk/>
            <pc:sldMk cId="564009169" sldId="270"/>
            <ac:spMk id="148" creationId="{DBB05BAE-BBD3-4289-899F-A6851503C6B0}"/>
          </ac:spMkLst>
        </pc:spChg>
        <pc:spChg chg="add del">
          <ac:chgData name="Lohidhar Kolla" userId="ef5522c6-a8e4-4835-aee1-564b59d5056d" providerId="ADAL" clId="{4AE8CED8-18BB-8941-AC8C-9F332921D6C5}" dt="2023-11-29T17:25:08.967" v="324"/>
          <ac:spMkLst>
            <pc:docMk/>
            <pc:sldMk cId="564009169" sldId="270"/>
            <ac:spMk id="149" creationId="{9874D11C-36F5-4BBE-A490-019A54E953B0}"/>
          </ac:spMkLst>
        </pc:spChg>
        <pc:picChg chg="mod">
          <ac:chgData name="Lohidhar Kolla" userId="ef5522c6-a8e4-4835-aee1-564b59d5056d" providerId="ADAL" clId="{4AE8CED8-18BB-8941-AC8C-9F332921D6C5}" dt="2023-11-29T17:15:40.789" v="217" actId="26606"/>
          <ac:picMkLst>
            <pc:docMk/>
            <pc:sldMk cId="564009169" sldId="270"/>
            <ac:picMk id="5" creationId="{DFE3E7A7-6E36-31A1-06A1-D964B61B6F7A}"/>
          </ac:picMkLst>
        </pc:picChg>
        <pc:cxnChg chg="add del">
          <ac:chgData name="Lohidhar Kolla" userId="ef5522c6-a8e4-4835-aee1-564b59d5056d" providerId="ADAL" clId="{4AE8CED8-18BB-8941-AC8C-9F332921D6C5}" dt="2023-11-29T17:15:40.789" v="217" actId="26606"/>
          <ac:cxnSpMkLst>
            <pc:docMk/>
            <pc:sldMk cId="564009169" sldId="270"/>
            <ac:cxnSpMk id="100" creationId="{063B6EC6-D752-4EE7-908B-F8F19E8C7FEA}"/>
          </ac:cxnSpMkLst>
        </pc:cxnChg>
        <pc:cxnChg chg="add del">
          <ac:chgData name="Lohidhar Kolla" userId="ef5522c6-a8e4-4835-aee1-564b59d5056d" providerId="ADAL" clId="{4AE8CED8-18BB-8941-AC8C-9F332921D6C5}" dt="2023-11-29T17:15:40.789" v="217" actId="26606"/>
          <ac:cxnSpMkLst>
            <pc:docMk/>
            <pc:sldMk cId="564009169" sldId="270"/>
            <ac:cxnSpMk id="101" creationId="{EFECD4E8-AD3E-4228-82A2-9461958EA94D}"/>
          </ac:cxnSpMkLst>
        </pc:cxnChg>
        <pc:cxnChg chg="add del">
          <ac:chgData name="Lohidhar Kolla" userId="ef5522c6-a8e4-4835-aee1-564b59d5056d" providerId="ADAL" clId="{4AE8CED8-18BB-8941-AC8C-9F332921D6C5}" dt="2023-11-29T17:15:36.179" v="214" actId="26606"/>
          <ac:cxnSpMkLst>
            <pc:docMk/>
            <pc:sldMk cId="564009169" sldId="270"/>
            <ac:cxnSpMk id="112" creationId="{64FA5DFF-7FE6-4855-84E6-DFA78EE978BD}"/>
          </ac:cxnSpMkLst>
        </pc:cxnChg>
        <pc:cxnChg chg="add del">
          <ac:chgData name="Lohidhar Kolla" userId="ef5522c6-a8e4-4835-aee1-564b59d5056d" providerId="ADAL" clId="{4AE8CED8-18BB-8941-AC8C-9F332921D6C5}" dt="2023-11-29T17:15:36.179" v="214" actId="26606"/>
          <ac:cxnSpMkLst>
            <pc:docMk/>
            <pc:sldMk cId="564009169" sldId="270"/>
            <ac:cxnSpMk id="114" creationId="{2AFD8CBA-54A3-4363-991B-B9C631BBFA74}"/>
          </ac:cxnSpMkLst>
        </pc:cxnChg>
        <pc:cxnChg chg="add del">
          <ac:chgData name="Lohidhar Kolla" userId="ef5522c6-a8e4-4835-aee1-564b59d5056d" providerId="ADAL" clId="{4AE8CED8-18BB-8941-AC8C-9F332921D6C5}" dt="2023-11-29T17:15:40.776" v="216" actId="26606"/>
          <ac:cxnSpMkLst>
            <pc:docMk/>
            <pc:sldMk cId="564009169" sldId="270"/>
            <ac:cxnSpMk id="133" creationId="{063B6EC6-D752-4EE7-908B-F8F19E8C7FEA}"/>
          </ac:cxnSpMkLst>
        </pc:cxnChg>
        <pc:cxnChg chg="add del">
          <ac:chgData name="Lohidhar Kolla" userId="ef5522c6-a8e4-4835-aee1-564b59d5056d" providerId="ADAL" clId="{4AE8CED8-18BB-8941-AC8C-9F332921D6C5}" dt="2023-11-29T17:15:40.776" v="216" actId="26606"/>
          <ac:cxnSpMkLst>
            <pc:docMk/>
            <pc:sldMk cId="564009169" sldId="270"/>
            <ac:cxnSpMk id="134" creationId="{EFECD4E8-AD3E-4228-82A2-9461958EA94D}"/>
          </ac:cxnSpMkLst>
        </pc:cxnChg>
        <pc:cxnChg chg="add del">
          <ac:chgData name="Lohidhar Kolla" userId="ef5522c6-a8e4-4835-aee1-564b59d5056d" providerId="ADAL" clId="{4AE8CED8-18BB-8941-AC8C-9F332921D6C5}" dt="2023-11-29T17:25:08.967" v="324"/>
          <ac:cxnSpMkLst>
            <pc:docMk/>
            <pc:sldMk cId="564009169" sldId="270"/>
            <ac:cxnSpMk id="141" creationId="{64FA5DFF-7FE6-4855-84E6-DFA78EE978BD}"/>
          </ac:cxnSpMkLst>
        </pc:cxnChg>
        <pc:cxnChg chg="add del">
          <ac:chgData name="Lohidhar Kolla" userId="ef5522c6-a8e4-4835-aee1-564b59d5056d" providerId="ADAL" clId="{4AE8CED8-18BB-8941-AC8C-9F332921D6C5}" dt="2023-11-29T17:25:08.967" v="324"/>
          <ac:cxnSpMkLst>
            <pc:docMk/>
            <pc:sldMk cId="564009169" sldId="270"/>
            <ac:cxnSpMk id="142" creationId="{2AFD8CBA-54A3-4363-991B-B9C631BBFA74}"/>
          </ac:cxnSpMkLst>
        </pc:cxnChg>
      </pc:sldChg>
      <pc:sldChg chg="modSp mod">
        <pc:chgData name="Lohidhar Kolla" userId="ef5522c6-a8e4-4835-aee1-564b59d5056d" providerId="ADAL" clId="{4AE8CED8-18BB-8941-AC8C-9F332921D6C5}" dt="2023-11-29T17:25:14.194" v="333"/>
        <pc:sldMkLst>
          <pc:docMk/>
          <pc:sldMk cId="679289561" sldId="271"/>
        </pc:sldMkLst>
        <pc:spChg chg="mod">
          <ac:chgData name="Lohidhar Kolla" userId="ef5522c6-a8e4-4835-aee1-564b59d5056d" providerId="ADAL" clId="{4AE8CED8-18BB-8941-AC8C-9F332921D6C5}" dt="2023-11-29T17:25:14.194" v="333"/>
          <ac:spMkLst>
            <pc:docMk/>
            <pc:sldMk cId="679289561" sldId="271"/>
            <ac:spMk id="2" creationId="{F410AC2F-003C-8FEE-92E3-44E4F33DD142}"/>
          </ac:spMkLst>
        </pc:spChg>
        <pc:spChg chg="mod">
          <ac:chgData name="Lohidhar Kolla" userId="ef5522c6-a8e4-4835-aee1-564b59d5056d" providerId="ADAL" clId="{4AE8CED8-18BB-8941-AC8C-9F332921D6C5}" dt="2023-11-29T17:20:04.641" v="252" actId="20577"/>
          <ac:spMkLst>
            <pc:docMk/>
            <pc:sldMk cId="679289561" sldId="271"/>
            <ac:spMk id="15" creationId="{5966C5E6-F165-2FAD-58CA-3B89E18D4DC3}"/>
          </ac:spMkLst>
        </pc:spChg>
      </pc:sldChg>
      <pc:sldChg chg="delSp modSp mod delDesignElem">
        <pc:chgData name="Lohidhar Kolla" userId="ef5522c6-a8e4-4835-aee1-564b59d5056d" providerId="ADAL" clId="{4AE8CED8-18BB-8941-AC8C-9F332921D6C5}" dt="2023-11-29T17:25:14.194" v="333"/>
        <pc:sldMkLst>
          <pc:docMk/>
          <pc:sldMk cId="776552536" sldId="272"/>
        </pc:sldMkLst>
        <pc:spChg chg="mod">
          <ac:chgData name="Lohidhar Kolla" userId="ef5522c6-a8e4-4835-aee1-564b59d5056d" providerId="ADAL" clId="{4AE8CED8-18BB-8941-AC8C-9F332921D6C5}" dt="2023-11-29T17:11:49.617" v="173" actId="14100"/>
          <ac:spMkLst>
            <pc:docMk/>
            <pc:sldMk cId="776552536" sldId="272"/>
            <ac:spMk id="2" creationId="{9CF6508C-901C-18B7-63D4-5A3843F7349C}"/>
          </ac:spMkLst>
        </pc:spChg>
        <pc:spChg chg="mod">
          <ac:chgData name="Lohidhar Kolla" userId="ef5522c6-a8e4-4835-aee1-564b59d5056d" providerId="ADAL" clId="{4AE8CED8-18BB-8941-AC8C-9F332921D6C5}" dt="2023-11-29T17:25:14.194" v="333"/>
          <ac:spMkLst>
            <pc:docMk/>
            <pc:sldMk cId="776552536" sldId="272"/>
            <ac:spMk id="42" creationId="{F6B0002B-F53A-F622-950C-FE6D9FDBB044}"/>
          </ac:spMkLst>
        </pc:spChg>
        <pc:spChg chg="del">
          <ac:chgData name="Lohidhar Kolla" userId="ef5522c6-a8e4-4835-aee1-564b59d5056d" providerId="ADAL" clId="{4AE8CED8-18BB-8941-AC8C-9F332921D6C5}" dt="2023-11-29T17:25:08.967" v="324"/>
          <ac:spMkLst>
            <pc:docMk/>
            <pc:sldMk cId="776552536" sldId="272"/>
            <ac:spMk id="45" creationId="{3BCB5F6A-9EB0-40B0-9D13-3023E9A20508}"/>
          </ac:spMkLst>
        </pc:spChg>
      </pc:sldChg>
      <pc:sldChg chg="modSp add mod">
        <pc:chgData name="Lohidhar Kolla" userId="ef5522c6-a8e4-4835-aee1-564b59d5056d" providerId="ADAL" clId="{4AE8CED8-18BB-8941-AC8C-9F332921D6C5}" dt="2023-11-29T18:14:34.967" v="501" actId="20577"/>
        <pc:sldMkLst>
          <pc:docMk/>
          <pc:sldMk cId="3689472426" sldId="273"/>
        </pc:sldMkLst>
        <pc:spChg chg="mod">
          <ac:chgData name="Lohidhar Kolla" userId="ef5522c6-a8e4-4835-aee1-564b59d5056d" providerId="ADAL" clId="{4AE8CED8-18BB-8941-AC8C-9F332921D6C5}" dt="2023-11-29T17:25:14.194" v="333"/>
          <ac:spMkLst>
            <pc:docMk/>
            <pc:sldMk cId="3689472426" sldId="273"/>
            <ac:spMk id="2" creationId="{F334B329-9858-A2B2-CFEF-1AA7FF8B5F0A}"/>
          </ac:spMkLst>
        </pc:spChg>
        <pc:spChg chg="mod">
          <ac:chgData name="Lohidhar Kolla" userId="ef5522c6-a8e4-4835-aee1-564b59d5056d" providerId="ADAL" clId="{4AE8CED8-18BB-8941-AC8C-9F332921D6C5}" dt="2023-11-29T18:14:34.967" v="501" actId="20577"/>
          <ac:spMkLst>
            <pc:docMk/>
            <pc:sldMk cId="3689472426" sldId="273"/>
            <ac:spMk id="3" creationId="{88BBD226-1FC7-CC22-FADC-7EF564962FAE}"/>
          </ac:spMkLst>
        </pc:spChg>
      </pc:sldChg>
      <pc:sldChg chg="addSp delSp modSp add del mod setBg setClrOvrMap">
        <pc:chgData name="Lohidhar Kolla" userId="ef5522c6-a8e4-4835-aee1-564b59d5056d" providerId="ADAL" clId="{4AE8CED8-18BB-8941-AC8C-9F332921D6C5}" dt="2023-11-29T17:37:34.549" v="341" actId="2696"/>
        <pc:sldMkLst>
          <pc:docMk/>
          <pc:sldMk cId="1415179161" sldId="274"/>
        </pc:sldMkLst>
        <pc:spChg chg="mod">
          <ac:chgData name="Lohidhar Kolla" userId="ef5522c6-a8e4-4835-aee1-564b59d5056d" providerId="ADAL" clId="{4AE8CED8-18BB-8941-AC8C-9F332921D6C5}" dt="2023-11-29T17:25:00.114" v="314" actId="26606"/>
          <ac:spMkLst>
            <pc:docMk/>
            <pc:sldMk cId="1415179161" sldId="274"/>
            <ac:spMk id="2" creationId="{F410AC2F-003C-8FEE-92E3-44E4F33DD142}"/>
          </ac:spMkLst>
        </pc:spChg>
        <pc:spChg chg="del">
          <ac:chgData name="Lohidhar Kolla" userId="ef5522c6-a8e4-4835-aee1-564b59d5056d" providerId="ADAL" clId="{4AE8CED8-18BB-8941-AC8C-9F332921D6C5}" dt="2023-11-29T17:21:30.448" v="270" actId="478"/>
          <ac:spMkLst>
            <pc:docMk/>
            <pc:sldMk cId="1415179161" sldId="274"/>
            <ac:spMk id="3" creationId="{2CA5A396-C417-DB58-5AF0-F0BE30271054}"/>
          </ac:spMkLst>
        </pc:spChg>
        <pc:spChg chg="add mod">
          <ac:chgData name="Lohidhar Kolla" userId="ef5522c6-a8e4-4835-aee1-564b59d5056d" providerId="ADAL" clId="{4AE8CED8-18BB-8941-AC8C-9F332921D6C5}" dt="2023-11-29T17:25:00.114" v="314" actId="26606"/>
          <ac:spMkLst>
            <pc:docMk/>
            <pc:sldMk cId="1415179161" sldId="274"/>
            <ac:spMk id="3" creationId="{6F5DC2E2-B71E-5315-EDF6-9FDFB80B4164}"/>
          </ac:spMkLst>
        </pc:spChg>
        <pc:spChg chg="add del mod">
          <ac:chgData name="Lohidhar Kolla" userId="ef5522c6-a8e4-4835-aee1-564b59d5056d" providerId="ADAL" clId="{4AE8CED8-18BB-8941-AC8C-9F332921D6C5}" dt="2023-11-29T17:25:00.114" v="314" actId="26606"/>
          <ac:spMkLst>
            <pc:docMk/>
            <pc:sldMk cId="1415179161" sldId="274"/>
            <ac:spMk id="4" creationId="{BA8A6D6B-0830-8791-9BE5-CC5DE0BFEE36}"/>
          </ac:spMkLst>
        </pc:spChg>
        <pc:spChg chg="add mod">
          <ac:chgData name="Lohidhar Kolla" userId="ef5522c6-a8e4-4835-aee1-564b59d5056d" providerId="ADAL" clId="{4AE8CED8-18BB-8941-AC8C-9F332921D6C5}" dt="2023-11-29T17:25:00.114" v="314" actId="26606"/>
          <ac:spMkLst>
            <pc:docMk/>
            <pc:sldMk cId="1415179161" sldId="274"/>
            <ac:spMk id="5" creationId="{1459C8AA-D03C-9797-A664-AE44E82EC1B9}"/>
          </ac:spMkLst>
        </pc:spChg>
        <pc:spChg chg="del">
          <ac:chgData name="Lohidhar Kolla" userId="ef5522c6-a8e4-4835-aee1-564b59d5056d" providerId="ADAL" clId="{4AE8CED8-18BB-8941-AC8C-9F332921D6C5}" dt="2023-11-29T17:21:30.448" v="270" actId="478"/>
          <ac:spMkLst>
            <pc:docMk/>
            <pc:sldMk cId="1415179161" sldId="274"/>
            <ac:spMk id="5" creationId="{721B4D0E-21F8-B77F-94C0-2763F48D6B93}"/>
          </ac:spMkLst>
        </pc:spChg>
        <pc:spChg chg="del">
          <ac:chgData name="Lohidhar Kolla" userId="ef5522c6-a8e4-4835-aee1-564b59d5056d" providerId="ADAL" clId="{4AE8CED8-18BB-8941-AC8C-9F332921D6C5}" dt="2023-11-29T17:21:30.448" v="270" actId="478"/>
          <ac:spMkLst>
            <pc:docMk/>
            <pc:sldMk cId="1415179161" sldId="274"/>
            <ac:spMk id="6" creationId="{C98744C8-28F0-8134-DFF5-94FFB388770B}"/>
          </ac:spMkLst>
        </pc:spChg>
        <pc:spChg chg="add mod">
          <ac:chgData name="Lohidhar Kolla" userId="ef5522c6-a8e4-4835-aee1-564b59d5056d" providerId="ADAL" clId="{4AE8CED8-18BB-8941-AC8C-9F332921D6C5}" dt="2023-11-29T17:25:00.423" v="315" actId="1076"/>
          <ac:spMkLst>
            <pc:docMk/>
            <pc:sldMk cId="1415179161" sldId="274"/>
            <ac:spMk id="6" creationId="{E5EBE03B-DDA1-1AAA-D4B2-BFAB666E02A4}"/>
          </ac:spMkLst>
        </pc:spChg>
        <pc:spChg chg="del">
          <ac:chgData name="Lohidhar Kolla" userId="ef5522c6-a8e4-4835-aee1-564b59d5056d" providerId="ADAL" clId="{4AE8CED8-18BB-8941-AC8C-9F332921D6C5}" dt="2023-11-29T17:21:30.448" v="270" actId="478"/>
          <ac:spMkLst>
            <pc:docMk/>
            <pc:sldMk cId="1415179161" sldId="274"/>
            <ac:spMk id="7" creationId="{CBB3D215-DF9A-F2B8-13A0-BFA1F74DAD32}"/>
          </ac:spMkLst>
        </pc:spChg>
        <pc:spChg chg="del">
          <ac:chgData name="Lohidhar Kolla" userId="ef5522c6-a8e4-4835-aee1-564b59d5056d" providerId="ADAL" clId="{4AE8CED8-18BB-8941-AC8C-9F332921D6C5}" dt="2023-11-29T17:21:18.462" v="267" actId="478"/>
          <ac:spMkLst>
            <pc:docMk/>
            <pc:sldMk cId="1415179161" sldId="274"/>
            <ac:spMk id="8" creationId="{3F968B26-B039-41E0-9494-DA7ACC8BF04A}"/>
          </ac:spMkLst>
        </pc:spChg>
        <pc:spChg chg="add mod">
          <ac:chgData name="Lohidhar Kolla" userId="ef5522c6-a8e4-4835-aee1-564b59d5056d" providerId="ADAL" clId="{4AE8CED8-18BB-8941-AC8C-9F332921D6C5}" dt="2023-11-29T17:25:40.491" v="334" actId="1076"/>
          <ac:spMkLst>
            <pc:docMk/>
            <pc:sldMk cId="1415179161" sldId="274"/>
            <ac:spMk id="9" creationId="{8CEF9DE1-3BF3-77BB-CEA1-2EE4D2F3CBB3}"/>
          </ac:spMkLst>
        </pc:spChg>
        <pc:spChg chg="del">
          <ac:chgData name="Lohidhar Kolla" userId="ef5522c6-a8e4-4835-aee1-564b59d5056d" providerId="ADAL" clId="{4AE8CED8-18BB-8941-AC8C-9F332921D6C5}" dt="2023-11-29T17:21:18.462" v="267" actId="478"/>
          <ac:spMkLst>
            <pc:docMk/>
            <pc:sldMk cId="1415179161" sldId="274"/>
            <ac:spMk id="10" creationId="{AE316F8E-9498-67C8-5AB8-1ACE323D41ED}"/>
          </ac:spMkLst>
        </pc:spChg>
        <pc:spChg chg="del">
          <ac:chgData name="Lohidhar Kolla" userId="ef5522c6-a8e4-4835-aee1-564b59d5056d" providerId="ADAL" clId="{4AE8CED8-18BB-8941-AC8C-9F332921D6C5}" dt="2023-11-29T17:21:26.903" v="269" actId="478"/>
          <ac:spMkLst>
            <pc:docMk/>
            <pc:sldMk cId="1415179161" sldId="274"/>
            <ac:spMk id="11" creationId="{1F5DA91B-3519-6457-1D23-A80C0CD8EBE9}"/>
          </ac:spMkLst>
        </pc:spChg>
        <pc:spChg chg="del">
          <ac:chgData name="Lohidhar Kolla" userId="ef5522c6-a8e4-4835-aee1-564b59d5056d" providerId="ADAL" clId="{4AE8CED8-18BB-8941-AC8C-9F332921D6C5}" dt="2023-11-29T17:21:26.903" v="269" actId="478"/>
          <ac:spMkLst>
            <pc:docMk/>
            <pc:sldMk cId="1415179161" sldId="274"/>
            <ac:spMk id="12" creationId="{F3474F07-B963-B256-6BB3-AB3C4570CFE9}"/>
          </ac:spMkLst>
        </pc:spChg>
        <pc:spChg chg="del">
          <ac:chgData name="Lohidhar Kolla" userId="ef5522c6-a8e4-4835-aee1-564b59d5056d" providerId="ADAL" clId="{4AE8CED8-18BB-8941-AC8C-9F332921D6C5}" dt="2023-11-29T17:21:26.903" v="269" actId="478"/>
          <ac:spMkLst>
            <pc:docMk/>
            <pc:sldMk cId="1415179161" sldId="274"/>
            <ac:spMk id="13" creationId="{CD737110-E553-6120-4201-ACBAE6700E58}"/>
          </ac:spMkLst>
        </pc:spChg>
        <pc:spChg chg="del">
          <ac:chgData name="Lohidhar Kolla" userId="ef5522c6-a8e4-4835-aee1-564b59d5056d" providerId="ADAL" clId="{4AE8CED8-18BB-8941-AC8C-9F332921D6C5}" dt="2023-11-29T17:21:26.903" v="269" actId="478"/>
          <ac:spMkLst>
            <pc:docMk/>
            <pc:sldMk cId="1415179161" sldId="274"/>
            <ac:spMk id="15" creationId="{5966C5E6-F165-2FAD-58CA-3B89E18D4DC3}"/>
          </ac:spMkLst>
        </pc:spChg>
        <pc:spChg chg="add del">
          <ac:chgData name="Lohidhar Kolla" userId="ef5522c6-a8e4-4835-aee1-564b59d5056d" providerId="ADAL" clId="{4AE8CED8-18BB-8941-AC8C-9F332921D6C5}" dt="2023-11-29T17:22:35.387" v="282" actId="26606"/>
          <ac:spMkLst>
            <pc:docMk/>
            <pc:sldMk cId="1415179161" sldId="274"/>
            <ac:spMk id="27" creationId="{655AE6B0-AC9E-4167-806F-E9DB135FC46B}"/>
          </ac:spMkLst>
        </pc:spChg>
        <pc:spChg chg="add del">
          <ac:chgData name="Lohidhar Kolla" userId="ef5522c6-a8e4-4835-aee1-564b59d5056d" providerId="ADAL" clId="{4AE8CED8-18BB-8941-AC8C-9F332921D6C5}" dt="2023-11-29T17:24:17.164" v="303" actId="26606"/>
          <ac:spMkLst>
            <pc:docMk/>
            <pc:sldMk cId="1415179161" sldId="274"/>
            <ac:spMk id="30" creationId="{9F4444CE-BC8D-4D61-B303-4C05614E62AB}"/>
          </ac:spMkLst>
        </pc:spChg>
        <pc:spChg chg="add del">
          <ac:chgData name="Lohidhar Kolla" userId="ef5522c6-a8e4-4835-aee1-564b59d5056d" providerId="ADAL" clId="{4AE8CED8-18BB-8941-AC8C-9F332921D6C5}" dt="2023-11-29T17:22:37.629" v="284" actId="26606"/>
          <ac:spMkLst>
            <pc:docMk/>
            <pc:sldMk cId="1415179161" sldId="274"/>
            <ac:spMk id="31" creationId="{3F088236-D655-4F88-B238-E16762358025}"/>
          </ac:spMkLst>
        </pc:spChg>
        <pc:spChg chg="add del">
          <ac:chgData name="Lohidhar Kolla" userId="ef5522c6-a8e4-4835-aee1-564b59d5056d" providerId="ADAL" clId="{4AE8CED8-18BB-8941-AC8C-9F332921D6C5}" dt="2023-11-29T17:24:17.164" v="303" actId="26606"/>
          <ac:spMkLst>
            <pc:docMk/>
            <pc:sldMk cId="1415179161" sldId="274"/>
            <ac:spMk id="32" creationId="{73772B81-181F-48B7-8826-4D9686D15DF5}"/>
          </ac:spMkLst>
        </pc:spChg>
        <pc:spChg chg="add del">
          <ac:chgData name="Lohidhar Kolla" userId="ef5522c6-a8e4-4835-aee1-564b59d5056d" providerId="ADAL" clId="{4AE8CED8-18BB-8941-AC8C-9F332921D6C5}" dt="2023-11-29T17:24:17.164" v="303" actId="26606"/>
          <ac:spMkLst>
            <pc:docMk/>
            <pc:sldMk cId="1415179161" sldId="274"/>
            <ac:spMk id="33" creationId="{B2205F6E-03C6-4E92-877C-E2482F6599AA}"/>
          </ac:spMkLst>
        </pc:spChg>
        <pc:spChg chg="add del">
          <ac:chgData name="Lohidhar Kolla" userId="ef5522c6-a8e4-4835-aee1-564b59d5056d" providerId="ADAL" clId="{4AE8CED8-18BB-8941-AC8C-9F332921D6C5}" dt="2023-11-29T17:24:47.118" v="312" actId="26606"/>
          <ac:spMkLst>
            <pc:docMk/>
            <pc:sldMk cId="1415179161" sldId="274"/>
            <ac:spMk id="36" creationId="{9F4444CE-BC8D-4D61-B303-4C05614E62AB}"/>
          </ac:spMkLst>
        </pc:spChg>
        <pc:spChg chg="add del">
          <ac:chgData name="Lohidhar Kolla" userId="ef5522c6-a8e4-4835-aee1-564b59d5056d" providerId="ADAL" clId="{4AE8CED8-18BB-8941-AC8C-9F332921D6C5}" dt="2023-11-29T17:24:47.118" v="312" actId="26606"/>
          <ac:spMkLst>
            <pc:docMk/>
            <pc:sldMk cId="1415179161" sldId="274"/>
            <ac:spMk id="37" creationId="{73772B81-181F-48B7-8826-4D9686D15DF5}"/>
          </ac:spMkLst>
        </pc:spChg>
        <pc:spChg chg="add del">
          <ac:chgData name="Lohidhar Kolla" userId="ef5522c6-a8e4-4835-aee1-564b59d5056d" providerId="ADAL" clId="{4AE8CED8-18BB-8941-AC8C-9F332921D6C5}" dt="2023-11-29T17:24:47.118" v="312" actId="26606"/>
          <ac:spMkLst>
            <pc:docMk/>
            <pc:sldMk cId="1415179161" sldId="274"/>
            <ac:spMk id="38" creationId="{B2205F6E-03C6-4E92-877C-E2482F6599AA}"/>
          </ac:spMkLst>
        </pc:spChg>
        <pc:spChg chg="add del">
          <ac:chgData name="Lohidhar Kolla" userId="ef5522c6-a8e4-4835-aee1-564b59d5056d" providerId="ADAL" clId="{4AE8CED8-18BB-8941-AC8C-9F332921D6C5}" dt="2023-11-29T17:22:37.629" v="284" actId="26606"/>
          <ac:spMkLst>
            <pc:docMk/>
            <pc:sldMk cId="1415179161" sldId="274"/>
            <ac:spMk id="39" creationId="{BF120A21-0841-4823-B0C4-28AEBCEF9B78}"/>
          </ac:spMkLst>
        </pc:spChg>
        <pc:spChg chg="add del">
          <ac:chgData name="Lohidhar Kolla" userId="ef5522c6-a8e4-4835-aee1-564b59d5056d" providerId="ADAL" clId="{4AE8CED8-18BB-8941-AC8C-9F332921D6C5}" dt="2023-11-29T17:22:35.387" v="282" actId="26606"/>
          <ac:spMkLst>
            <pc:docMk/>
            <pc:sldMk cId="1415179161" sldId="274"/>
            <ac:spMk id="40" creationId="{87BD1F4E-A66D-4C06-86DA-8D56CA7A3B41}"/>
          </ac:spMkLst>
        </pc:spChg>
        <pc:spChg chg="add del">
          <ac:chgData name="Lohidhar Kolla" userId="ef5522c6-a8e4-4835-aee1-564b59d5056d" providerId="ADAL" clId="{4AE8CED8-18BB-8941-AC8C-9F332921D6C5}" dt="2023-11-29T17:22:37.629" v="284" actId="26606"/>
          <ac:spMkLst>
            <pc:docMk/>
            <pc:sldMk cId="1415179161" sldId="274"/>
            <ac:spMk id="41" creationId="{DBB05BAE-BBD3-4289-899F-A6851503C6B0}"/>
          </ac:spMkLst>
        </pc:spChg>
        <pc:spChg chg="add del">
          <ac:chgData name="Lohidhar Kolla" userId="ef5522c6-a8e4-4835-aee1-564b59d5056d" providerId="ADAL" clId="{4AE8CED8-18BB-8941-AC8C-9F332921D6C5}" dt="2023-11-29T17:22:37.629" v="284" actId="26606"/>
          <ac:spMkLst>
            <pc:docMk/>
            <pc:sldMk cId="1415179161" sldId="274"/>
            <ac:spMk id="43" creationId="{9874D11C-36F5-4BBE-A490-019A54E953B0}"/>
          </ac:spMkLst>
        </pc:spChg>
        <pc:spChg chg="add del">
          <ac:chgData name="Lohidhar Kolla" userId="ef5522c6-a8e4-4835-aee1-564b59d5056d" providerId="ADAL" clId="{4AE8CED8-18BB-8941-AC8C-9F332921D6C5}" dt="2023-11-29T17:22:37.629" v="284" actId="26606"/>
          <ac:spMkLst>
            <pc:docMk/>
            <pc:sldMk cId="1415179161" sldId="274"/>
            <ac:spMk id="53" creationId="{BA8A6D6B-0830-8791-9BE5-CC5DE0BFEE36}"/>
          </ac:spMkLst>
        </pc:spChg>
        <pc:spChg chg="add del">
          <ac:chgData name="Lohidhar Kolla" userId="ef5522c6-a8e4-4835-aee1-564b59d5056d" providerId="ADAL" clId="{4AE8CED8-18BB-8941-AC8C-9F332921D6C5}" dt="2023-11-29T17:22:37.629" v="284" actId="26606"/>
          <ac:spMkLst>
            <pc:docMk/>
            <pc:sldMk cId="1415179161" sldId="274"/>
            <ac:spMk id="56" creationId="{3DAC0C92-199E-475C-9390-119A9B027276}"/>
          </ac:spMkLst>
        </pc:spChg>
        <pc:spChg chg="add del">
          <ac:chgData name="Lohidhar Kolla" userId="ef5522c6-a8e4-4835-aee1-564b59d5056d" providerId="ADAL" clId="{4AE8CED8-18BB-8941-AC8C-9F332921D6C5}" dt="2023-11-29T17:22:37.629" v="284" actId="26606"/>
          <ac:spMkLst>
            <pc:docMk/>
            <pc:sldMk cId="1415179161" sldId="274"/>
            <ac:spMk id="57" creationId="{C4CFB339-0ED8-4FE2-9EF1-6D1375B8499B}"/>
          </ac:spMkLst>
        </pc:spChg>
        <pc:spChg chg="add del">
          <ac:chgData name="Lohidhar Kolla" userId="ef5522c6-a8e4-4835-aee1-564b59d5056d" providerId="ADAL" clId="{4AE8CED8-18BB-8941-AC8C-9F332921D6C5}" dt="2023-11-29T17:22:37.629" v="284" actId="26606"/>
          <ac:spMkLst>
            <pc:docMk/>
            <pc:sldMk cId="1415179161" sldId="274"/>
            <ac:spMk id="58" creationId="{31896C80-2069-4431-9C19-83B913734490}"/>
          </ac:spMkLst>
        </pc:spChg>
        <pc:spChg chg="add del">
          <ac:chgData name="Lohidhar Kolla" userId="ef5522c6-a8e4-4835-aee1-564b59d5056d" providerId="ADAL" clId="{4AE8CED8-18BB-8941-AC8C-9F332921D6C5}" dt="2023-11-29T17:22:43.375" v="286" actId="26606"/>
          <ac:spMkLst>
            <pc:docMk/>
            <pc:sldMk cId="1415179161" sldId="274"/>
            <ac:spMk id="61" creationId="{BA8A6D6B-0830-8791-9BE5-CC5DE0BFEE36}"/>
          </ac:spMkLst>
        </pc:spChg>
        <pc:spChg chg="add del">
          <ac:chgData name="Lohidhar Kolla" userId="ef5522c6-a8e4-4835-aee1-564b59d5056d" providerId="ADAL" clId="{4AE8CED8-18BB-8941-AC8C-9F332921D6C5}" dt="2023-11-29T17:22:43.375" v="286" actId="26606"/>
          <ac:spMkLst>
            <pc:docMk/>
            <pc:sldMk cId="1415179161" sldId="274"/>
            <ac:spMk id="63" creationId="{3BCB5F6A-9EB0-40B0-9D13-3023E9A20508}"/>
          </ac:spMkLst>
        </pc:spChg>
        <pc:spChg chg="add del">
          <ac:chgData name="Lohidhar Kolla" userId="ef5522c6-a8e4-4835-aee1-564b59d5056d" providerId="ADAL" clId="{4AE8CED8-18BB-8941-AC8C-9F332921D6C5}" dt="2023-11-29T17:25:00.114" v="314" actId="26606"/>
          <ac:spMkLst>
            <pc:docMk/>
            <pc:sldMk cId="1415179161" sldId="274"/>
            <ac:spMk id="66" creationId="{9F4444CE-BC8D-4D61-B303-4C05614E62AB}"/>
          </ac:spMkLst>
        </pc:spChg>
        <pc:spChg chg="add del">
          <ac:chgData name="Lohidhar Kolla" userId="ef5522c6-a8e4-4835-aee1-564b59d5056d" providerId="ADAL" clId="{4AE8CED8-18BB-8941-AC8C-9F332921D6C5}" dt="2023-11-29T17:25:00.114" v="314" actId="26606"/>
          <ac:spMkLst>
            <pc:docMk/>
            <pc:sldMk cId="1415179161" sldId="274"/>
            <ac:spMk id="67" creationId="{73772B81-181F-48B7-8826-4D9686D15DF5}"/>
          </ac:spMkLst>
        </pc:spChg>
        <pc:spChg chg="add del">
          <ac:chgData name="Lohidhar Kolla" userId="ef5522c6-a8e4-4835-aee1-564b59d5056d" providerId="ADAL" clId="{4AE8CED8-18BB-8941-AC8C-9F332921D6C5}" dt="2023-11-29T17:25:00.114" v="314" actId="26606"/>
          <ac:spMkLst>
            <pc:docMk/>
            <pc:sldMk cId="1415179161" sldId="274"/>
            <ac:spMk id="68" creationId="{B2205F6E-03C6-4E92-877C-E2482F6599AA}"/>
          </ac:spMkLst>
        </pc:spChg>
        <pc:grpChg chg="add del">
          <ac:chgData name="Lohidhar Kolla" userId="ef5522c6-a8e4-4835-aee1-564b59d5056d" providerId="ADAL" clId="{4AE8CED8-18BB-8941-AC8C-9F332921D6C5}" dt="2023-11-29T17:22:35.387" v="282" actId="26606"/>
          <ac:grpSpMkLst>
            <pc:docMk/>
            <pc:sldMk cId="1415179161" sldId="274"/>
            <ac:grpSpMk id="14" creationId="{D920209C-E85B-4D6F-A56F-724F5ADA811C}"/>
          </ac:grpSpMkLst>
        </pc:grpChg>
        <pc:grpChg chg="add del">
          <ac:chgData name="Lohidhar Kolla" userId="ef5522c6-a8e4-4835-aee1-564b59d5056d" providerId="ADAL" clId="{4AE8CED8-18BB-8941-AC8C-9F332921D6C5}" dt="2023-11-29T17:24:17.164" v="303" actId="26606"/>
          <ac:grpSpMkLst>
            <pc:docMk/>
            <pc:sldMk cId="1415179161" sldId="274"/>
            <ac:grpSpMk id="28" creationId="{D920209C-E85B-4D6F-A56F-724F5ADA811C}"/>
          </ac:grpSpMkLst>
        </pc:grpChg>
        <pc:grpChg chg="add del">
          <ac:chgData name="Lohidhar Kolla" userId="ef5522c6-a8e4-4835-aee1-564b59d5056d" providerId="ADAL" clId="{4AE8CED8-18BB-8941-AC8C-9F332921D6C5}" dt="2023-11-29T17:22:35.387" v="282" actId="26606"/>
          <ac:grpSpMkLst>
            <pc:docMk/>
            <pc:sldMk cId="1415179161" sldId="274"/>
            <ac:grpSpMk id="29" creationId="{3523416A-383B-4FDC-B4C9-D8EDDFE9C043}"/>
          </ac:grpSpMkLst>
        </pc:grpChg>
        <pc:grpChg chg="add del">
          <ac:chgData name="Lohidhar Kolla" userId="ef5522c6-a8e4-4835-aee1-564b59d5056d" providerId="ADAL" clId="{4AE8CED8-18BB-8941-AC8C-9F332921D6C5}" dt="2023-11-29T17:24:47.118" v="312" actId="26606"/>
          <ac:grpSpMkLst>
            <pc:docMk/>
            <pc:sldMk cId="1415179161" sldId="274"/>
            <ac:grpSpMk id="35" creationId="{D920209C-E85B-4D6F-A56F-724F5ADA811C}"/>
          </ac:grpSpMkLst>
        </pc:grpChg>
        <pc:grpChg chg="add del">
          <ac:chgData name="Lohidhar Kolla" userId="ef5522c6-a8e4-4835-aee1-564b59d5056d" providerId="ADAL" clId="{4AE8CED8-18BB-8941-AC8C-9F332921D6C5}" dt="2023-11-29T17:22:37.629" v="284" actId="26606"/>
          <ac:grpSpMkLst>
            <pc:docMk/>
            <pc:sldMk cId="1415179161" sldId="274"/>
            <ac:grpSpMk id="42" creationId="{10BE40E3-5550-4CDD-B4FD-387C33EBF157}"/>
          </ac:grpSpMkLst>
        </pc:grpChg>
        <pc:grpChg chg="add del">
          <ac:chgData name="Lohidhar Kolla" userId="ef5522c6-a8e4-4835-aee1-564b59d5056d" providerId="ADAL" clId="{4AE8CED8-18BB-8941-AC8C-9F332921D6C5}" dt="2023-11-29T17:25:00.114" v="314" actId="26606"/>
          <ac:grpSpMkLst>
            <pc:docMk/>
            <pc:sldMk cId="1415179161" sldId="274"/>
            <ac:grpSpMk id="46" creationId="{D920209C-E85B-4D6F-A56F-724F5ADA811C}"/>
          </ac:grpSpMkLst>
        </pc:grpChg>
        <pc:grpChg chg="add del">
          <ac:chgData name="Lohidhar Kolla" userId="ef5522c6-a8e4-4835-aee1-564b59d5056d" providerId="ADAL" clId="{4AE8CED8-18BB-8941-AC8C-9F332921D6C5}" dt="2023-11-29T17:22:43.375" v="286" actId="26606"/>
          <ac:grpSpMkLst>
            <pc:docMk/>
            <pc:sldMk cId="1415179161" sldId="274"/>
            <ac:grpSpMk id="60" creationId="{10BE40E3-5550-4CDD-B4FD-387C33EBF157}"/>
          </ac:grpSpMkLst>
        </pc:grpChg>
        <pc:graphicFrameChg chg="add del">
          <ac:chgData name="Lohidhar Kolla" userId="ef5522c6-a8e4-4835-aee1-564b59d5056d" providerId="ADAL" clId="{4AE8CED8-18BB-8941-AC8C-9F332921D6C5}" dt="2023-11-29T17:22:35.387" v="282" actId="26606"/>
          <ac:graphicFrameMkLst>
            <pc:docMk/>
            <pc:sldMk cId="1415179161" sldId="274"/>
            <ac:graphicFrameMk id="26" creationId="{91645CA4-71DF-9AF5-7348-E10ECF27D2B8}"/>
          </ac:graphicFrameMkLst>
        </pc:graphicFrameChg>
        <pc:graphicFrameChg chg="add del mod">
          <ac:chgData name="Lohidhar Kolla" userId="ef5522c6-a8e4-4835-aee1-564b59d5056d" providerId="ADAL" clId="{4AE8CED8-18BB-8941-AC8C-9F332921D6C5}" dt="2023-11-29T17:24:17.164" v="303" actId="26606"/>
          <ac:graphicFrameMkLst>
            <pc:docMk/>
            <pc:sldMk cId="1415179161" sldId="274"/>
            <ac:graphicFrameMk id="34" creationId="{5419DD45-F7B3-B76B-D3ED-77FAE6B6A947}"/>
          </ac:graphicFrameMkLst>
        </pc:graphicFrameChg>
        <pc:graphicFrameChg chg="add del">
          <ac:chgData name="Lohidhar Kolla" userId="ef5522c6-a8e4-4835-aee1-564b59d5056d" providerId="ADAL" clId="{4AE8CED8-18BB-8941-AC8C-9F332921D6C5}" dt="2023-11-29T17:24:47.118" v="312" actId="26606"/>
          <ac:graphicFrameMkLst>
            <pc:docMk/>
            <pc:sldMk cId="1415179161" sldId="274"/>
            <ac:graphicFrameMk id="44" creationId="{59CE0A65-E17A-2B7B-0465-0B4DE701CD47}"/>
          </ac:graphicFrameMkLst>
        </pc:graphicFrameChg>
        <pc:graphicFrameChg chg="add del">
          <ac:chgData name="Lohidhar Kolla" userId="ef5522c6-a8e4-4835-aee1-564b59d5056d" providerId="ADAL" clId="{4AE8CED8-18BB-8941-AC8C-9F332921D6C5}" dt="2023-11-29T17:25:00.114" v="314" actId="26606"/>
          <ac:graphicFrameMkLst>
            <pc:docMk/>
            <pc:sldMk cId="1415179161" sldId="274"/>
            <ac:graphicFrameMk id="69" creationId="{E6DDC5C9-6D1D-10B2-0C9F-4C33A2577A3A}"/>
          </ac:graphicFrameMkLst>
        </pc:graphicFrameChg>
        <pc:picChg chg="add del">
          <ac:chgData name="Lohidhar Kolla" userId="ef5522c6-a8e4-4835-aee1-564b59d5056d" providerId="ADAL" clId="{4AE8CED8-18BB-8941-AC8C-9F332921D6C5}" dt="2023-11-29T17:22:37.629" v="284" actId="26606"/>
          <ac:picMkLst>
            <pc:docMk/>
            <pc:sldMk cId="1415179161" sldId="274"/>
            <ac:picMk id="52" creationId="{444AF124-7BAA-4080-609C-05286190AB7E}"/>
          </ac:picMkLst>
        </pc:picChg>
        <pc:picChg chg="add del">
          <ac:chgData name="Lohidhar Kolla" userId="ef5522c6-a8e4-4835-aee1-564b59d5056d" providerId="ADAL" clId="{4AE8CED8-18BB-8941-AC8C-9F332921D6C5}" dt="2023-11-29T17:22:43.375" v="286" actId="26606"/>
          <ac:picMkLst>
            <pc:docMk/>
            <pc:sldMk cId="1415179161" sldId="274"/>
            <ac:picMk id="62" creationId="{B13CBB23-22CB-A914-4831-E9699619F1C4}"/>
          </ac:picMkLst>
        </pc:picChg>
        <pc:cxnChg chg="add del">
          <ac:chgData name="Lohidhar Kolla" userId="ef5522c6-a8e4-4835-aee1-564b59d5056d" providerId="ADAL" clId="{4AE8CED8-18BB-8941-AC8C-9F332921D6C5}" dt="2023-11-29T17:22:37.629" v="284" actId="26606"/>
          <ac:cxnSpMkLst>
            <pc:docMk/>
            <pc:sldMk cId="1415179161" sldId="274"/>
            <ac:cxnSpMk id="54" creationId="{64FA5DFF-7FE6-4855-84E6-DFA78EE978BD}"/>
          </ac:cxnSpMkLst>
        </pc:cxnChg>
        <pc:cxnChg chg="add del">
          <ac:chgData name="Lohidhar Kolla" userId="ef5522c6-a8e4-4835-aee1-564b59d5056d" providerId="ADAL" clId="{4AE8CED8-18BB-8941-AC8C-9F332921D6C5}" dt="2023-11-29T17:22:37.629" v="284" actId="26606"/>
          <ac:cxnSpMkLst>
            <pc:docMk/>
            <pc:sldMk cId="1415179161" sldId="274"/>
            <ac:cxnSpMk id="55" creationId="{2AFD8CBA-54A3-4363-991B-B9C631BBFA74}"/>
          </ac:cxnSpMkLst>
        </pc:cxnChg>
      </pc:sldChg>
    </pc:docChg>
  </pc:docChgLst>
  <pc:docChgLst>
    <pc:chgData name="Lohidhar Kolla" userId="S::lkolla@usf.edu::ef5522c6-a8e4-4835-aee1-564b59d5056d" providerId="AD" clId="Web-{D82082A1-EFC1-4879-B7F5-D4517AA27D87}"/>
    <pc:docChg chg="addSld modSld sldOrd">
      <pc:chgData name="Lohidhar Kolla" userId="S::lkolla@usf.edu::ef5522c6-a8e4-4835-aee1-564b59d5056d" providerId="AD" clId="Web-{D82082A1-EFC1-4879-B7F5-D4517AA27D87}" dt="2023-11-28T18:03:40.155" v="63"/>
      <pc:docMkLst>
        <pc:docMk/>
      </pc:docMkLst>
      <pc:sldChg chg="modSp">
        <pc:chgData name="Lohidhar Kolla" userId="S::lkolla@usf.edu::ef5522c6-a8e4-4835-aee1-564b59d5056d" providerId="AD" clId="Web-{D82082A1-EFC1-4879-B7F5-D4517AA27D87}" dt="2023-11-28T18:02:14.511" v="35"/>
        <pc:sldMkLst>
          <pc:docMk/>
          <pc:sldMk cId="3562813886" sldId="256"/>
        </pc:sldMkLst>
        <pc:spChg chg="mod">
          <ac:chgData name="Lohidhar Kolla" userId="S::lkolla@usf.edu::ef5522c6-a8e4-4835-aee1-564b59d5056d" providerId="AD" clId="Web-{D82082A1-EFC1-4879-B7F5-D4517AA27D87}" dt="2023-11-28T18:02:14.511" v="35"/>
          <ac:spMkLst>
            <pc:docMk/>
            <pc:sldMk cId="3562813886" sldId="256"/>
            <ac:spMk id="2" creationId="{F944AF9E-8DB7-283D-E3D2-CD207F56C98B}"/>
          </ac:spMkLst>
        </pc:spChg>
        <pc:spChg chg="mod">
          <ac:chgData name="Lohidhar Kolla" userId="S::lkolla@usf.edu::ef5522c6-a8e4-4835-aee1-564b59d5056d" providerId="AD" clId="Web-{D82082A1-EFC1-4879-B7F5-D4517AA27D87}" dt="2023-11-28T18:02:13.574" v="34"/>
          <ac:spMkLst>
            <pc:docMk/>
            <pc:sldMk cId="3562813886" sldId="256"/>
            <ac:spMk id="3" creationId="{8BE553EE-9B4B-2BB2-3CFC-15280965206E}"/>
          </ac:spMkLst>
        </pc:spChg>
      </pc:sldChg>
      <pc:sldChg chg="ord">
        <pc:chgData name="Lohidhar Kolla" userId="S::lkolla@usf.edu::ef5522c6-a8e4-4835-aee1-564b59d5056d" providerId="AD" clId="Web-{D82082A1-EFC1-4879-B7F5-D4517AA27D87}" dt="2023-11-28T18:03:40.155" v="63"/>
        <pc:sldMkLst>
          <pc:docMk/>
          <pc:sldMk cId="1165063028" sldId="265"/>
        </pc:sldMkLst>
      </pc:sldChg>
      <pc:sldChg chg="modSp new">
        <pc:chgData name="Lohidhar Kolla" userId="S::lkolla@usf.edu::ef5522c6-a8e4-4835-aee1-564b59d5056d" providerId="AD" clId="Web-{D82082A1-EFC1-4879-B7F5-D4517AA27D87}" dt="2023-11-28T18:02:52.309" v="42" actId="20577"/>
        <pc:sldMkLst>
          <pc:docMk/>
          <pc:sldMk cId="3768734040" sldId="268"/>
        </pc:sldMkLst>
        <pc:spChg chg="mod">
          <ac:chgData name="Lohidhar Kolla" userId="S::lkolla@usf.edu::ef5522c6-a8e4-4835-aee1-564b59d5056d" providerId="AD" clId="Web-{D82082A1-EFC1-4879-B7F5-D4517AA27D87}" dt="2023-11-28T18:02:52.309" v="42" actId="20577"/>
          <ac:spMkLst>
            <pc:docMk/>
            <pc:sldMk cId="3768734040" sldId="268"/>
            <ac:spMk id="2" creationId="{01760169-73EA-E09B-E785-5FD7F7FE8E80}"/>
          </ac:spMkLst>
        </pc:spChg>
      </pc:sldChg>
      <pc:sldChg chg="modSp new">
        <pc:chgData name="Lohidhar Kolla" userId="S::lkolla@usf.edu::ef5522c6-a8e4-4835-aee1-564b59d5056d" providerId="AD" clId="Web-{D82082A1-EFC1-4879-B7F5-D4517AA27D87}" dt="2023-11-28T18:03:22.654" v="61" actId="20577"/>
        <pc:sldMkLst>
          <pc:docMk/>
          <pc:sldMk cId="1375489109" sldId="269"/>
        </pc:sldMkLst>
        <pc:spChg chg="mod">
          <ac:chgData name="Lohidhar Kolla" userId="S::lkolla@usf.edu::ef5522c6-a8e4-4835-aee1-564b59d5056d" providerId="AD" clId="Web-{D82082A1-EFC1-4879-B7F5-D4517AA27D87}" dt="2023-11-28T18:03:22.654" v="61" actId="20577"/>
          <ac:spMkLst>
            <pc:docMk/>
            <pc:sldMk cId="1375489109" sldId="269"/>
            <ac:spMk id="2" creationId="{F3E5BC6D-817F-1716-EB51-8D3337453793}"/>
          </ac:spMkLst>
        </pc:spChg>
      </pc:sldChg>
    </pc:docChg>
  </pc:docChgLst>
  <pc:docChgLst>
    <pc:chgData name="Srivalli Chintapalli" userId="a26d2495-f471-4be1-bc38-acf0893f0ae1" providerId="ADAL" clId="{691CF3FF-FB3A-4316-8711-FCEFC3BA67A8}"/>
    <pc:docChg chg="undo custSel addSld delSld modSld sldOrd">
      <pc:chgData name="Srivalli Chintapalli" userId="a26d2495-f471-4be1-bc38-acf0893f0ae1" providerId="ADAL" clId="{691CF3FF-FB3A-4316-8711-FCEFC3BA67A8}" dt="2023-12-04T20:25:26.458" v="3963"/>
      <pc:docMkLst>
        <pc:docMk/>
      </pc:docMkLst>
      <pc:sldChg chg="addSp modSp new mod">
        <pc:chgData name="Srivalli Chintapalli" userId="a26d2495-f471-4be1-bc38-acf0893f0ae1" providerId="ADAL" clId="{691CF3FF-FB3A-4316-8711-FCEFC3BA67A8}" dt="2023-11-29T18:11:42.173" v="3908" actId="5793"/>
        <pc:sldMkLst>
          <pc:docMk/>
          <pc:sldMk cId="3562813886" sldId="256"/>
        </pc:sldMkLst>
        <pc:spChg chg="mod">
          <ac:chgData name="Srivalli Chintapalli" userId="a26d2495-f471-4be1-bc38-acf0893f0ae1" providerId="ADAL" clId="{691CF3FF-FB3A-4316-8711-FCEFC3BA67A8}" dt="2023-11-26T01:52:20.773" v="27" actId="20577"/>
          <ac:spMkLst>
            <pc:docMk/>
            <pc:sldMk cId="3562813886" sldId="256"/>
            <ac:spMk id="2" creationId="{F944AF9E-8DB7-283D-E3D2-CD207F56C98B}"/>
          </ac:spMkLst>
        </pc:spChg>
        <pc:spChg chg="mod">
          <ac:chgData name="Srivalli Chintapalli" userId="a26d2495-f471-4be1-bc38-acf0893f0ae1" providerId="ADAL" clId="{691CF3FF-FB3A-4316-8711-FCEFC3BA67A8}" dt="2023-11-29T18:11:42.173" v="3908" actId="5793"/>
          <ac:spMkLst>
            <pc:docMk/>
            <pc:sldMk cId="3562813886" sldId="256"/>
            <ac:spMk id="3" creationId="{8BE553EE-9B4B-2BB2-3CFC-15280965206E}"/>
          </ac:spMkLst>
        </pc:spChg>
        <pc:picChg chg="add mod">
          <ac:chgData name="Srivalli Chintapalli" userId="a26d2495-f471-4be1-bc38-acf0893f0ae1" providerId="ADAL" clId="{691CF3FF-FB3A-4316-8711-FCEFC3BA67A8}" dt="2023-11-26T01:52:06.251" v="24" actId="14100"/>
          <ac:picMkLst>
            <pc:docMk/>
            <pc:sldMk cId="3562813886" sldId="256"/>
            <ac:picMk id="4" creationId="{D076F91E-4A5F-7DCE-C626-D88AB171A1FC}"/>
          </ac:picMkLst>
        </pc:picChg>
      </pc:sldChg>
      <pc:sldChg chg="addSp delSp modSp new mod setBg">
        <pc:chgData name="Srivalli Chintapalli" userId="a26d2495-f471-4be1-bc38-acf0893f0ae1" providerId="ADAL" clId="{691CF3FF-FB3A-4316-8711-FCEFC3BA67A8}" dt="2023-11-29T00:53:29.598" v="1158" actId="26606"/>
        <pc:sldMkLst>
          <pc:docMk/>
          <pc:sldMk cId="3056563739" sldId="257"/>
        </pc:sldMkLst>
        <pc:spChg chg="mod">
          <ac:chgData name="Srivalli Chintapalli" userId="a26d2495-f471-4be1-bc38-acf0893f0ae1" providerId="ADAL" clId="{691CF3FF-FB3A-4316-8711-FCEFC3BA67A8}" dt="2023-11-29T00:53:29.598" v="1158" actId="26606"/>
          <ac:spMkLst>
            <pc:docMk/>
            <pc:sldMk cId="3056563739" sldId="257"/>
            <ac:spMk id="2" creationId="{2A8CA5A5-EC26-3D03-A975-A1F237B16536}"/>
          </ac:spMkLst>
        </pc:spChg>
        <pc:spChg chg="mod">
          <ac:chgData name="Srivalli Chintapalli" userId="a26d2495-f471-4be1-bc38-acf0893f0ae1" providerId="ADAL" clId="{691CF3FF-FB3A-4316-8711-FCEFC3BA67A8}" dt="2023-11-29T00:53:29.598" v="1158" actId="26606"/>
          <ac:spMkLst>
            <pc:docMk/>
            <pc:sldMk cId="3056563739" sldId="257"/>
            <ac:spMk id="3" creationId="{F4DCEEE3-C716-5613-A3AE-58683B341126}"/>
          </ac:spMkLst>
        </pc:spChg>
        <pc:spChg chg="add del">
          <ac:chgData name="Srivalli Chintapalli" userId="a26d2495-f471-4be1-bc38-acf0893f0ae1" providerId="ADAL" clId="{691CF3FF-FB3A-4316-8711-FCEFC3BA67A8}" dt="2023-11-26T02:56:43.828" v="241"/>
          <ac:spMkLst>
            <pc:docMk/>
            <pc:sldMk cId="3056563739" sldId="257"/>
            <ac:spMk id="4" creationId="{91AD5EFE-E5C2-703A-1D21-16362DD00701}"/>
          </ac:spMkLst>
        </pc:spChg>
        <pc:spChg chg="add del">
          <ac:chgData name="Srivalli Chintapalli" userId="a26d2495-f471-4be1-bc38-acf0893f0ae1" providerId="ADAL" clId="{691CF3FF-FB3A-4316-8711-FCEFC3BA67A8}" dt="2023-11-26T02:57:09.202" v="243"/>
          <ac:spMkLst>
            <pc:docMk/>
            <pc:sldMk cId="3056563739" sldId="257"/>
            <ac:spMk id="5" creationId="{EF52962E-A9A7-5D51-03F3-6C26F057055F}"/>
          </ac:spMkLst>
        </pc:spChg>
        <pc:spChg chg="add">
          <ac:chgData name="Srivalli Chintapalli" userId="a26d2495-f471-4be1-bc38-acf0893f0ae1" providerId="ADAL" clId="{691CF3FF-FB3A-4316-8711-FCEFC3BA67A8}" dt="2023-11-29T00:53:29.598" v="1158" actId="26606"/>
          <ac:spMkLst>
            <pc:docMk/>
            <pc:sldMk cId="3056563739" sldId="257"/>
            <ac:spMk id="14" creationId="{9F4444CE-BC8D-4D61-B303-4C05614E62AB}"/>
          </ac:spMkLst>
        </pc:spChg>
        <pc:spChg chg="add">
          <ac:chgData name="Srivalli Chintapalli" userId="a26d2495-f471-4be1-bc38-acf0893f0ae1" providerId="ADAL" clId="{691CF3FF-FB3A-4316-8711-FCEFC3BA67A8}" dt="2023-11-29T00:53:29.598" v="1158" actId="26606"/>
          <ac:spMkLst>
            <pc:docMk/>
            <pc:sldMk cId="3056563739" sldId="257"/>
            <ac:spMk id="16" creationId="{73772B81-181F-48B7-8826-4D9686D15DF5}"/>
          </ac:spMkLst>
        </pc:spChg>
        <pc:spChg chg="add">
          <ac:chgData name="Srivalli Chintapalli" userId="a26d2495-f471-4be1-bc38-acf0893f0ae1" providerId="ADAL" clId="{691CF3FF-FB3A-4316-8711-FCEFC3BA67A8}" dt="2023-11-29T00:53:29.598" v="1158" actId="26606"/>
          <ac:spMkLst>
            <pc:docMk/>
            <pc:sldMk cId="3056563739" sldId="257"/>
            <ac:spMk id="18" creationId="{B2205F6E-03C6-4E92-877C-E2482F6599AA}"/>
          </ac:spMkLst>
        </pc:spChg>
        <pc:picChg chg="add mod">
          <ac:chgData name="Srivalli Chintapalli" userId="a26d2495-f471-4be1-bc38-acf0893f0ae1" providerId="ADAL" clId="{691CF3FF-FB3A-4316-8711-FCEFC3BA67A8}" dt="2023-11-29T00:53:29.598" v="1158" actId="26606"/>
          <ac:picMkLst>
            <pc:docMk/>
            <pc:sldMk cId="3056563739" sldId="257"/>
            <ac:picMk id="5" creationId="{DB71C159-61E6-FE48-2663-E3638D4A91C7}"/>
          </ac:picMkLst>
        </pc:picChg>
        <pc:picChg chg="add mod">
          <ac:chgData name="Srivalli Chintapalli" userId="a26d2495-f471-4be1-bc38-acf0893f0ae1" providerId="ADAL" clId="{691CF3FF-FB3A-4316-8711-FCEFC3BA67A8}" dt="2023-11-29T00:53:29.598" v="1158" actId="26606"/>
          <ac:picMkLst>
            <pc:docMk/>
            <pc:sldMk cId="3056563739" sldId="257"/>
            <ac:picMk id="7" creationId="{24002998-3E46-19A9-C1CE-5078568AC311}"/>
          </ac:picMkLst>
        </pc:picChg>
        <pc:picChg chg="add mod">
          <ac:chgData name="Srivalli Chintapalli" userId="a26d2495-f471-4be1-bc38-acf0893f0ae1" providerId="ADAL" clId="{691CF3FF-FB3A-4316-8711-FCEFC3BA67A8}" dt="2023-11-29T00:53:29.598" v="1158" actId="26606"/>
          <ac:picMkLst>
            <pc:docMk/>
            <pc:sldMk cId="3056563739" sldId="257"/>
            <ac:picMk id="9" creationId="{4035AF8B-0A60-9770-90D8-AC2356474F13}"/>
          </ac:picMkLst>
        </pc:picChg>
      </pc:sldChg>
      <pc:sldChg chg="addSp delSp modSp new mod ord setBg setClrOvrMap">
        <pc:chgData name="Srivalli Chintapalli" userId="a26d2495-f471-4be1-bc38-acf0893f0ae1" providerId="ADAL" clId="{691CF3FF-FB3A-4316-8711-FCEFC3BA67A8}" dt="2023-11-29T18:18:22.290" v="3953" actId="478"/>
        <pc:sldMkLst>
          <pc:docMk/>
          <pc:sldMk cId="2595402183" sldId="258"/>
        </pc:sldMkLst>
        <pc:spChg chg="mod">
          <ac:chgData name="Srivalli Chintapalli" userId="a26d2495-f471-4be1-bc38-acf0893f0ae1" providerId="ADAL" clId="{691CF3FF-FB3A-4316-8711-FCEFC3BA67A8}" dt="2023-11-29T01:01:14.097" v="1580" actId="26606"/>
          <ac:spMkLst>
            <pc:docMk/>
            <pc:sldMk cId="2595402183" sldId="258"/>
            <ac:spMk id="2" creationId="{52FAEDC4-90C3-4C19-01C9-457854003028}"/>
          </ac:spMkLst>
        </pc:spChg>
        <pc:spChg chg="add del mod">
          <ac:chgData name="Srivalli Chintapalli" userId="a26d2495-f471-4be1-bc38-acf0893f0ae1" providerId="ADAL" clId="{691CF3FF-FB3A-4316-8711-FCEFC3BA67A8}" dt="2023-11-29T18:13:23.975" v="3919" actId="27636"/>
          <ac:spMkLst>
            <pc:docMk/>
            <pc:sldMk cId="2595402183" sldId="258"/>
            <ac:spMk id="3" creationId="{BD50B2FF-ABC9-75EF-D824-965BF75162BC}"/>
          </ac:spMkLst>
        </pc:spChg>
        <pc:spChg chg="add del">
          <ac:chgData name="Srivalli Chintapalli" userId="a26d2495-f471-4be1-bc38-acf0893f0ae1" providerId="ADAL" clId="{691CF3FF-FB3A-4316-8711-FCEFC3BA67A8}" dt="2023-11-29T01:01:14.050" v="1579" actId="26606"/>
          <ac:spMkLst>
            <pc:docMk/>
            <pc:sldMk cId="2595402183" sldId="258"/>
            <ac:spMk id="7" creationId="{3BCB5F6A-9EB0-40B0-9D13-3023E9A20508}"/>
          </ac:spMkLst>
        </pc:spChg>
        <pc:spChg chg="add">
          <ac:chgData name="Srivalli Chintapalli" userId="a26d2495-f471-4be1-bc38-acf0893f0ae1" providerId="ADAL" clId="{691CF3FF-FB3A-4316-8711-FCEFC3BA67A8}" dt="2023-11-29T01:01:14.097" v="1580" actId="26606"/>
          <ac:spMkLst>
            <pc:docMk/>
            <pc:sldMk cId="2595402183" sldId="258"/>
            <ac:spMk id="11" creationId="{3BCB5F6A-9EB0-40B0-9D13-3023E9A20508}"/>
          </ac:spMkLst>
        </pc:spChg>
        <pc:spChg chg="add del">
          <ac:chgData name="Srivalli Chintapalli" userId="a26d2495-f471-4be1-bc38-acf0893f0ae1" providerId="ADAL" clId="{691CF3FF-FB3A-4316-8711-FCEFC3BA67A8}" dt="2023-11-29T00:56:48.929" v="1193" actId="26606"/>
          <ac:spMkLst>
            <pc:docMk/>
            <pc:sldMk cId="2595402183" sldId="258"/>
            <ac:spMk id="25" creationId="{66D61E08-70C3-48D8-BEA0-787111DC30DA}"/>
          </ac:spMkLst>
        </pc:spChg>
        <pc:spChg chg="add del">
          <ac:chgData name="Srivalli Chintapalli" userId="a26d2495-f471-4be1-bc38-acf0893f0ae1" providerId="ADAL" clId="{691CF3FF-FB3A-4316-8711-FCEFC3BA67A8}" dt="2023-11-29T00:56:48.929" v="1193" actId="26606"/>
          <ac:spMkLst>
            <pc:docMk/>
            <pc:sldMk cId="2595402183" sldId="258"/>
            <ac:spMk id="27" creationId="{FC55298F-0AE5-478E-AD2B-03C2614C5833}"/>
          </ac:spMkLst>
        </pc:spChg>
        <pc:spChg chg="add del">
          <ac:chgData name="Srivalli Chintapalli" userId="a26d2495-f471-4be1-bc38-acf0893f0ae1" providerId="ADAL" clId="{691CF3FF-FB3A-4316-8711-FCEFC3BA67A8}" dt="2023-11-29T00:56:48.929" v="1193" actId="26606"/>
          <ac:spMkLst>
            <pc:docMk/>
            <pc:sldMk cId="2595402183" sldId="258"/>
            <ac:spMk id="29" creationId="{C180E4EA-0B63-4779-A895-7E90E71088F3}"/>
          </ac:spMkLst>
        </pc:spChg>
        <pc:spChg chg="add del">
          <ac:chgData name="Srivalli Chintapalli" userId="a26d2495-f471-4be1-bc38-acf0893f0ae1" providerId="ADAL" clId="{691CF3FF-FB3A-4316-8711-FCEFC3BA67A8}" dt="2023-11-29T00:56:48.929" v="1193" actId="26606"/>
          <ac:spMkLst>
            <pc:docMk/>
            <pc:sldMk cId="2595402183" sldId="258"/>
            <ac:spMk id="31" creationId="{CEE01D9D-3DE8-4EED-B0D3-8F3C79CC7673}"/>
          </ac:spMkLst>
        </pc:spChg>
        <pc:spChg chg="add del">
          <ac:chgData name="Srivalli Chintapalli" userId="a26d2495-f471-4be1-bc38-acf0893f0ae1" providerId="ADAL" clId="{691CF3FF-FB3A-4316-8711-FCEFC3BA67A8}" dt="2023-11-29T00:56:48.929" v="1193" actId="26606"/>
          <ac:spMkLst>
            <pc:docMk/>
            <pc:sldMk cId="2595402183" sldId="258"/>
            <ac:spMk id="33" creationId="{89AF5CE9-607F-43F4-8983-DCD6DA4051FD}"/>
          </ac:spMkLst>
        </pc:spChg>
        <pc:spChg chg="add del">
          <ac:chgData name="Srivalli Chintapalli" userId="a26d2495-f471-4be1-bc38-acf0893f0ae1" providerId="ADAL" clId="{691CF3FF-FB3A-4316-8711-FCEFC3BA67A8}" dt="2023-11-29T00:56:48.929" v="1193" actId="26606"/>
          <ac:spMkLst>
            <pc:docMk/>
            <pc:sldMk cId="2595402183" sldId="258"/>
            <ac:spMk id="35" creationId="{6EEA2DBD-9E1E-4521-8C01-F32AD18A89E3}"/>
          </ac:spMkLst>
        </pc:spChg>
        <pc:spChg chg="add del">
          <ac:chgData name="Srivalli Chintapalli" userId="a26d2495-f471-4be1-bc38-acf0893f0ae1" providerId="ADAL" clId="{691CF3FF-FB3A-4316-8711-FCEFC3BA67A8}" dt="2023-11-29T00:56:48.929" v="1193" actId="26606"/>
          <ac:spMkLst>
            <pc:docMk/>
            <pc:sldMk cId="2595402183" sldId="258"/>
            <ac:spMk id="37" creationId="{15BBD2C1-BA9B-46A9-A27A-33498B169272}"/>
          </ac:spMkLst>
        </pc:spChg>
        <pc:grpChg chg="add del">
          <ac:chgData name="Srivalli Chintapalli" userId="a26d2495-f471-4be1-bc38-acf0893f0ae1" providerId="ADAL" clId="{691CF3FF-FB3A-4316-8711-FCEFC3BA67A8}" dt="2023-11-29T00:56:48.929" v="1193" actId="26606"/>
          <ac:grpSpMkLst>
            <pc:docMk/>
            <pc:sldMk cId="2595402183" sldId="258"/>
            <ac:grpSpMk id="9" creationId="{88C9B83F-64CD-41C1-925F-A08801FFD0BD}"/>
          </ac:grpSpMkLst>
        </pc:grpChg>
        <pc:graphicFrameChg chg="add del modGraphic">
          <ac:chgData name="Srivalli Chintapalli" userId="a26d2495-f471-4be1-bc38-acf0893f0ae1" providerId="ADAL" clId="{691CF3FF-FB3A-4316-8711-FCEFC3BA67A8}" dt="2023-11-29T18:18:22.290" v="3953" actId="478"/>
          <ac:graphicFrameMkLst>
            <pc:docMk/>
            <pc:sldMk cId="2595402183" sldId="258"/>
            <ac:graphicFrameMk id="5" creationId="{72FE3E4D-4C8B-398C-3136-0BB7EAB5D19A}"/>
          </ac:graphicFrameMkLst>
        </pc:graphicFrameChg>
        <pc:picChg chg="add del">
          <ac:chgData name="Srivalli Chintapalli" userId="a26d2495-f471-4be1-bc38-acf0893f0ae1" providerId="ADAL" clId="{691CF3FF-FB3A-4316-8711-FCEFC3BA67A8}" dt="2023-11-29T00:56:48.929" v="1193" actId="26606"/>
          <ac:picMkLst>
            <pc:docMk/>
            <pc:sldMk cId="2595402183" sldId="258"/>
            <ac:picMk id="5" creationId="{978131EC-D864-B1D8-0FEC-210C6E8EDF4D}"/>
          </ac:picMkLst>
        </pc:picChg>
        <pc:picChg chg="add del">
          <ac:chgData name="Srivalli Chintapalli" userId="a26d2495-f471-4be1-bc38-acf0893f0ae1" providerId="ADAL" clId="{691CF3FF-FB3A-4316-8711-FCEFC3BA67A8}" dt="2023-11-29T01:01:14.050" v="1579" actId="26606"/>
          <ac:picMkLst>
            <pc:docMk/>
            <pc:sldMk cId="2595402183" sldId="258"/>
            <ac:picMk id="6" creationId="{340D5366-2006-FF63-EB8A-0698E04C596C}"/>
          </ac:picMkLst>
        </pc:picChg>
        <pc:picChg chg="add">
          <ac:chgData name="Srivalli Chintapalli" userId="a26d2495-f471-4be1-bc38-acf0893f0ae1" providerId="ADAL" clId="{691CF3FF-FB3A-4316-8711-FCEFC3BA67A8}" dt="2023-11-29T01:01:14.097" v="1580" actId="26606"/>
          <ac:picMkLst>
            <pc:docMk/>
            <pc:sldMk cId="2595402183" sldId="258"/>
            <ac:picMk id="10" creationId="{5AB30F38-358A-6FD1-1BE3-C5954C6E12AF}"/>
          </ac:picMkLst>
        </pc:picChg>
        <pc:cxnChg chg="add del">
          <ac:chgData name="Srivalli Chintapalli" userId="a26d2495-f471-4be1-bc38-acf0893f0ae1" providerId="ADAL" clId="{691CF3FF-FB3A-4316-8711-FCEFC3BA67A8}" dt="2023-11-29T00:56:48.929" v="1193" actId="26606"/>
          <ac:cxnSpMkLst>
            <pc:docMk/>
            <pc:sldMk cId="2595402183" sldId="258"/>
            <ac:cxnSpMk id="21" creationId="{A57C1A16-B8AB-4D99-A195-A38F556A6486}"/>
          </ac:cxnSpMkLst>
        </pc:cxnChg>
        <pc:cxnChg chg="add del">
          <ac:chgData name="Srivalli Chintapalli" userId="a26d2495-f471-4be1-bc38-acf0893f0ae1" providerId="ADAL" clId="{691CF3FF-FB3A-4316-8711-FCEFC3BA67A8}" dt="2023-11-29T00:56:48.929" v="1193" actId="26606"/>
          <ac:cxnSpMkLst>
            <pc:docMk/>
            <pc:sldMk cId="2595402183" sldId="258"/>
            <ac:cxnSpMk id="23" creationId="{F8A9B20B-D1DD-4573-B5EC-558029519236}"/>
          </ac:cxnSpMkLst>
        </pc:cxnChg>
      </pc:sldChg>
      <pc:sldChg chg="addSp delSp modSp new del mod ord">
        <pc:chgData name="Srivalli Chintapalli" userId="a26d2495-f471-4be1-bc38-acf0893f0ae1" providerId="ADAL" clId="{691CF3FF-FB3A-4316-8711-FCEFC3BA67A8}" dt="2023-11-29T01:03:25.373" v="1613" actId="2696"/>
        <pc:sldMkLst>
          <pc:docMk/>
          <pc:sldMk cId="1157714824" sldId="259"/>
        </pc:sldMkLst>
        <pc:spChg chg="mod">
          <ac:chgData name="Srivalli Chintapalli" userId="a26d2495-f471-4be1-bc38-acf0893f0ae1" providerId="ADAL" clId="{691CF3FF-FB3A-4316-8711-FCEFC3BA67A8}" dt="2023-11-26T03:24:31.388" v="401" actId="20577"/>
          <ac:spMkLst>
            <pc:docMk/>
            <pc:sldMk cId="1157714824" sldId="259"/>
            <ac:spMk id="2" creationId="{332432BD-E5C7-05BB-DAC0-7C857D92BB05}"/>
          </ac:spMkLst>
        </pc:spChg>
        <pc:spChg chg="add del">
          <ac:chgData name="Srivalli Chintapalli" userId="a26d2495-f471-4be1-bc38-acf0893f0ae1" providerId="ADAL" clId="{691CF3FF-FB3A-4316-8711-FCEFC3BA67A8}" dt="2023-11-29T01:02:54.968" v="1599"/>
          <ac:spMkLst>
            <pc:docMk/>
            <pc:sldMk cId="1157714824" sldId="259"/>
            <ac:spMk id="3" creationId="{1E0427E9-2A67-29D4-1690-AC218AF7E8B7}"/>
          </ac:spMkLst>
        </pc:spChg>
        <pc:spChg chg="add mod">
          <ac:chgData name="Srivalli Chintapalli" userId="a26d2495-f471-4be1-bc38-acf0893f0ae1" providerId="ADAL" clId="{691CF3FF-FB3A-4316-8711-FCEFC3BA67A8}" dt="2023-11-29T01:02:54.968" v="1599"/>
          <ac:spMkLst>
            <pc:docMk/>
            <pc:sldMk cId="1157714824" sldId="259"/>
            <ac:spMk id="4" creationId="{BF3FBB0B-2838-BE87-C8A5-3BE224DC4C27}"/>
          </ac:spMkLst>
        </pc:spChg>
        <pc:spChg chg="add">
          <ac:chgData name="Srivalli Chintapalli" userId="a26d2495-f471-4be1-bc38-acf0893f0ae1" providerId="ADAL" clId="{691CF3FF-FB3A-4316-8711-FCEFC3BA67A8}" dt="2023-11-29T01:03:05.283" v="1600" actId="11529"/>
          <ac:spMkLst>
            <pc:docMk/>
            <pc:sldMk cId="1157714824" sldId="259"/>
            <ac:spMk id="5" creationId="{5CAF2B75-2C28-A4EF-7617-541335EC3427}"/>
          </ac:spMkLst>
        </pc:spChg>
      </pc:sldChg>
      <pc:sldChg chg="addSp delSp modSp new mod setBg">
        <pc:chgData name="Srivalli Chintapalli" userId="a26d2495-f471-4be1-bc38-acf0893f0ae1" providerId="ADAL" clId="{691CF3FF-FB3A-4316-8711-FCEFC3BA67A8}" dt="2023-11-29T20:02:46.010" v="3958" actId="1076"/>
        <pc:sldMkLst>
          <pc:docMk/>
          <pc:sldMk cId="1704789988" sldId="260"/>
        </pc:sldMkLst>
        <pc:spChg chg="mod">
          <ac:chgData name="Srivalli Chintapalli" userId="a26d2495-f471-4be1-bc38-acf0893f0ae1" providerId="ADAL" clId="{691CF3FF-FB3A-4316-8711-FCEFC3BA67A8}" dt="2023-11-29T04:39:27.136" v="2402" actId="26606"/>
          <ac:spMkLst>
            <pc:docMk/>
            <pc:sldMk cId="1704789988" sldId="260"/>
            <ac:spMk id="2" creationId="{84C98314-DEEC-6A30-41CA-53D40343D86D}"/>
          </ac:spMkLst>
        </pc:spChg>
        <pc:spChg chg="add del mod">
          <ac:chgData name="Srivalli Chintapalli" userId="a26d2495-f471-4be1-bc38-acf0893f0ae1" providerId="ADAL" clId="{691CF3FF-FB3A-4316-8711-FCEFC3BA67A8}" dt="2023-11-29T04:35:47.449" v="2386" actId="478"/>
          <ac:spMkLst>
            <pc:docMk/>
            <pc:sldMk cId="1704789988" sldId="260"/>
            <ac:spMk id="7" creationId="{86CEBEFB-9409-D75A-92AD-DB57D8B65E23}"/>
          </ac:spMkLst>
        </pc:spChg>
        <pc:spChg chg="add del">
          <ac:chgData name="Srivalli Chintapalli" userId="a26d2495-f471-4be1-bc38-acf0893f0ae1" providerId="ADAL" clId="{691CF3FF-FB3A-4316-8711-FCEFC3BA67A8}" dt="2023-11-29T04:35:57.703" v="2388" actId="478"/>
          <ac:spMkLst>
            <pc:docMk/>
            <pc:sldMk cId="1704789988" sldId="260"/>
            <ac:spMk id="8" creationId="{F4DA9978-539D-259F-3AAA-6BB44BA931DC}"/>
          </ac:spMkLst>
        </pc:spChg>
        <pc:spChg chg="add del mod">
          <ac:chgData name="Srivalli Chintapalli" userId="a26d2495-f471-4be1-bc38-acf0893f0ae1" providerId="ADAL" clId="{691CF3FF-FB3A-4316-8711-FCEFC3BA67A8}" dt="2023-11-29T04:38:59.416" v="2395" actId="478"/>
          <ac:spMkLst>
            <pc:docMk/>
            <pc:sldMk cId="1704789988" sldId="260"/>
            <ac:spMk id="10" creationId="{978125EC-7C49-2006-E498-F43E7BAC42E4}"/>
          </ac:spMkLst>
        </pc:spChg>
        <pc:spChg chg="add del">
          <ac:chgData name="Srivalli Chintapalli" userId="a26d2495-f471-4be1-bc38-acf0893f0ae1" providerId="ADAL" clId="{691CF3FF-FB3A-4316-8711-FCEFC3BA67A8}" dt="2023-11-29T04:39:27.130" v="2401" actId="26606"/>
          <ac:spMkLst>
            <pc:docMk/>
            <pc:sldMk cId="1704789988" sldId="260"/>
            <ac:spMk id="17" creationId="{9F4444CE-BC8D-4D61-B303-4C05614E62AB}"/>
          </ac:spMkLst>
        </pc:spChg>
        <pc:spChg chg="add del">
          <ac:chgData name="Srivalli Chintapalli" userId="a26d2495-f471-4be1-bc38-acf0893f0ae1" providerId="ADAL" clId="{691CF3FF-FB3A-4316-8711-FCEFC3BA67A8}" dt="2023-11-29T04:39:27.130" v="2401" actId="26606"/>
          <ac:spMkLst>
            <pc:docMk/>
            <pc:sldMk cId="1704789988" sldId="260"/>
            <ac:spMk id="19" creationId="{73772B81-181F-48B7-8826-4D9686D15DF5}"/>
          </ac:spMkLst>
        </pc:spChg>
        <pc:spChg chg="add del">
          <ac:chgData name="Srivalli Chintapalli" userId="a26d2495-f471-4be1-bc38-acf0893f0ae1" providerId="ADAL" clId="{691CF3FF-FB3A-4316-8711-FCEFC3BA67A8}" dt="2023-11-29T04:39:27.130" v="2401" actId="26606"/>
          <ac:spMkLst>
            <pc:docMk/>
            <pc:sldMk cId="1704789988" sldId="260"/>
            <ac:spMk id="21" creationId="{B2205F6E-03C6-4E92-877C-E2482F6599AA}"/>
          </ac:spMkLst>
        </pc:spChg>
        <pc:graphicFrameChg chg="add mod">
          <ac:chgData name="Srivalli Chintapalli" userId="a26d2495-f471-4be1-bc38-acf0893f0ae1" providerId="ADAL" clId="{691CF3FF-FB3A-4316-8711-FCEFC3BA67A8}" dt="2023-11-29T20:02:46.010" v="3958" actId="1076"/>
          <ac:graphicFrameMkLst>
            <pc:docMk/>
            <pc:sldMk cId="1704789988" sldId="260"/>
            <ac:graphicFrameMk id="3" creationId="{FE9AC739-777F-06EB-14C7-5D37E75BE9BB}"/>
          </ac:graphicFrameMkLst>
        </pc:graphicFrameChg>
        <pc:graphicFrameChg chg="add del">
          <ac:chgData name="Srivalli Chintapalli" userId="a26d2495-f471-4be1-bc38-acf0893f0ae1" providerId="ADAL" clId="{691CF3FF-FB3A-4316-8711-FCEFC3BA67A8}" dt="2023-11-29T04:36:37.420" v="2393" actId="478"/>
          <ac:graphicFrameMkLst>
            <pc:docMk/>
            <pc:sldMk cId="1704789988" sldId="260"/>
            <ac:graphicFrameMk id="11" creationId="{5E72D1AC-2F5B-01A4-3C94-2A584DB7FB97}"/>
          </ac:graphicFrameMkLst>
        </pc:graphicFrameChg>
        <pc:graphicFrameChg chg="add del mod modGraphic">
          <ac:chgData name="Srivalli Chintapalli" userId="a26d2495-f471-4be1-bc38-acf0893f0ae1" providerId="ADAL" clId="{691CF3FF-FB3A-4316-8711-FCEFC3BA67A8}" dt="2023-11-29T20:02:36.604" v="3956" actId="478"/>
          <ac:graphicFrameMkLst>
            <pc:docMk/>
            <pc:sldMk cId="1704789988" sldId="260"/>
            <ac:graphicFrameMk id="12" creationId="{EDF1A13E-AFED-3246-D314-0B85F7CEADF5}"/>
          </ac:graphicFrameMkLst>
        </pc:graphicFrameChg>
        <pc:picChg chg="mod">
          <ac:chgData name="Srivalli Chintapalli" userId="a26d2495-f471-4be1-bc38-acf0893f0ae1" providerId="ADAL" clId="{691CF3FF-FB3A-4316-8711-FCEFC3BA67A8}" dt="2023-11-29T04:39:27.136" v="2402" actId="26606"/>
          <ac:picMkLst>
            <pc:docMk/>
            <pc:sldMk cId="1704789988" sldId="260"/>
            <ac:picMk id="4" creationId="{F6C73340-1DC2-8DAB-5AB2-3D0EFAA2D82C}"/>
          </ac:picMkLst>
        </pc:picChg>
      </pc:sldChg>
      <pc:sldChg chg="addSp delSp modSp new mod">
        <pc:chgData name="Srivalli Chintapalli" userId="a26d2495-f471-4be1-bc38-acf0893f0ae1" providerId="ADAL" clId="{691CF3FF-FB3A-4316-8711-FCEFC3BA67A8}" dt="2023-11-29T20:03:27.070" v="3959" actId="255"/>
        <pc:sldMkLst>
          <pc:docMk/>
          <pc:sldMk cId="4174156374" sldId="261"/>
        </pc:sldMkLst>
        <pc:spChg chg="mod">
          <ac:chgData name="Srivalli Chintapalli" userId="a26d2495-f471-4be1-bc38-acf0893f0ae1" providerId="ADAL" clId="{691CF3FF-FB3A-4316-8711-FCEFC3BA67A8}" dt="2023-11-29T03:02:11.923" v="2123" actId="20577"/>
          <ac:spMkLst>
            <pc:docMk/>
            <pc:sldMk cId="4174156374" sldId="261"/>
            <ac:spMk id="2" creationId="{E63B5761-2EBF-543F-6A35-7DBFB3746CB9}"/>
          </ac:spMkLst>
        </pc:spChg>
        <pc:spChg chg="add del">
          <ac:chgData name="Srivalli Chintapalli" userId="a26d2495-f471-4be1-bc38-acf0893f0ae1" providerId="ADAL" clId="{691CF3FF-FB3A-4316-8711-FCEFC3BA67A8}" dt="2023-11-29T03:06:13.954" v="2130"/>
          <ac:spMkLst>
            <pc:docMk/>
            <pc:sldMk cId="4174156374" sldId="261"/>
            <ac:spMk id="3" creationId="{E6F20F64-0103-081A-FBAD-553C1C8DBDC0}"/>
          </ac:spMkLst>
        </pc:spChg>
        <pc:spChg chg="add mod">
          <ac:chgData name="Srivalli Chintapalli" userId="a26d2495-f471-4be1-bc38-acf0893f0ae1" providerId="ADAL" clId="{691CF3FF-FB3A-4316-8711-FCEFC3BA67A8}" dt="2023-11-29T03:02:22.702" v="2127"/>
          <ac:spMkLst>
            <pc:docMk/>
            <pc:sldMk cId="4174156374" sldId="261"/>
            <ac:spMk id="4" creationId="{5E615B37-3B05-0DAE-6DE1-33B0EB6D68DA}"/>
          </ac:spMkLst>
        </pc:spChg>
        <pc:spChg chg="add mod">
          <ac:chgData name="Srivalli Chintapalli" userId="a26d2495-f471-4be1-bc38-acf0893f0ae1" providerId="ADAL" clId="{691CF3FF-FB3A-4316-8711-FCEFC3BA67A8}" dt="2023-11-29T03:02:37.547" v="2129"/>
          <ac:spMkLst>
            <pc:docMk/>
            <pc:sldMk cId="4174156374" sldId="261"/>
            <ac:spMk id="5" creationId="{4AB39F05-186B-3F95-376E-C410B10DD874}"/>
          </ac:spMkLst>
        </pc:spChg>
        <pc:spChg chg="add mod">
          <ac:chgData name="Srivalli Chintapalli" userId="a26d2495-f471-4be1-bc38-acf0893f0ae1" providerId="ADAL" clId="{691CF3FF-FB3A-4316-8711-FCEFC3BA67A8}" dt="2023-11-29T04:53:51.463" v="2533" actId="207"/>
          <ac:spMkLst>
            <pc:docMk/>
            <pc:sldMk cId="4174156374" sldId="261"/>
            <ac:spMk id="8" creationId="{28032628-EFA5-1E93-F39B-78A8312FBB5B}"/>
          </ac:spMkLst>
        </pc:spChg>
        <pc:spChg chg="add mod">
          <ac:chgData name="Srivalli Chintapalli" userId="a26d2495-f471-4be1-bc38-acf0893f0ae1" providerId="ADAL" clId="{691CF3FF-FB3A-4316-8711-FCEFC3BA67A8}" dt="2023-11-29T04:53:55.301" v="2534" actId="207"/>
          <ac:spMkLst>
            <pc:docMk/>
            <pc:sldMk cId="4174156374" sldId="261"/>
            <ac:spMk id="9" creationId="{73C396E3-3B0C-7590-B2CD-C383B3580C32}"/>
          </ac:spMkLst>
        </pc:spChg>
        <pc:spChg chg="add mod">
          <ac:chgData name="Srivalli Chintapalli" userId="a26d2495-f471-4be1-bc38-acf0893f0ae1" providerId="ADAL" clId="{691CF3FF-FB3A-4316-8711-FCEFC3BA67A8}" dt="2023-11-29T12:58:48.898" v="2574" actId="255"/>
          <ac:spMkLst>
            <pc:docMk/>
            <pc:sldMk cId="4174156374" sldId="261"/>
            <ac:spMk id="10" creationId="{876045F8-3129-390E-6541-3F287B1BAC19}"/>
          </ac:spMkLst>
        </pc:spChg>
        <pc:spChg chg="add mod">
          <ac:chgData name="Srivalli Chintapalli" userId="a26d2495-f471-4be1-bc38-acf0893f0ae1" providerId="ADAL" clId="{691CF3FF-FB3A-4316-8711-FCEFC3BA67A8}" dt="2023-11-29T13:08:39.369" v="2616" actId="207"/>
          <ac:spMkLst>
            <pc:docMk/>
            <pc:sldMk cId="4174156374" sldId="261"/>
            <ac:spMk id="11" creationId="{386268E2-E118-AB0A-15D2-593863C3323B}"/>
          </ac:spMkLst>
        </pc:spChg>
        <pc:spChg chg="add mod">
          <ac:chgData name="Srivalli Chintapalli" userId="a26d2495-f471-4be1-bc38-acf0893f0ae1" providerId="ADAL" clId="{691CF3FF-FB3A-4316-8711-FCEFC3BA67A8}" dt="2023-11-29T20:03:27.070" v="3959" actId="255"/>
          <ac:spMkLst>
            <pc:docMk/>
            <pc:sldMk cId="4174156374" sldId="261"/>
            <ac:spMk id="12" creationId="{75EC05D2-DBE4-C7A7-78A6-7450036EFC7B}"/>
          </ac:spMkLst>
        </pc:spChg>
        <pc:picChg chg="add mod modCrop">
          <ac:chgData name="Srivalli Chintapalli" userId="a26d2495-f471-4be1-bc38-acf0893f0ae1" providerId="ADAL" clId="{691CF3FF-FB3A-4316-8711-FCEFC3BA67A8}" dt="2023-11-29T03:12:58.033" v="2168" actId="1076"/>
          <ac:picMkLst>
            <pc:docMk/>
            <pc:sldMk cId="4174156374" sldId="261"/>
            <ac:picMk id="7" creationId="{E8D87521-87C9-E471-5085-F73030C86928}"/>
          </ac:picMkLst>
        </pc:picChg>
        <pc:cxnChg chg="add del mod">
          <ac:chgData name="Srivalli Chintapalli" userId="a26d2495-f471-4be1-bc38-acf0893f0ae1" providerId="ADAL" clId="{691CF3FF-FB3A-4316-8711-FCEFC3BA67A8}" dt="2023-11-29T03:09:37.841" v="2155" actId="478"/>
          <ac:cxnSpMkLst>
            <pc:docMk/>
            <pc:sldMk cId="4174156374" sldId="261"/>
            <ac:cxnSpMk id="14" creationId="{551C26BA-9807-48DA-5D5B-1C085ED15F44}"/>
          </ac:cxnSpMkLst>
        </pc:cxnChg>
        <pc:cxnChg chg="add del mod">
          <ac:chgData name="Srivalli Chintapalli" userId="a26d2495-f471-4be1-bc38-acf0893f0ae1" providerId="ADAL" clId="{691CF3FF-FB3A-4316-8711-FCEFC3BA67A8}" dt="2023-11-29T03:10:06.491" v="2160" actId="478"/>
          <ac:cxnSpMkLst>
            <pc:docMk/>
            <pc:sldMk cId="4174156374" sldId="261"/>
            <ac:cxnSpMk id="17" creationId="{F195BD0E-D0A8-D9B4-DE8C-D956380A6236}"/>
          </ac:cxnSpMkLst>
        </pc:cxnChg>
        <pc:cxnChg chg="add del">
          <ac:chgData name="Srivalli Chintapalli" userId="a26d2495-f471-4be1-bc38-acf0893f0ae1" providerId="ADAL" clId="{691CF3FF-FB3A-4316-8711-FCEFC3BA67A8}" dt="2023-11-29T03:10:04.014" v="2159" actId="478"/>
          <ac:cxnSpMkLst>
            <pc:docMk/>
            <pc:sldMk cId="4174156374" sldId="261"/>
            <ac:cxnSpMk id="20" creationId="{26570E38-B12B-91DD-BE96-E11974ED40F3}"/>
          </ac:cxnSpMkLst>
        </pc:cxnChg>
        <pc:cxnChg chg="add mod">
          <ac:chgData name="Srivalli Chintapalli" userId="a26d2495-f471-4be1-bc38-acf0893f0ae1" providerId="ADAL" clId="{691CF3FF-FB3A-4316-8711-FCEFC3BA67A8}" dt="2023-11-29T03:14:38.247" v="2172" actId="13822"/>
          <ac:cxnSpMkLst>
            <pc:docMk/>
            <pc:sldMk cId="4174156374" sldId="261"/>
            <ac:cxnSpMk id="22" creationId="{76134182-D3C0-7269-ABDF-ACE38FCEACE8}"/>
          </ac:cxnSpMkLst>
        </pc:cxnChg>
        <pc:cxnChg chg="add del mod">
          <ac:chgData name="Srivalli Chintapalli" userId="a26d2495-f471-4be1-bc38-acf0893f0ae1" providerId="ADAL" clId="{691CF3FF-FB3A-4316-8711-FCEFC3BA67A8}" dt="2023-11-29T03:11:10.303" v="2165" actId="478"/>
          <ac:cxnSpMkLst>
            <pc:docMk/>
            <pc:sldMk cId="4174156374" sldId="261"/>
            <ac:cxnSpMk id="24" creationId="{1805F395-E58D-8D83-9D62-8A36DB4C179F}"/>
          </ac:cxnSpMkLst>
        </pc:cxnChg>
        <pc:cxnChg chg="add mod">
          <ac:chgData name="Srivalli Chintapalli" userId="a26d2495-f471-4be1-bc38-acf0893f0ae1" providerId="ADAL" clId="{691CF3FF-FB3A-4316-8711-FCEFC3BA67A8}" dt="2023-11-29T04:53:23.032" v="2531" actId="14100"/>
          <ac:cxnSpMkLst>
            <pc:docMk/>
            <pc:sldMk cId="4174156374" sldId="261"/>
            <ac:cxnSpMk id="26" creationId="{B19698C4-4117-7FF8-CDAE-74B8CD4379C6}"/>
          </ac:cxnSpMkLst>
        </pc:cxnChg>
        <pc:cxnChg chg="add mod">
          <ac:chgData name="Srivalli Chintapalli" userId="a26d2495-f471-4be1-bc38-acf0893f0ae1" providerId="ADAL" clId="{691CF3FF-FB3A-4316-8711-FCEFC3BA67A8}" dt="2023-11-29T12:58:22.903" v="2571" actId="1076"/>
          <ac:cxnSpMkLst>
            <pc:docMk/>
            <pc:sldMk cId="4174156374" sldId="261"/>
            <ac:cxnSpMk id="28" creationId="{31BF15B3-045E-A1E6-D6D6-2A1AD7D6B23A}"/>
          </ac:cxnSpMkLst>
        </pc:cxnChg>
        <pc:cxnChg chg="add mod">
          <ac:chgData name="Srivalli Chintapalli" userId="a26d2495-f471-4be1-bc38-acf0893f0ae1" providerId="ADAL" clId="{691CF3FF-FB3A-4316-8711-FCEFC3BA67A8}" dt="2023-11-29T03:14:48.590" v="2175" actId="13822"/>
          <ac:cxnSpMkLst>
            <pc:docMk/>
            <pc:sldMk cId="4174156374" sldId="261"/>
            <ac:cxnSpMk id="30" creationId="{3432C605-0012-008F-1E61-D9FB52F62B42}"/>
          </ac:cxnSpMkLst>
        </pc:cxnChg>
        <pc:cxnChg chg="add mod">
          <ac:chgData name="Srivalli Chintapalli" userId="a26d2495-f471-4be1-bc38-acf0893f0ae1" providerId="ADAL" clId="{691CF3FF-FB3A-4316-8711-FCEFC3BA67A8}" dt="2023-11-29T03:14:51.539" v="2176" actId="13822"/>
          <ac:cxnSpMkLst>
            <pc:docMk/>
            <pc:sldMk cId="4174156374" sldId="261"/>
            <ac:cxnSpMk id="33" creationId="{59150016-293F-EA00-A78D-1D297F9764CB}"/>
          </ac:cxnSpMkLst>
        </pc:cxnChg>
      </pc:sldChg>
      <pc:sldChg chg="modSp new del mod">
        <pc:chgData name="Srivalli Chintapalli" userId="a26d2495-f471-4be1-bc38-acf0893f0ae1" providerId="ADAL" clId="{691CF3FF-FB3A-4316-8711-FCEFC3BA67A8}" dt="2023-11-29T20:12:26.528" v="3960" actId="2696"/>
        <pc:sldMkLst>
          <pc:docMk/>
          <pc:sldMk cId="2544275518" sldId="262"/>
        </pc:sldMkLst>
        <pc:spChg chg="mod">
          <ac:chgData name="Srivalli Chintapalli" userId="a26d2495-f471-4be1-bc38-acf0893f0ae1" providerId="ADAL" clId="{691CF3FF-FB3A-4316-8711-FCEFC3BA67A8}" dt="2023-11-29T13:34:40.995" v="2715" actId="313"/>
          <ac:spMkLst>
            <pc:docMk/>
            <pc:sldMk cId="2544275518" sldId="262"/>
            <ac:spMk id="2" creationId="{F334B329-9858-A2B2-CFEF-1AA7FF8B5F0A}"/>
          </ac:spMkLst>
        </pc:spChg>
        <pc:spChg chg="mod">
          <ac:chgData name="Srivalli Chintapalli" userId="a26d2495-f471-4be1-bc38-acf0893f0ae1" providerId="ADAL" clId="{691CF3FF-FB3A-4316-8711-FCEFC3BA67A8}" dt="2023-11-29T13:59:47.420" v="3502" actId="20577"/>
          <ac:spMkLst>
            <pc:docMk/>
            <pc:sldMk cId="2544275518" sldId="262"/>
            <ac:spMk id="3" creationId="{88BBD226-1FC7-CC22-FADC-7EF564962FAE}"/>
          </ac:spMkLst>
        </pc:spChg>
      </pc:sldChg>
      <pc:sldChg chg="addSp delSp modSp new mod">
        <pc:chgData name="Srivalli Chintapalli" userId="a26d2495-f471-4be1-bc38-acf0893f0ae1" providerId="ADAL" clId="{691CF3FF-FB3A-4316-8711-FCEFC3BA67A8}" dt="2023-12-04T20:25:26.458" v="3963"/>
        <pc:sldMkLst>
          <pc:docMk/>
          <pc:sldMk cId="2975451212" sldId="263"/>
        </pc:sldMkLst>
        <pc:spChg chg="mod">
          <ac:chgData name="Srivalli Chintapalli" userId="a26d2495-f471-4be1-bc38-acf0893f0ae1" providerId="ADAL" clId="{691CF3FF-FB3A-4316-8711-FCEFC3BA67A8}" dt="2023-11-29T18:17:43.665" v="3951" actId="26606"/>
          <ac:spMkLst>
            <pc:docMk/>
            <pc:sldMk cId="2975451212" sldId="263"/>
            <ac:spMk id="2" creationId="{8B064BAD-1D3C-271D-A607-3E250FADD607}"/>
          </ac:spMkLst>
        </pc:spChg>
        <pc:spChg chg="del">
          <ac:chgData name="Srivalli Chintapalli" userId="a26d2495-f471-4be1-bc38-acf0893f0ae1" providerId="ADAL" clId="{691CF3FF-FB3A-4316-8711-FCEFC3BA67A8}" dt="2023-11-29T14:05:57.926" v="3503"/>
          <ac:spMkLst>
            <pc:docMk/>
            <pc:sldMk cId="2975451212" sldId="263"/>
            <ac:spMk id="3" creationId="{37CE55F8-B72E-5547-0019-5B8E81FC368C}"/>
          </ac:spMkLst>
        </pc:spChg>
        <pc:spChg chg="add">
          <ac:chgData name="Srivalli Chintapalli" userId="a26d2495-f471-4be1-bc38-acf0893f0ae1" providerId="ADAL" clId="{691CF3FF-FB3A-4316-8711-FCEFC3BA67A8}" dt="2023-11-29T18:17:43.665" v="3951" actId="26606"/>
          <ac:spMkLst>
            <pc:docMk/>
            <pc:sldMk cId="2975451212" sldId="263"/>
            <ac:spMk id="6" creationId="{9F4444CE-BC8D-4D61-B303-4C05614E62AB}"/>
          </ac:spMkLst>
        </pc:spChg>
        <pc:spChg chg="add">
          <ac:chgData name="Srivalli Chintapalli" userId="a26d2495-f471-4be1-bc38-acf0893f0ae1" providerId="ADAL" clId="{691CF3FF-FB3A-4316-8711-FCEFC3BA67A8}" dt="2023-11-29T18:17:43.665" v="3951" actId="26606"/>
          <ac:spMkLst>
            <pc:docMk/>
            <pc:sldMk cId="2975451212" sldId="263"/>
            <ac:spMk id="7" creationId="{73772B81-181F-48B7-8826-4D9686D15DF5}"/>
          </ac:spMkLst>
        </pc:spChg>
        <pc:spChg chg="add">
          <ac:chgData name="Srivalli Chintapalli" userId="a26d2495-f471-4be1-bc38-acf0893f0ae1" providerId="ADAL" clId="{691CF3FF-FB3A-4316-8711-FCEFC3BA67A8}" dt="2023-11-29T18:17:43.665" v="3951" actId="26606"/>
          <ac:spMkLst>
            <pc:docMk/>
            <pc:sldMk cId="2975451212" sldId="263"/>
            <ac:spMk id="13" creationId="{B2205F6E-03C6-4E92-877C-E2482F6599AA}"/>
          </ac:spMkLst>
        </pc:spChg>
        <pc:graphicFrameChg chg="add mod">
          <ac:chgData name="Srivalli Chintapalli" userId="a26d2495-f471-4be1-bc38-acf0893f0ae1" providerId="ADAL" clId="{691CF3FF-FB3A-4316-8711-FCEFC3BA67A8}" dt="2023-12-04T20:25:26.458" v="3963"/>
          <ac:graphicFrameMkLst>
            <pc:docMk/>
            <pc:sldMk cId="2975451212" sldId="263"/>
            <ac:graphicFrameMk id="4" creationId="{2E2CB432-FD56-8CFF-D079-5791FD90CC2D}"/>
          </ac:graphicFrameMkLst>
        </pc:graphicFrameChg>
      </pc:sldChg>
      <pc:sldChg chg="addSp delSp modSp new del mod setBg">
        <pc:chgData name="Srivalli Chintapalli" userId="a26d2495-f471-4be1-bc38-acf0893f0ae1" providerId="ADAL" clId="{691CF3FF-FB3A-4316-8711-FCEFC3BA67A8}" dt="2023-11-29T15:45:13.909" v="3568" actId="2696"/>
        <pc:sldMkLst>
          <pc:docMk/>
          <pc:sldMk cId="3847337082" sldId="264"/>
        </pc:sldMkLst>
        <pc:spChg chg="mod">
          <ac:chgData name="Srivalli Chintapalli" userId="a26d2495-f471-4be1-bc38-acf0893f0ae1" providerId="ADAL" clId="{691CF3FF-FB3A-4316-8711-FCEFC3BA67A8}" dt="2023-11-29T03:21:44.170" v="2314" actId="14100"/>
          <ac:spMkLst>
            <pc:docMk/>
            <pc:sldMk cId="3847337082" sldId="264"/>
            <ac:spMk id="2" creationId="{9666A38D-280D-0355-CF74-CA5492C798F8}"/>
          </ac:spMkLst>
        </pc:spChg>
        <pc:spChg chg="del mod">
          <ac:chgData name="Srivalli Chintapalli" userId="a26d2495-f471-4be1-bc38-acf0893f0ae1" providerId="ADAL" clId="{691CF3FF-FB3A-4316-8711-FCEFC3BA67A8}" dt="2023-11-29T03:20:40.302" v="2309" actId="26606"/>
          <ac:spMkLst>
            <pc:docMk/>
            <pc:sldMk cId="3847337082" sldId="264"/>
            <ac:spMk id="3" creationId="{E4129CE5-AAD8-D76F-2786-B2D9E99DFA54}"/>
          </ac:spMkLst>
        </pc:spChg>
        <pc:spChg chg="add">
          <ac:chgData name="Srivalli Chintapalli" userId="a26d2495-f471-4be1-bc38-acf0893f0ae1" providerId="ADAL" clId="{691CF3FF-FB3A-4316-8711-FCEFC3BA67A8}" dt="2023-11-29T03:18:34.373" v="2228" actId="26606"/>
          <ac:spMkLst>
            <pc:docMk/>
            <pc:sldMk cId="3847337082" sldId="264"/>
            <ac:spMk id="9" creationId="{3BCB5F6A-9EB0-40B0-9D13-3023E9A20508}"/>
          </ac:spMkLst>
        </pc:spChg>
        <pc:graphicFrameChg chg="add mod">
          <ac:chgData name="Srivalli Chintapalli" userId="a26d2495-f471-4be1-bc38-acf0893f0ae1" providerId="ADAL" clId="{691CF3FF-FB3A-4316-8711-FCEFC3BA67A8}" dt="2023-11-29T15:38:19.680" v="3567" actId="20577"/>
          <ac:graphicFrameMkLst>
            <pc:docMk/>
            <pc:sldMk cId="3847337082" sldId="264"/>
            <ac:graphicFrameMk id="11" creationId="{71FA93A4-C9E7-691B-1213-91C8439F2776}"/>
          </ac:graphicFrameMkLst>
        </pc:graphicFrameChg>
        <pc:picChg chg="add">
          <ac:chgData name="Srivalli Chintapalli" userId="a26d2495-f471-4be1-bc38-acf0893f0ae1" providerId="ADAL" clId="{691CF3FF-FB3A-4316-8711-FCEFC3BA67A8}" dt="2023-11-29T03:18:34.373" v="2228" actId="26606"/>
          <ac:picMkLst>
            <pc:docMk/>
            <pc:sldMk cId="3847337082" sldId="264"/>
            <ac:picMk id="5" creationId="{578FF862-08A1-76BD-7540-961F29394BBF}"/>
          </ac:picMkLst>
        </pc:picChg>
      </pc:sldChg>
      <pc:sldChg chg="modSp new del mod">
        <pc:chgData name="Srivalli Chintapalli" userId="a26d2495-f471-4be1-bc38-acf0893f0ae1" providerId="ADAL" clId="{691CF3FF-FB3A-4316-8711-FCEFC3BA67A8}" dt="2023-11-29T03:23:18.630" v="2315" actId="47"/>
        <pc:sldMkLst>
          <pc:docMk/>
          <pc:sldMk cId="1165063028" sldId="265"/>
        </pc:sldMkLst>
        <pc:spChg chg="mod">
          <ac:chgData name="Srivalli Chintapalli" userId="a26d2495-f471-4be1-bc38-acf0893f0ae1" providerId="ADAL" clId="{691CF3FF-FB3A-4316-8711-FCEFC3BA67A8}" dt="2023-11-26T03:25:53.994" v="469" actId="20577"/>
          <ac:spMkLst>
            <pc:docMk/>
            <pc:sldMk cId="1165063028" sldId="265"/>
            <ac:spMk id="2" creationId="{C67664ED-6AE6-4D2D-65CB-642ABC5F5C36}"/>
          </ac:spMkLst>
        </pc:spChg>
      </pc:sldChg>
      <pc:sldChg chg="modSp new del mod">
        <pc:chgData name="Srivalli Chintapalli" userId="a26d2495-f471-4be1-bc38-acf0893f0ae1" providerId="ADAL" clId="{691CF3FF-FB3A-4316-8711-FCEFC3BA67A8}" dt="2023-11-29T03:16:33.266" v="2227" actId="47"/>
        <pc:sldMkLst>
          <pc:docMk/>
          <pc:sldMk cId="1307050602" sldId="266"/>
        </pc:sldMkLst>
        <pc:spChg chg="mod">
          <ac:chgData name="Srivalli Chintapalli" userId="a26d2495-f471-4be1-bc38-acf0893f0ae1" providerId="ADAL" clId="{691CF3FF-FB3A-4316-8711-FCEFC3BA67A8}" dt="2023-11-26T03:26:03.840" v="481" actId="20577"/>
          <ac:spMkLst>
            <pc:docMk/>
            <pc:sldMk cId="1307050602" sldId="266"/>
            <ac:spMk id="2" creationId="{9A690AC8-5F7E-CD13-238B-AD9A70A2FABE}"/>
          </ac:spMkLst>
        </pc:spChg>
      </pc:sldChg>
      <pc:sldChg chg="addSp delSp modSp new mod setBg">
        <pc:chgData name="Srivalli Chintapalli" userId="a26d2495-f471-4be1-bc38-acf0893f0ae1" providerId="ADAL" clId="{691CF3FF-FB3A-4316-8711-FCEFC3BA67A8}" dt="2023-11-29T14:07:41.152" v="3515" actId="14826"/>
        <pc:sldMkLst>
          <pc:docMk/>
          <pc:sldMk cId="662820335" sldId="267"/>
        </pc:sldMkLst>
        <pc:spChg chg="mod">
          <ac:chgData name="Srivalli Chintapalli" userId="a26d2495-f471-4be1-bc38-acf0893f0ae1" providerId="ADAL" clId="{691CF3FF-FB3A-4316-8711-FCEFC3BA67A8}" dt="2023-11-29T14:06:47.758" v="3514" actId="26606"/>
          <ac:spMkLst>
            <pc:docMk/>
            <pc:sldMk cId="662820335" sldId="267"/>
            <ac:spMk id="2" creationId="{8FA54A1B-EF02-068B-2337-4D80732A6C90}"/>
          </ac:spMkLst>
        </pc:spChg>
        <pc:spChg chg="del">
          <ac:chgData name="Srivalli Chintapalli" userId="a26d2495-f471-4be1-bc38-acf0893f0ae1" providerId="ADAL" clId="{691CF3FF-FB3A-4316-8711-FCEFC3BA67A8}" dt="2023-11-29T14:06:47.758" v="3514" actId="26606"/>
          <ac:spMkLst>
            <pc:docMk/>
            <pc:sldMk cId="662820335" sldId="267"/>
            <ac:spMk id="3" creationId="{474C2E09-C96B-ED9F-A13C-F9A63E87E6DB}"/>
          </ac:spMkLst>
        </pc:spChg>
        <pc:spChg chg="add">
          <ac:chgData name="Srivalli Chintapalli" userId="a26d2495-f471-4be1-bc38-acf0893f0ae1" providerId="ADAL" clId="{691CF3FF-FB3A-4316-8711-FCEFC3BA67A8}" dt="2023-11-29T14:06:47.758" v="3514" actId="26606"/>
          <ac:spMkLst>
            <pc:docMk/>
            <pc:sldMk cId="662820335" sldId="267"/>
            <ac:spMk id="25" creationId="{66D61E08-70C3-48D8-BEA0-787111DC30DA}"/>
          </ac:spMkLst>
        </pc:spChg>
        <pc:spChg chg="add">
          <ac:chgData name="Srivalli Chintapalli" userId="a26d2495-f471-4be1-bc38-acf0893f0ae1" providerId="ADAL" clId="{691CF3FF-FB3A-4316-8711-FCEFC3BA67A8}" dt="2023-11-29T14:06:47.758" v="3514" actId="26606"/>
          <ac:spMkLst>
            <pc:docMk/>
            <pc:sldMk cId="662820335" sldId="267"/>
            <ac:spMk id="27" creationId="{FC55298F-0AE5-478E-AD2B-03C2614C5833}"/>
          </ac:spMkLst>
        </pc:spChg>
        <pc:spChg chg="add">
          <ac:chgData name="Srivalli Chintapalli" userId="a26d2495-f471-4be1-bc38-acf0893f0ae1" providerId="ADAL" clId="{691CF3FF-FB3A-4316-8711-FCEFC3BA67A8}" dt="2023-11-29T14:06:47.758" v="3514" actId="26606"/>
          <ac:spMkLst>
            <pc:docMk/>
            <pc:sldMk cId="662820335" sldId="267"/>
            <ac:spMk id="29" creationId="{C180E4EA-0B63-4779-A895-7E90E71088F3}"/>
          </ac:spMkLst>
        </pc:spChg>
        <pc:spChg chg="add">
          <ac:chgData name="Srivalli Chintapalli" userId="a26d2495-f471-4be1-bc38-acf0893f0ae1" providerId="ADAL" clId="{691CF3FF-FB3A-4316-8711-FCEFC3BA67A8}" dt="2023-11-29T14:06:47.758" v="3514" actId="26606"/>
          <ac:spMkLst>
            <pc:docMk/>
            <pc:sldMk cId="662820335" sldId="267"/>
            <ac:spMk id="31" creationId="{CEE01D9D-3DE8-4EED-B0D3-8F3C79CC7673}"/>
          </ac:spMkLst>
        </pc:spChg>
        <pc:spChg chg="add">
          <ac:chgData name="Srivalli Chintapalli" userId="a26d2495-f471-4be1-bc38-acf0893f0ae1" providerId="ADAL" clId="{691CF3FF-FB3A-4316-8711-FCEFC3BA67A8}" dt="2023-11-29T14:06:47.758" v="3514" actId="26606"/>
          <ac:spMkLst>
            <pc:docMk/>
            <pc:sldMk cId="662820335" sldId="267"/>
            <ac:spMk id="33" creationId="{89AF5CE9-607F-43F4-8983-DCD6DA4051FD}"/>
          </ac:spMkLst>
        </pc:spChg>
        <pc:spChg chg="add">
          <ac:chgData name="Srivalli Chintapalli" userId="a26d2495-f471-4be1-bc38-acf0893f0ae1" providerId="ADAL" clId="{691CF3FF-FB3A-4316-8711-FCEFC3BA67A8}" dt="2023-11-29T14:06:47.758" v="3514" actId="26606"/>
          <ac:spMkLst>
            <pc:docMk/>
            <pc:sldMk cId="662820335" sldId="267"/>
            <ac:spMk id="35" creationId="{6EEA2DBD-9E1E-4521-8C01-F32AD18A89E3}"/>
          </ac:spMkLst>
        </pc:spChg>
        <pc:spChg chg="add">
          <ac:chgData name="Srivalli Chintapalli" userId="a26d2495-f471-4be1-bc38-acf0893f0ae1" providerId="ADAL" clId="{691CF3FF-FB3A-4316-8711-FCEFC3BA67A8}" dt="2023-11-29T14:06:47.758" v="3514" actId="26606"/>
          <ac:spMkLst>
            <pc:docMk/>
            <pc:sldMk cId="662820335" sldId="267"/>
            <ac:spMk id="37" creationId="{15BBD2C1-BA9B-46A9-A27A-33498B169272}"/>
          </ac:spMkLst>
        </pc:spChg>
        <pc:grpChg chg="add">
          <ac:chgData name="Srivalli Chintapalli" userId="a26d2495-f471-4be1-bc38-acf0893f0ae1" providerId="ADAL" clId="{691CF3FF-FB3A-4316-8711-FCEFC3BA67A8}" dt="2023-11-29T14:06:47.758" v="3514" actId="26606"/>
          <ac:grpSpMkLst>
            <pc:docMk/>
            <pc:sldMk cId="662820335" sldId="267"/>
            <ac:grpSpMk id="9" creationId="{88C9B83F-64CD-41C1-925F-A08801FFD0BD}"/>
          </ac:grpSpMkLst>
        </pc:grpChg>
        <pc:picChg chg="add mod">
          <ac:chgData name="Srivalli Chintapalli" userId="a26d2495-f471-4be1-bc38-acf0893f0ae1" providerId="ADAL" clId="{691CF3FF-FB3A-4316-8711-FCEFC3BA67A8}" dt="2023-11-29T14:07:41.152" v="3515" actId="14826"/>
          <ac:picMkLst>
            <pc:docMk/>
            <pc:sldMk cId="662820335" sldId="267"/>
            <ac:picMk id="5" creationId="{D9665CEA-C173-C52E-5536-7D5156936358}"/>
          </ac:picMkLst>
        </pc:picChg>
        <pc:cxnChg chg="add">
          <ac:chgData name="Srivalli Chintapalli" userId="a26d2495-f471-4be1-bc38-acf0893f0ae1" providerId="ADAL" clId="{691CF3FF-FB3A-4316-8711-FCEFC3BA67A8}" dt="2023-11-29T14:06:47.758" v="3514" actId="26606"/>
          <ac:cxnSpMkLst>
            <pc:docMk/>
            <pc:sldMk cId="662820335" sldId="267"/>
            <ac:cxnSpMk id="21" creationId="{A57C1A16-B8AB-4D99-A195-A38F556A6486}"/>
          </ac:cxnSpMkLst>
        </pc:cxnChg>
        <pc:cxnChg chg="add">
          <ac:chgData name="Srivalli Chintapalli" userId="a26d2495-f471-4be1-bc38-acf0893f0ae1" providerId="ADAL" clId="{691CF3FF-FB3A-4316-8711-FCEFC3BA67A8}" dt="2023-11-29T14:06:47.758" v="3514" actId="26606"/>
          <ac:cxnSpMkLst>
            <pc:docMk/>
            <pc:sldMk cId="662820335" sldId="267"/>
            <ac:cxnSpMk id="23" creationId="{F8A9B20B-D1DD-4573-B5EC-558029519236}"/>
          </ac:cxnSpMkLst>
        </pc:cxnChg>
      </pc:sldChg>
      <pc:sldChg chg="modSp mod">
        <pc:chgData name="Srivalli Chintapalli" userId="a26d2495-f471-4be1-bc38-acf0893f0ae1" providerId="ADAL" clId="{691CF3FF-FB3A-4316-8711-FCEFC3BA67A8}" dt="2023-11-29T03:46:10.525" v="2341" actId="20577"/>
        <pc:sldMkLst>
          <pc:docMk/>
          <pc:sldMk cId="3768734040" sldId="268"/>
        </pc:sldMkLst>
        <pc:spChg chg="mod">
          <ac:chgData name="Srivalli Chintapalli" userId="a26d2495-f471-4be1-bc38-acf0893f0ae1" providerId="ADAL" clId="{691CF3FF-FB3A-4316-8711-FCEFC3BA67A8}" dt="2023-11-29T03:46:10.525" v="2341" actId="20577"/>
          <ac:spMkLst>
            <pc:docMk/>
            <pc:sldMk cId="3768734040" sldId="268"/>
            <ac:spMk id="2" creationId="{01760169-73EA-E09B-E785-5FD7F7FE8E80}"/>
          </ac:spMkLst>
        </pc:spChg>
      </pc:sldChg>
      <pc:sldChg chg="modSp del mod modShow">
        <pc:chgData name="Srivalli Chintapalli" userId="a26d2495-f471-4be1-bc38-acf0893f0ae1" providerId="ADAL" clId="{691CF3FF-FB3A-4316-8711-FCEFC3BA67A8}" dt="2023-11-29T04:22:14.854" v="2378" actId="2696"/>
        <pc:sldMkLst>
          <pc:docMk/>
          <pc:sldMk cId="1375489109" sldId="269"/>
        </pc:sldMkLst>
        <pc:picChg chg="mod">
          <ac:chgData name="Srivalli Chintapalli" userId="a26d2495-f471-4be1-bc38-acf0893f0ae1" providerId="ADAL" clId="{691CF3FF-FB3A-4316-8711-FCEFC3BA67A8}" dt="2023-11-29T03:46:32.934" v="2342" actId="1076"/>
          <ac:picMkLst>
            <pc:docMk/>
            <pc:sldMk cId="1375489109" sldId="269"/>
            <ac:picMk id="6" creationId="{2B3AC484-02F8-50CD-83A9-83914DFCD143}"/>
          </ac:picMkLst>
        </pc:picChg>
      </pc:sldChg>
      <pc:sldChg chg="addSp delSp modSp new mod ord setBg">
        <pc:chgData name="Srivalli Chintapalli" userId="a26d2495-f471-4be1-bc38-acf0893f0ae1" providerId="ADAL" clId="{691CF3FF-FB3A-4316-8711-FCEFC3BA67A8}" dt="2023-11-29T18:12:34.807" v="3912" actId="1076"/>
        <pc:sldMkLst>
          <pc:docMk/>
          <pc:sldMk cId="564009169" sldId="270"/>
        </pc:sldMkLst>
        <pc:spChg chg="mod ord">
          <ac:chgData name="Srivalli Chintapalli" userId="a26d2495-f471-4be1-bc38-acf0893f0ae1" providerId="ADAL" clId="{691CF3FF-FB3A-4316-8711-FCEFC3BA67A8}" dt="2023-11-29T18:12:23.994" v="3910" actId="26606"/>
          <ac:spMkLst>
            <pc:docMk/>
            <pc:sldMk cId="564009169" sldId="270"/>
            <ac:spMk id="2" creationId="{BAB8B442-CFCA-A6CE-3693-886A2EDD69A4}"/>
          </ac:spMkLst>
        </pc:spChg>
        <pc:spChg chg="mod">
          <ac:chgData name="Srivalli Chintapalli" userId="a26d2495-f471-4be1-bc38-acf0893f0ae1" providerId="ADAL" clId="{691CF3FF-FB3A-4316-8711-FCEFC3BA67A8}" dt="2023-11-29T18:12:34.807" v="3912" actId="1076"/>
          <ac:spMkLst>
            <pc:docMk/>
            <pc:sldMk cId="564009169" sldId="270"/>
            <ac:spMk id="3" creationId="{54A061A6-7E44-9B59-73AD-ABE0A223A2E8}"/>
          </ac:spMkLst>
        </pc:spChg>
        <pc:spChg chg="add">
          <ac:chgData name="Srivalli Chintapalli" userId="a26d2495-f471-4be1-bc38-acf0893f0ae1" providerId="ADAL" clId="{691CF3FF-FB3A-4316-8711-FCEFC3BA67A8}" dt="2023-11-29T18:12:23.994" v="3910" actId="26606"/>
          <ac:spMkLst>
            <pc:docMk/>
            <pc:sldMk cId="564009169" sldId="270"/>
            <ac:spMk id="7" creationId="{3BCB5F6A-9EB0-40B0-9D13-3023E9A20508}"/>
          </ac:spMkLst>
        </pc:spChg>
        <pc:spChg chg="add del">
          <ac:chgData name="Srivalli Chintapalli" userId="a26d2495-f471-4be1-bc38-acf0893f0ae1" providerId="ADAL" clId="{691CF3FF-FB3A-4316-8711-FCEFC3BA67A8}" dt="2023-11-29T00:43:26.741" v="1029" actId="26606"/>
          <ac:spMkLst>
            <pc:docMk/>
            <pc:sldMk cId="564009169" sldId="270"/>
            <ac:spMk id="14" creationId="{3F088236-D655-4F88-B238-E16762358025}"/>
          </ac:spMkLst>
        </pc:spChg>
        <pc:spChg chg="add del">
          <ac:chgData name="Srivalli Chintapalli" userId="a26d2495-f471-4be1-bc38-acf0893f0ae1" providerId="ADAL" clId="{691CF3FF-FB3A-4316-8711-FCEFC3BA67A8}" dt="2023-11-29T00:43:26.741" v="1029" actId="26606"/>
          <ac:spMkLst>
            <pc:docMk/>
            <pc:sldMk cId="564009169" sldId="270"/>
            <ac:spMk id="16" creationId="{3DAC0C92-199E-475C-9390-119A9B027276}"/>
          </ac:spMkLst>
        </pc:spChg>
        <pc:spChg chg="add del">
          <ac:chgData name="Srivalli Chintapalli" userId="a26d2495-f471-4be1-bc38-acf0893f0ae1" providerId="ADAL" clId="{691CF3FF-FB3A-4316-8711-FCEFC3BA67A8}" dt="2023-11-29T00:43:26.741" v="1029" actId="26606"/>
          <ac:spMkLst>
            <pc:docMk/>
            <pc:sldMk cId="564009169" sldId="270"/>
            <ac:spMk id="18" creationId="{C4CFB339-0ED8-4FE2-9EF1-6D1375B8499B}"/>
          </ac:spMkLst>
        </pc:spChg>
        <pc:spChg chg="add del">
          <ac:chgData name="Srivalli Chintapalli" userId="a26d2495-f471-4be1-bc38-acf0893f0ae1" providerId="ADAL" clId="{691CF3FF-FB3A-4316-8711-FCEFC3BA67A8}" dt="2023-11-29T00:43:26.741" v="1029" actId="26606"/>
          <ac:spMkLst>
            <pc:docMk/>
            <pc:sldMk cId="564009169" sldId="270"/>
            <ac:spMk id="20" creationId="{31896C80-2069-4431-9C19-83B913734490}"/>
          </ac:spMkLst>
        </pc:spChg>
        <pc:spChg chg="add del">
          <ac:chgData name="Srivalli Chintapalli" userId="a26d2495-f471-4be1-bc38-acf0893f0ae1" providerId="ADAL" clId="{691CF3FF-FB3A-4316-8711-FCEFC3BA67A8}" dt="2023-11-29T00:43:26.741" v="1029" actId="26606"/>
          <ac:spMkLst>
            <pc:docMk/>
            <pc:sldMk cId="564009169" sldId="270"/>
            <ac:spMk id="22" creationId="{BF120A21-0841-4823-B0C4-28AEBCEF9B78}"/>
          </ac:spMkLst>
        </pc:spChg>
        <pc:spChg chg="add del">
          <ac:chgData name="Srivalli Chintapalli" userId="a26d2495-f471-4be1-bc38-acf0893f0ae1" providerId="ADAL" clId="{691CF3FF-FB3A-4316-8711-FCEFC3BA67A8}" dt="2023-11-29T00:43:26.741" v="1029" actId="26606"/>
          <ac:spMkLst>
            <pc:docMk/>
            <pc:sldMk cId="564009169" sldId="270"/>
            <ac:spMk id="24" creationId="{DBB05BAE-BBD3-4289-899F-A6851503C6B0}"/>
          </ac:spMkLst>
        </pc:spChg>
        <pc:spChg chg="add del">
          <ac:chgData name="Srivalli Chintapalli" userId="a26d2495-f471-4be1-bc38-acf0893f0ae1" providerId="ADAL" clId="{691CF3FF-FB3A-4316-8711-FCEFC3BA67A8}" dt="2023-11-29T00:43:26.741" v="1029" actId="26606"/>
          <ac:spMkLst>
            <pc:docMk/>
            <pc:sldMk cId="564009169" sldId="270"/>
            <ac:spMk id="26" creationId="{9874D11C-36F5-4BBE-A490-019A54E953B0}"/>
          </ac:spMkLst>
        </pc:spChg>
        <pc:spChg chg="add del">
          <ac:chgData name="Srivalli Chintapalli" userId="a26d2495-f471-4be1-bc38-acf0893f0ae1" providerId="ADAL" clId="{691CF3FF-FB3A-4316-8711-FCEFC3BA67A8}" dt="2023-11-29T00:44:13.168" v="1039" actId="26606"/>
          <ac:spMkLst>
            <pc:docMk/>
            <pc:sldMk cId="564009169" sldId="270"/>
            <ac:spMk id="31" creationId="{A65AC7D1-EAA9-48F5-B509-60A7F50BF703}"/>
          </ac:spMkLst>
        </pc:spChg>
        <pc:spChg chg="add del">
          <ac:chgData name="Srivalli Chintapalli" userId="a26d2495-f471-4be1-bc38-acf0893f0ae1" providerId="ADAL" clId="{691CF3FF-FB3A-4316-8711-FCEFC3BA67A8}" dt="2023-11-29T00:44:13.168" v="1039" actId="26606"/>
          <ac:spMkLst>
            <pc:docMk/>
            <pc:sldMk cId="564009169" sldId="270"/>
            <ac:spMk id="33" creationId="{D6320AF9-619A-4175-865B-5663E1AEF4C5}"/>
          </ac:spMkLst>
        </pc:spChg>
        <pc:spChg chg="add del">
          <ac:chgData name="Srivalli Chintapalli" userId="a26d2495-f471-4be1-bc38-acf0893f0ae1" providerId="ADAL" clId="{691CF3FF-FB3A-4316-8711-FCEFC3BA67A8}" dt="2023-11-29T00:44:13.168" v="1039" actId="26606"/>
          <ac:spMkLst>
            <pc:docMk/>
            <pc:sldMk cId="564009169" sldId="270"/>
            <ac:spMk id="39" creationId="{7E018740-5C2B-4A41-AC1A-7E68D1EC1954}"/>
          </ac:spMkLst>
        </pc:spChg>
        <pc:spChg chg="add del">
          <ac:chgData name="Srivalli Chintapalli" userId="a26d2495-f471-4be1-bc38-acf0893f0ae1" providerId="ADAL" clId="{691CF3FF-FB3A-4316-8711-FCEFC3BA67A8}" dt="2023-11-29T00:44:13.168" v="1039" actId="26606"/>
          <ac:spMkLst>
            <pc:docMk/>
            <pc:sldMk cId="564009169" sldId="270"/>
            <ac:spMk id="41" creationId="{166F75A4-C475-4941-8EE2-B80A06A2C1BB}"/>
          </ac:spMkLst>
        </pc:spChg>
        <pc:spChg chg="add del">
          <ac:chgData name="Srivalli Chintapalli" userId="a26d2495-f471-4be1-bc38-acf0893f0ae1" providerId="ADAL" clId="{691CF3FF-FB3A-4316-8711-FCEFC3BA67A8}" dt="2023-11-29T00:44:13.168" v="1039" actId="26606"/>
          <ac:spMkLst>
            <pc:docMk/>
            <pc:sldMk cId="564009169" sldId="270"/>
            <ac:spMk id="43" creationId="{A032553A-72E8-4B0D-8405-FF9771C9AF05}"/>
          </ac:spMkLst>
        </pc:spChg>
        <pc:spChg chg="add del">
          <ac:chgData name="Srivalli Chintapalli" userId="a26d2495-f471-4be1-bc38-acf0893f0ae1" providerId="ADAL" clId="{691CF3FF-FB3A-4316-8711-FCEFC3BA67A8}" dt="2023-11-29T00:44:13.168" v="1039" actId="26606"/>
          <ac:spMkLst>
            <pc:docMk/>
            <pc:sldMk cId="564009169" sldId="270"/>
            <ac:spMk id="45" creationId="{765800AC-C3B9-498E-87BC-29FAE4C76B21}"/>
          </ac:spMkLst>
        </pc:spChg>
        <pc:spChg chg="add del">
          <ac:chgData name="Srivalli Chintapalli" userId="a26d2495-f471-4be1-bc38-acf0893f0ae1" providerId="ADAL" clId="{691CF3FF-FB3A-4316-8711-FCEFC3BA67A8}" dt="2023-11-29T00:44:13.168" v="1039" actId="26606"/>
          <ac:spMkLst>
            <pc:docMk/>
            <pc:sldMk cId="564009169" sldId="270"/>
            <ac:spMk id="47" creationId="{1F9D6ACB-2FF4-49F9-978A-E0D5327FC635}"/>
          </ac:spMkLst>
        </pc:spChg>
        <pc:spChg chg="add del">
          <ac:chgData name="Srivalli Chintapalli" userId="a26d2495-f471-4be1-bc38-acf0893f0ae1" providerId="ADAL" clId="{691CF3FF-FB3A-4316-8711-FCEFC3BA67A8}" dt="2023-11-29T00:44:13.168" v="1039" actId="26606"/>
          <ac:spMkLst>
            <pc:docMk/>
            <pc:sldMk cId="564009169" sldId="270"/>
            <ac:spMk id="49" creationId="{A5EC319D-0FEA-4B95-A3EA-01E35672C95B}"/>
          </ac:spMkLst>
        </pc:spChg>
        <pc:spChg chg="add del">
          <ac:chgData name="Srivalli Chintapalli" userId="a26d2495-f471-4be1-bc38-acf0893f0ae1" providerId="ADAL" clId="{691CF3FF-FB3A-4316-8711-FCEFC3BA67A8}" dt="2023-11-29T00:44:13.153" v="1038" actId="26606"/>
          <ac:spMkLst>
            <pc:docMk/>
            <pc:sldMk cId="564009169" sldId="270"/>
            <ac:spMk id="51" creationId="{3BCB5F6A-9EB0-40B0-9D13-3023E9A20508}"/>
          </ac:spMkLst>
        </pc:spChg>
        <pc:spChg chg="add del">
          <ac:chgData name="Srivalli Chintapalli" userId="a26d2495-f471-4be1-bc38-acf0893f0ae1" providerId="ADAL" clId="{691CF3FF-FB3A-4316-8711-FCEFC3BA67A8}" dt="2023-11-29T00:45:09.725" v="1047" actId="26606"/>
          <ac:spMkLst>
            <pc:docMk/>
            <pc:sldMk cId="564009169" sldId="270"/>
            <ac:spMk id="53" creationId="{A65AC7D1-EAA9-48F5-B509-60A7F50BF703}"/>
          </ac:spMkLst>
        </pc:spChg>
        <pc:spChg chg="add del">
          <ac:chgData name="Srivalli Chintapalli" userId="a26d2495-f471-4be1-bc38-acf0893f0ae1" providerId="ADAL" clId="{691CF3FF-FB3A-4316-8711-FCEFC3BA67A8}" dt="2023-11-29T00:45:09.725" v="1047" actId="26606"/>
          <ac:spMkLst>
            <pc:docMk/>
            <pc:sldMk cId="564009169" sldId="270"/>
            <ac:spMk id="55" creationId="{D6320AF9-619A-4175-865B-5663E1AEF4C5}"/>
          </ac:spMkLst>
        </pc:spChg>
        <pc:spChg chg="add del">
          <ac:chgData name="Srivalli Chintapalli" userId="a26d2495-f471-4be1-bc38-acf0893f0ae1" providerId="ADAL" clId="{691CF3FF-FB3A-4316-8711-FCEFC3BA67A8}" dt="2023-11-29T00:43:53.341" v="1032" actId="26606"/>
          <ac:spMkLst>
            <pc:docMk/>
            <pc:sldMk cId="564009169" sldId="270"/>
            <ac:spMk id="58" creationId="{3F088236-D655-4F88-B238-E16762358025}"/>
          </ac:spMkLst>
        </pc:spChg>
        <pc:spChg chg="add del">
          <ac:chgData name="Srivalli Chintapalli" userId="a26d2495-f471-4be1-bc38-acf0893f0ae1" providerId="ADAL" clId="{691CF3FF-FB3A-4316-8711-FCEFC3BA67A8}" dt="2023-11-29T00:43:53.341" v="1032" actId="26606"/>
          <ac:spMkLst>
            <pc:docMk/>
            <pc:sldMk cId="564009169" sldId="270"/>
            <ac:spMk id="60" creationId="{3DAC0C92-199E-475C-9390-119A9B027276}"/>
          </ac:spMkLst>
        </pc:spChg>
        <pc:spChg chg="add del">
          <ac:chgData name="Srivalli Chintapalli" userId="a26d2495-f471-4be1-bc38-acf0893f0ae1" providerId="ADAL" clId="{691CF3FF-FB3A-4316-8711-FCEFC3BA67A8}" dt="2023-11-29T00:45:09.725" v="1047" actId="26606"/>
          <ac:spMkLst>
            <pc:docMk/>
            <pc:sldMk cId="564009169" sldId="270"/>
            <ac:spMk id="61" creationId="{7E018740-5C2B-4A41-AC1A-7E68D1EC1954}"/>
          </ac:spMkLst>
        </pc:spChg>
        <pc:spChg chg="add del">
          <ac:chgData name="Srivalli Chintapalli" userId="a26d2495-f471-4be1-bc38-acf0893f0ae1" providerId="ADAL" clId="{691CF3FF-FB3A-4316-8711-FCEFC3BA67A8}" dt="2023-11-29T00:43:53.341" v="1032" actId="26606"/>
          <ac:spMkLst>
            <pc:docMk/>
            <pc:sldMk cId="564009169" sldId="270"/>
            <ac:spMk id="62" creationId="{C4CFB339-0ED8-4FE2-9EF1-6D1375B8499B}"/>
          </ac:spMkLst>
        </pc:spChg>
        <pc:spChg chg="add del">
          <ac:chgData name="Srivalli Chintapalli" userId="a26d2495-f471-4be1-bc38-acf0893f0ae1" providerId="ADAL" clId="{691CF3FF-FB3A-4316-8711-FCEFC3BA67A8}" dt="2023-11-29T00:45:09.725" v="1047" actId="26606"/>
          <ac:spMkLst>
            <pc:docMk/>
            <pc:sldMk cId="564009169" sldId="270"/>
            <ac:spMk id="63" creationId="{166F75A4-C475-4941-8EE2-B80A06A2C1BB}"/>
          </ac:spMkLst>
        </pc:spChg>
        <pc:spChg chg="add del">
          <ac:chgData name="Srivalli Chintapalli" userId="a26d2495-f471-4be1-bc38-acf0893f0ae1" providerId="ADAL" clId="{691CF3FF-FB3A-4316-8711-FCEFC3BA67A8}" dt="2023-11-29T00:43:53.341" v="1032" actId="26606"/>
          <ac:spMkLst>
            <pc:docMk/>
            <pc:sldMk cId="564009169" sldId="270"/>
            <ac:spMk id="64" creationId="{31896C80-2069-4431-9C19-83B913734490}"/>
          </ac:spMkLst>
        </pc:spChg>
        <pc:spChg chg="add del">
          <ac:chgData name="Srivalli Chintapalli" userId="a26d2495-f471-4be1-bc38-acf0893f0ae1" providerId="ADAL" clId="{691CF3FF-FB3A-4316-8711-FCEFC3BA67A8}" dt="2023-11-29T00:45:09.725" v="1047" actId="26606"/>
          <ac:spMkLst>
            <pc:docMk/>
            <pc:sldMk cId="564009169" sldId="270"/>
            <ac:spMk id="65" creationId="{A032553A-72E8-4B0D-8405-FF9771C9AF05}"/>
          </ac:spMkLst>
        </pc:spChg>
        <pc:spChg chg="add del">
          <ac:chgData name="Srivalli Chintapalli" userId="a26d2495-f471-4be1-bc38-acf0893f0ae1" providerId="ADAL" clId="{691CF3FF-FB3A-4316-8711-FCEFC3BA67A8}" dt="2023-11-29T00:43:53.341" v="1032" actId="26606"/>
          <ac:spMkLst>
            <pc:docMk/>
            <pc:sldMk cId="564009169" sldId="270"/>
            <ac:spMk id="66" creationId="{BF120A21-0841-4823-B0C4-28AEBCEF9B78}"/>
          </ac:spMkLst>
        </pc:spChg>
        <pc:spChg chg="add del">
          <ac:chgData name="Srivalli Chintapalli" userId="a26d2495-f471-4be1-bc38-acf0893f0ae1" providerId="ADAL" clId="{691CF3FF-FB3A-4316-8711-FCEFC3BA67A8}" dt="2023-11-29T00:45:09.725" v="1047" actId="26606"/>
          <ac:spMkLst>
            <pc:docMk/>
            <pc:sldMk cId="564009169" sldId="270"/>
            <ac:spMk id="67" creationId="{765800AC-C3B9-498E-87BC-29FAE4C76B21}"/>
          </ac:spMkLst>
        </pc:spChg>
        <pc:spChg chg="add del">
          <ac:chgData name="Srivalli Chintapalli" userId="a26d2495-f471-4be1-bc38-acf0893f0ae1" providerId="ADAL" clId="{691CF3FF-FB3A-4316-8711-FCEFC3BA67A8}" dt="2023-11-29T00:43:53.341" v="1032" actId="26606"/>
          <ac:spMkLst>
            <pc:docMk/>
            <pc:sldMk cId="564009169" sldId="270"/>
            <ac:spMk id="68" creationId="{DBB05BAE-BBD3-4289-899F-A6851503C6B0}"/>
          </ac:spMkLst>
        </pc:spChg>
        <pc:spChg chg="add del">
          <ac:chgData name="Srivalli Chintapalli" userId="a26d2495-f471-4be1-bc38-acf0893f0ae1" providerId="ADAL" clId="{691CF3FF-FB3A-4316-8711-FCEFC3BA67A8}" dt="2023-11-29T00:45:09.725" v="1047" actId="26606"/>
          <ac:spMkLst>
            <pc:docMk/>
            <pc:sldMk cId="564009169" sldId="270"/>
            <ac:spMk id="69" creationId="{1F9D6ACB-2FF4-49F9-978A-E0D5327FC635}"/>
          </ac:spMkLst>
        </pc:spChg>
        <pc:spChg chg="add del">
          <ac:chgData name="Srivalli Chintapalli" userId="a26d2495-f471-4be1-bc38-acf0893f0ae1" providerId="ADAL" clId="{691CF3FF-FB3A-4316-8711-FCEFC3BA67A8}" dt="2023-11-29T00:43:53.341" v="1032" actId="26606"/>
          <ac:spMkLst>
            <pc:docMk/>
            <pc:sldMk cId="564009169" sldId="270"/>
            <ac:spMk id="70" creationId="{9874D11C-36F5-4BBE-A490-019A54E953B0}"/>
          </ac:spMkLst>
        </pc:spChg>
        <pc:spChg chg="add del">
          <ac:chgData name="Srivalli Chintapalli" userId="a26d2495-f471-4be1-bc38-acf0893f0ae1" providerId="ADAL" clId="{691CF3FF-FB3A-4316-8711-FCEFC3BA67A8}" dt="2023-11-29T00:45:09.725" v="1047" actId="26606"/>
          <ac:spMkLst>
            <pc:docMk/>
            <pc:sldMk cId="564009169" sldId="270"/>
            <ac:spMk id="71" creationId="{A5EC319D-0FEA-4B95-A3EA-01E35672C95B}"/>
          </ac:spMkLst>
        </pc:spChg>
        <pc:spChg chg="add del">
          <ac:chgData name="Srivalli Chintapalli" userId="a26d2495-f471-4be1-bc38-acf0893f0ae1" providerId="ADAL" clId="{691CF3FF-FB3A-4316-8711-FCEFC3BA67A8}" dt="2023-11-29T00:43:59.484" v="1034" actId="26606"/>
          <ac:spMkLst>
            <pc:docMk/>
            <pc:sldMk cId="564009169" sldId="270"/>
            <ac:spMk id="72" creationId="{9F4444CE-BC8D-4D61-B303-4C05614E62AB}"/>
          </ac:spMkLst>
        </pc:spChg>
        <pc:spChg chg="add del">
          <ac:chgData name="Srivalli Chintapalli" userId="a26d2495-f471-4be1-bc38-acf0893f0ae1" providerId="ADAL" clId="{691CF3FF-FB3A-4316-8711-FCEFC3BA67A8}" dt="2023-11-29T00:43:59.484" v="1034" actId="26606"/>
          <ac:spMkLst>
            <pc:docMk/>
            <pc:sldMk cId="564009169" sldId="270"/>
            <ac:spMk id="73" creationId="{62423CA5-E2E1-4789-B759-9906C1C94063}"/>
          </ac:spMkLst>
        </pc:spChg>
        <pc:spChg chg="add del">
          <ac:chgData name="Srivalli Chintapalli" userId="a26d2495-f471-4be1-bc38-acf0893f0ae1" providerId="ADAL" clId="{691CF3FF-FB3A-4316-8711-FCEFC3BA67A8}" dt="2023-11-29T00:43:59.484" v="1034" actId="26606"/>
          <ac:spMkLst>
            <pc:docMk/>
            <pc:sldMk cId="564009169" sldId="270"/>
            <ac:spMk id="74" creationId="{73772B81-181F-48B7-8826-4D9686D15DF5}"/>
          </ac:spMkLst>
        </pc:spChg>
        <pc:spChg chg="add del">
          <ac:chgData name="Srivalli Chintapalli" userId="a26d2495-f471-4be1-bc38-acf0893f0ae1" providerId="ADAL" clId="{691CF3FF-FB3A-4316-8711-FCEFC3BA67A8}" dt="2023-11-29T00:43:59.484" v="1034" actId="26606"/>
          <ac:spMkLst>
            <pc:docMk/>
            <pc:sldMk cId="564009169" sldId="270"/>
            <ac:spMk id="75" creationId="{B2205F6E-03C6-4E92-877C-E2482F6599AA}"/>
          </ac:spMkLst>
        </pc:spChg>
        <pc:spChg chg="add del">
          <ac:chgData name="Srivalli Chintapalli" userId="a26d2495-f471-4be1-bc38-acf0893f0ae1" providerId="ADAL" clId="{691CF3FF-FB3A-4316-8711-FCEFC3BA67A8}" dt="2023-11-29T00:44:53.037" v="1044" actId="26606"/>
          <ac:spMkLst>
            <pc:docMk/>
            <pc:sldMk cId="564009169" sldId="270"/>
            <ac:spMk id="76" creationId="{A65AC7D1-EAA9-48F5-B509-60A7F50BF703}"/>
          </ac:spMkLst>
        </pc:spChg>
        <pc:spChg chg="add del">
          <ac:chgData name="Srivalli Chintapalli" userId="a26d2495-f471-4be1-bc38-acf0893f0ae1" providerId="ADAL" clId="{691CF3FF-FB3A-4316-8711-FCEFC3BA67A8}" dt="2023-11-29T00:44:53.037" v="1044" actId="26606"/>
          <ac:spMkLst>
            <pc:docMk/>
            <pc:sldMk cId="564009169" sldId="270"/>
            <ac:spMk id="78" creationId="{D6320AF9-619A-4175-865B-5663E1AEF4C5}"/>
          </ac:spMkLst>
        </pc:spChg>
        <pc:spChg chg="add del">
          <ac:chgData name="Srivalli Chintapalli" userId="a26d2495-f471-4be1-bc38-acf0893f0ae1" providerId="ADAL" clId="{691CF3FF-FB3A-4316-8711-FCEFC3BA67A8}" dt="2023-11-29T00:44:53.037" v="1044" actId="26606"/>
          <ac:spMkLst>
            <pc:docMk/>
            <pc:sldMk cId="564009169" sldId="270"/>
            <ac:spMk id="84" creationId="{7E018740-5C2B-4A41-AC1A-7E68D1EC1954}"/>
          </ac:spMkLst>
        </pc:spChg>
        <pc:spChg chg="add del">
          <ac:chgData name="Srivalli Chintapalli" userId="a26d2495-f471-4be1-bc38-acf0893f0ae1" providerId="ADAL" clId="{691CF3FF-FB3A-4316-8711-FCEFC3BA67A8}" dt="2023-11-29T00:44:53.037" v="1044" actId="26606"/>
          <ac:spMkLst>
            <pc:docMk/>
            <pc:sldMk cId="564009169" sldId="270"/>
            <ac:spMk id="86" creationId="{166F75A4-C475-4941-8EE2-B80A06A2C1BB}"/>
          </ac:spMkLst>
        </pc:spChg>
        <pc:spChg chg="add del">
          <ac:chgData name="Srivalli Chintapalli" userId="a26d2495-f471-4be1-bc38-acf0893f0ae1" providerId="ADAL" clId="{691CF3FF-FB3A-4316-8711-FCEFC3BA67A8}" dt="2023-11-29T00:44:53.037" v="1044" actId="26606"/>
          <ac:spMkLst>
            <pc:docMk/>
            <pc:sldMk cId="564009169" sldId="270"/>
            <ac:spMk id="88" creationId="{A032553A-72E8-4B0D-8405-FF9771C9AF05}"/>
          </ac:spMkLst>
        </pc:spChg>
        <pc:spChg chg="add del">
          <ac:chgData name="Srivalli Chintapalli" userId="a26d2495-f471-4be1-bc38-acf0893f0ae1" providerId="ADAL" clId="{691CF3FF-FB3A-4316-8711-FCEFC3BA67A8}" dt="2023-11-29T00:44:53.037" v="1044" actId="26606"/>
          <ac:spMkLst>
            <pc:docMk/>
            <pc:sldMk cId="564009169" sldId="270"/>
            <ac:spMk id="90" creationId="{765800AC-C3B9-498E-87BC-29FAE4C76B21}"/>
          </ac:spMkLst>
        </pc:spChg>
        <pc:spChg chg="add del">
          <ac:chgData name="Srivalli Chintapalli" userId="a26d2495-f471-4be1-bc38-acf0893f0ae1" providerId="ADAL" clId="{691CF3FF-FB3A-4316-8711-FCEFC3BA67A8}" dt="2023-11-29T00:44:53.037" v="1044" actId="26606"/>
          <ac:spMkLst>
            <pc:docMk/>
            <pc:sldMk cId="564009169" sldId="270"/>
            <ac:spMk id="92" creationId="{1F9D6ACB-2FF4-49F9-978A-E0D5327FC635}"/>
          </ac:spMkLst>
        </pc:spChg>
        <pc:spChg chg="add del">
          <ac:chgData name="Srivalli Chintapalli" userId="a26d2495-f471-4be1-bc38-acf0893f0ae1" providerId="ADAL" clId="{691CF3FF-FB3A-4316-8711-FCEFC3BA67A8}" dt="2023-11-29T00:44:53.037" v="1044" actId="26606"/>
          <ac:spMkLst>
            <pc:docMk/>
            <pc:sldMk cId="564009169" sldId="270"/>
            <ac:spMk id="94" creationId="{A5EC319D-0FEA-4B95-A3EA-01E35672C95B}"/>
          </ac:spMkLst>
        </pc:spChg>
        <pc:spChg chg="add del">
          <ac:chgData name="Srivalli Chintapalli" userId="a26d2495-f471-4be1-bc38-acf0893f0ae1" providerId="ADAL" clId="{691CF3FF-FB3A-4316-8711-FCEFC3BA67A8}" dt="2023-11-29T00:45:09.706" v="1046" actId="26606"/>
          <ac:spMkLst>
            <pc:docMk/>
            <pc:sldMk cId="564009169" sldId="270"/>
            <ac:spMk id="96" creationId="{3BCB5F6A-9EB0-40B0-9D13-3023E9A20508}"/>
          </ac:spMkLst>
        </pc:spChg>
        <pc:spChg chg="add">
          <ac:chgData name="Srivalli Chintapalli" userId="a26d2495-f471-4be1-bc38-acf0893f0ae1" providerId="ADAL" clId="{691CF3FF-FB3A-4316-8711-FCEFC3BA67A8}" dt="2023-11-29T00:45:09.725" v="1047" actId="26606"/>
          <ac:spMkLst>
            <pc:docMk/>
            <pc:sldMk cId="564009169" sldId="270"/>
            <ac:spMk id="98" creationId="{A65AC7D1-EAA9-48F5-B509-60A7F50BF703}"/>
          </ac:spMkLst>
        </pc:spChg>
        <pc:spChg chg="add">
          <ac:chgData name="Srivalli Chintapalli" userId="a26d2495-f471-4be1-bc38-acf0893f0ae1" providerId="ADAL" clId="{691CF3FF-FB3A-4316-8711-FCEFC3BA67A8}" dt="2023-11-29T00:45:09.725" v="1047" actId="26606"/>
          <ac:spMkLst>
            <pc:docMk/>
            <pc:sldMk cId="564009169" sldId="270"/>
            <ac:spMk id="99" creationId="{D6320AF9-619A-4175-865B-5663E1AEF4C5}"/>
          </ac:spMkLst>
        </pc:spChg>
        <pc:spChg chg="add">
          <ac:chgData name="Srivalli Chintapalli" userId="a26d2495-f471-4be1-bc38-acf0893f0ae1" providerId="ADAL" clId="{691CF3FF-FB3A-4316-8711-FCEFC3BA67A8}" dt="2023-11-29T00:45:09.725" v="1047" actId="26606"/>
          <ac:spMkLst>
            <pc:docMk/>
            <pc:sldMk cId="564009169" sldId="270"/>
            <ac:spMk id="102" creationId="{7E018740-5C2B-4A41-AC1A-7E68D1EC1954}"/>
          </ac:spMkLst>
        </pc:spChg>
        <pc:spChg chg="add">
          <ac:chgData name="Srivalli Chintapalli" userId="a26d2495-f471-4be1-bc38-acf0893f0ae1" providerId="ADAL" clId="{691CF3FF-FB3A-4316-8711-FCEFC3BA67A8}" dt="2023-11-29T00:45:09.725" v="1047" actId="26606"/>
          <ac:spMkLst>
            <pc:docMk/>
            <pc:sldMk cId="564009169" sldId="270"/>
            <ac:spMk id="103" creationId="{166F75A4-C475-4941-8EE2-B80A06A2C1BB}"/>
          </ac:spMkLst>
        </pc:spChg>
        <pc:spChg chg="add">
          <ac:chgData name="Srivalli Chintapalli" userId="a26d2495-f471-4be1-bc38-acf0893f0ae1" providerId="ADAL" clId="{691CF3FF-FB3A-4316-8711-FCEFC3BA67A8}" dt="2023-11-29T00:45:09.725" v="1047" actId="26606"/>
          <ac:spMkLst>
            <pc:docMk/>
            <pc:sldMk cId="564009169" sldId="270"/>
            <ac:spMk id="104" creationId="{A032553A-72E8-4B0D-8405-FF9771C9AF05}"/>
          </ac:spMkLst>
        </pc:spChg>
        <pc:spChg chg="add">
          <ac:chgData name="Srivalli Chintapalli" userId="a26d2495-f471-4be1-bc38-acf0893f0ae1" providerId="ADAL" clId="{691CF3FF-FB3A-4316-8711-FCEFC3BA67A8}" dt="2023-11-29T00:45:09.725" v="1047" actId="26606"/>
          <ac:spMkLst>
            <pc:docMk/>
            <pc:sldMk cId="564009169" sldId="270"/>
            <ac:spMk id="105" creationId="{765800AC-C3B9-498E-87BC-29FAE4C76B21}"/>
          </ac:spMkLst>
        </pc:spChg>
        <pc:spChg chg="add">
          <ac:chgData name="Srivalli Chintapalli" userId="a26d2495-f471-4be1-bc38-acf0893f0ae1" providerId="ADAL" clId="{691CF3FF-FB3A-4316-8711-FCEFC3BA67A8}" dt="2023-11-29T00:45:09.725" v="1047" actId="26606"/>
          <ac:spMkLst>
            <pc:docMk/>
            <pc:sldMk cId="564009169" sldId="270"/>
            <ac:spMk id="106" creationId="{1F9D6ACB-2FF4-49F9-978A-E0D5327FC635}"/>
          </ac:spMkLst>
        </pc:spChg>
        <pc:spChg chg="add">
          <ac:chgData name="Srivalli Chintapalli" userId="a26d2495-f471-4be1-bc38-acf0893f0ae1" providerId="ADAL" clId="{691CF3FF-FB3A-4316-8711-FCEFC3BA67A8}" dt="2023-11-29T00:45:09.725" v="1047" actId="26606"/>
          <ac:spMkLst>
            <pc:docMk/>
            <pc:sldMk cId="564009169" sldId="270"/>
            <ac:spMk id="107" creationId="{A5EC319D-0FEA-4B95-A3EA-01E35672C95B}"/>
          </ac:spMkLst>
        </pc:spChg>
        <pc:picChg chg="add mod ord">
          <ac:chgData name="Srivalli Chintapalli" userId="a26d2495-f471-4be1-bc38-acf0893f0ae1" providerId="ADAL" clId="{691CF3FF-FB3A-4316-8711-FCEFC3BA67A8}" dt="2023-11-29T18:12:23.994" v="3910" actId="26606"/>
          <ac:picMkLst>
            <pc:docMk/>
            <pc:sldMk cId="564009169" sldId="270"/>
            <ac:picMk id="5" creationId="{DFE3E7A7-6E36-31A1-06A1-D964B61B6F7A}"/>
          </ac:picMkLst>
        </pc:picChg>
        <pc:cxnChg chg="add del">
          <ac:chgData name="Srivalli Chintapalli" userId="a26d2495-f471-4be1-bc38-acf0893f0ae1" providerId="ADAL" clId="{691CF3FF-FB3A-4316-8711-FCEFC3BA67A8}" dt="2023-11-29T00:43:26.741" v="1029" actId="26606"/>
          <ac:cxnSpMkLst>
            <pc:docMk/>
            <pc:sldMk cId="564009169" sldId="270"/>
            <ac:cxnSpMk id="10" creationId="{64FA5DFF-7FE6-4855-84E6-DFA78EE978BD}"/>
          </ac:cxnSpMkLst>
        </pc:cxnChg>
        <pc:cxnChg chg="add del">
          <ac:chgData name="Srivalli Chintapalli" userId="a26d2495-f471-4be1-bc38-acf0893f0ae1" providerId="ADAL" clId="{691CF3FF-FB3A-4316-8711-FCEFC3BA67A8}" dt="2023-11-29T00:43:26.741" v="1029" actId="26606"/>
          <ac:cxnSpMkLst>
            <pc:docMk/>
            <pc:sldMk cId="564009169" sldId="270"/>
            <ac:cxnSpMk id="12" creationId="{2AFD8CBA-54A3-4363-991B-B9C631BBFA74}"/>
          </ac:cxnSpMkLst>
        </pc:cxnChg>
        <pc:cxnChg chg="add del">
          <ac:chgData name="Srivalli Chintapalli" userId="a26d2495-f471-4be1-bc38-acf0893f0ae1" providerId="ADAL" clId="{691CF3FF-FB3A-4316-8711-FCEFC3BA67A8}" dt="2023-11-29T00:44:13.168" v="1039" actId="26606"/>
          <ac:cxnSpMkLst>
            <pc:docMk/>
            <pc:sldMk cId="564009169" sldId="270"/>
            <ac:cxnSpMk id="35" creationId="{063B6EC6-D752-4EE7-908B-F8F19E8C7FEA}"/>
          </ac:cxnSpMkLst>
        </pc:cxnChg>
        <pc:cxnChg chg="add del">
          <ac:chgData name="Srivalli Chintapalli" userId="a26d2495-f471-4be1-bc38-acf0893f0ae1" providerId="ADAL" clId="{691CF3FF-FB3A-4316-8711-FCEFC3BA67A8}" dt="2023-11-29T00:44:13.168" v="1039" actId="26606"/>
          <ac:cxnSpMkLst>
            <pc:docMk/>
            <pc:sldMk cId="564009169" sldId="270"/>
            <ac:cxnSpMk id="37" creationId="{EFECD4E8-AD3E-4228-82A2-9461958EA94D}"/>
          </ac:cxnSpMkLst>
        </pc:cxnChg>
        <pc:cxnChg chg="add del">
          <ac:chgData name="Srivalli Chintapalli" userId="a26d2495-f471-4be1-bc38-acf0893f0ae1" providerId="ADAL" clId="{691CF3FF-FB3A-4316-8711-FCEFC3BA67A8}" dt="2023-11-29T00:43:53.341" v="1032" actId="26606"/>
          <ac:cxnSpMkLst>
            <pc:docMk/>
            <pc:sldMk cId="564009169" sldId="270"/>
            <ac:cxnSpMk id="54" creationId="{64FA5DFF-7FE6-4855-84E6-DFA78EE978BD}"/>
          </ac:cxnSpMkLst>
        </pc:cxnChg>
        <pc:cxnChg chg="add del">
          <ac:chgData name="Srivalli Chintapalli" userId="a26d2495-f471-4be1-bc38-acf0893f0ae1" providerId="ADAL" clId="{691CF3FF-FB3A-4316-8711-FCEFC3BA67A8}" dt="2023-11-29T00:43:53.341" v="1032" actId="26606"/>
          <ac:cxnSpMkLst>
            <pc:docMk/>
            <pc:sldMk cId="564009169" sldId="270"/>
            <ac:cxnSpMk id="56" creationId="{2AFD8CBA-54A3-4363-991B-B9C631BBFA74}"/>
          </ac:cxnSpMkLst>
        </pc:cxnChg>
        <pc:cxnChg chg="add del">
          <ac:chgData name="Srivalli Chintapalli" userId="a26d2495-f471-4be1-bc38-acf0893f0ae1" providerId="ADAL" clId="{691CF3FF-FB3A-4316-8711-FCEFC3BA67A8}" dt="2023-11-29T00:45:09.725" v="1047" actId="26606"/>
          <ac:cxnSpMkLst>
            <pc:docMk/>
            <pc:sldMk cId="564009169" sldId="270"/>
            <ac:cxnSpMk id="57" creationId="{063B6EC6-D752-4EE7-908B-F8F19E8C7FEA}"/>
          </ac:cxnSpMkLst>
        </pc:cxnChg>
        <pc:cxnChg chg="add del">
          <ac:chgData name="Srivalli Chintapalli" userId="a26d2495-f471-4be1-bc38-acf0893f0ae1" providerId="ADAL" clId="{691CF3FF-FB3A-4316-8711-FCEFC3BA67A8}" dt="2023-11-29T00:45:09.725" v="1047" actId="26606"/>
          <ac:cxnSpMkLst>
            <pc:docMk/>
            <pc:sldMk cId="564009169" sldId="270"/>
            <ac:cxnSpMk id="59" creationId="{EFECD4E8-AD3E-4228-82A2-9461958EA94D}"/>
          </ac:cxnSpMkLst>
        </pc:cxnChg>
        <pc:cxnChg chg="add del">
          <ac:chgData name="Srivalli Chintapalli" userId="a26d2495-f471-4be1-bc38-acf0893f0ae1" providerId="ADAL" clId="{691CF3FF-FB3A-4316-8711-FCEFC3BA67A8}" dt="2023-11-29T00:44:53.037" v="1044" actId="26606"/>
          <ac:cxnSpMkLst>
            <pc:docMk/>
            <pc:sldMk cId="564009169" sldId="270"/>
            <ac:cxnSpMk id="80" creationId="{063B6EC6-D752-4EE7-908B-F8F19E8C7FEA}"/>
          </ac:cxnSpMkLst>
        </pc:cxnChg>
        <pc:cxnChg chg="add del">
          <ac:chgData name="Srivalli Chintapalli" userId="a26d2495-f471-4be1-bc38-acf0893f0ae1" providerId="ADAL" clId="{691CF3FF-FB3A-4316-8711-FCEFC3BA67A8}" dt="2023-11-29T00:44:53.037" v="1044" actId="26606"/>
          <ac:cxnSpMkLst>
            <pc:docMk/>
            <pc:sldMk cId="564009169" sldId="270"/>
            <ac:cxnSpMk id="82" creationId="{EFECD4E8-AD3E-4228-82A2-9461958EA94D}"/>
          </ac:cxnSpMkLst>
        </pc:cxnChg>
        <pc:cxnChg chg="add">
          <ac:chgData name="Srivalli Chintapalli" userId="a26d2495-f471-4be1-bc38-acf0893f0ae1" providerId="ADAL" clId="{691CF3FF-FB3A-4316-8711-FCEFC3BA67A8}" dt="2023-11-29T00:45:09.725" v="1047" actId="26606"/>
          <ac:cxnSpMkLst>
            <pc:docMk/>
            <pc:sldMk cId="564009169" sldId="270"/>
            <ac:cxnSpMk id="100" creationId="{063B6EC6-D752-4EE7-908B-F8F19E8C7FEA}"/>
          </ac:cxnSpMkLst>
        </pc:cxnChg>
        <pc:cxnChg chg="add">
          <ac:chgData name="Srivalli Chintapalli" userId="a26d2495-f471-4be1-bc38-acf0893f0ae1" providerId="ADAL" clId="{691CF3FF-FB3A-4316-8711-FCEFC3BA67A8}" dt="2023-11-29T00:45:09.725" v="1047" actId="26606"/>
          <ac:cxnSpMkLst>
            <pc:docMk/>
            <pc:sldMk cId="564009169" sldId="270"/>
            <ac:cxnSpMk id="101" creationId="{EFECD4E8-AD3E-4228-82A2-9461958EA94D}"/>
          </ac:cxnSpMkLst>
        </pc:cxnChg>
      </pc:sldChg>
      <pc:sldChg chg="addSp delSp modSp new mod">
        <pc:chgData name="Srivalli Chintapalli" userId="a26d2495-f471-4be1-bc38-acf0893f0ae1" providerId="ADAL" clId="{691CF3FF-FB3A-4316-8711-FCEFC3BA67A8}" dt="2023-11-29T18:13:38.947" v="3920" actId="20577"/>
        <pc:sldMkLst>
          <pc:docMk/>
          <pc:sldMk cId="679289561" sldId="271"/>
        </pc:sldMkLst>
        <pc:spChg chg="mod">
          <ac:chgData name="Srivalli Chintapalli" userId="a26d2495-f471-4be1-bc38-acf0893f0ae1" providerId="ADAL" clId="{691CF3FF-FB3A-4316-8711-FCEFC3BA67A8}" dt="2023-11-29T01:03:21.204" v="1612" actId="20577"/>
          <ac:spMkLst>
            <pc:docMk/>
            <pc:sldMk cId="679289561" sldId="271"/>
            <ac:spMk id="2" creationId="{F410AC2F-003C-8FEE-92E3-44E4F33DD142}"/>
          </ac:spMkLst>
        </pc:spChg>
        <pc:spChg chg="add mod">
          <ac:chgData name="Srivalli Chintapalli" userId="a26d2495-f471-4be1-bc38-acf0893f0ae1" providerId="ADAL" clId="{691CF3FF-FB3A-4316-8711-FCEFC3BA67A8}" dt="2023-11-29T01:05:26.047" v="1627" actId="1076"/>
          <ac:spMkLst>
            <pc:docMk/>
            <pc:sldMk cId="679289561" sldId="271"/>
            <ac:spMk id="3" creationId="{2CA5A396-C417-DB58-5AF0-F0BE30271054}"/>
          </ac:spMkLst>
        </pc:spChg>
        <pc:spChg chg="add del mod">
          <ac:chgData name="Srivalli Chintapalli" userId="a26d2495-f471-4be1-bc38-acf0893f0ae1" providerId="ADAL" clId="{691CF3FF-FB3A-4316-8711-FCEFC3BA67A8}" dt="2023-11-29T01:05:20.780" v="1626" actId="478"/>
          <ac:spMkLst>
            <pc:docMk/>
            <pc:sldMk cId="679289561" sldId="271"/>
            <ac:spMk id="4" creationId="{C56C4389-EC94-9EDB-BD40-310B9BA9F428}"/>
          </ac:spMkLst>
        </pc:spChg>
        <pc:spChg chg="add mod">
          <ac:chgData name="Srivalli Chintapalli" userId="a26d2495-f471-4be1-bc38-acf0893f0ae1" providerId="ADAL" clId="{691CF3FF-FB3A-4316-8711-FCEFC3BA67A8}" dt="2023-11-29T01:16:11.634" v="1724" actId="20577"/>
          <ac:spMkLst>
            <pc:docMk/>
            <pc:sldMk cId="679289561" sldId="271"/>
            <ac:spMk id="5" creationId="{721B4D0E-21F8-B77F-94C0-2763F48D6B93}"/>
          </ac:spMkLst>
        </pc:spChg>
        <pc:spChg chg="add mod">
          <ac:chgData name="Srivalli Chintapalli" userId="a26d2495-f471-4be1-bc38-acf0893f0ae1" providerId="ADAL" clId="{691CF3FF-FB3A-4316-8711-FCEFC3BA67A8}" dt="2023-11-29T01:16:53.399" v="1727" actId="13822"/>
          <ac:spMkLst>
            <pc:docMk/>
            <pc:sldMk cId="679289561" sldId="271"/>
            <ac:spMk id="6" creationId="{C98744C8-28F0-8134-DFF5-94FFB388770B}"/>
          </ac:spMkLst>
        </pc:spChg>
        <pc:spChg chg="add mod">
          <ac:chgData name="Srivalli Chintapalli" userId="a26d2495-f471-4be1-bc38-acf0893f0ae1" providerId="ADAL" clId="{691CF3FF-FB3A-4316-8711-FCEFC3BA67A8}" dt="2023-11-29T02:19:35.678" v="1797" actId="20577"/>
          <ac:spMkLst>
            <pc:docMk/>
            <pc:sldMk cId="679289561" sldId="271"/>
            <ac:spMk id="7" creationId="{CBB3D215-DF9A-F2B8-13A0-BFA1F74DAD32}"/>
          </ac:spMkLst>
        </pc:spChg>
        <pc:spChg chg="add mod">
          <ac:chgData name="Srivalli Chintapalli" userId="a26d2495-f471-4be1-bc38-acf0893f0ae1" providerId="ADAL" clId="{691CF3FF-FB3A-4316-8711-FCEFC3BA67A8}" dt="2023-11-29T02:21:15.263" v="1801" actId="13822"/>
          <ac:spMkLst>
            <pc:docMk/>
            <pc:sldMk cId="679289561" sldId="271"/>
            <ac:spMk id="8" creationId="{3F968B26-B039-41E0-9494-DA7ACC8BF04A}"/>
          </ac:spMkLst>
        </pc:spChg>
        <pc:spChg chg="add del mod">
          <ac:chgData name="Srivalli Chintapalli" userId="a26d2495-f471-4be1-bc38-acf0893f0ae1" providerId="ADAL" clId="{691CF3FF-FB3A-4316-8711-FCEFC3BA67A8}" dt="2023-11-29T02:21:31.319" v="1804"/>
          <ac:spMkLst>
            <pc:docMk/>
            <pc:sldMk cId="679289561" sldId="271"/>
            <ac:spMk id="9" creationId="{F71E3863-E23C-6903-C931-F5EF928A4035}"/>
          </ac:spMkLst>
        </pc:spChg>
        <pc:spChg chg="add mod">
          <ac:chgData name="Srivalli Chintapalli" userId="a26d2495-f471-4be1-bc38-acf0893f0ae1" providerId="ADAL" clId="{691CF3FF-FB3A-4316-8711-FCEFC3BA67A8}" dt="2023-11-29T18:13:38.947" v="3920" actId="20577"/>
          <ac:spMkLst>
            <pc:docMk/>
            <pc:sldMk cId="679289561" sldId="271"/>
            <ac:spMk id="10" creationId="{AE316F8E-9498-67C8-5AB8-1ACE323D41ED}"/>
          </ac:spMkLst>
        </pc:spChg>
        <pc:spChg chg="add mod">
          <ac:chgData name="Srivalli Chintapalli" userId="a26d2495-f471-4be1-bc38-acf0893f0ae1" providerId="ADAL" clId="{691CF3FF-FB3A-4316-8711-FCEFC3BA67A8}" dt="2023-11-29T02:25:09.641" v="1883" actId="13822"/>
          <ac:spMkLst>
            <pc:docMk/>
            <pc:sldMk cId="679289561" sldId="271"/>
            <ac:spMk id="11" creationId="{1F5DA91B-3519-6457-1D23-A80C0CD8EBE9}"/>
          </ac:spMkLst>
        </pc:spChg>
        <pc:spChg chg="add mod">
          <ac:chgData name="Srivalli Chintapalli" userId="a26d2495-f471-4be1-bc38-acf0893f0ae1" providerId="ADAL" clId="{691CF3FF-FB3A-4316-8711-FCEFC3BA67A8}" dt="2023-11-29T02:31:17.068" v="2086" actId="13822"/>
          <ac:spMkLst>
            <pc:docMk/>
            <pc:sldMk cId="679289561" sldId="271"/>
            <ac:spMk id="12" creationId="{F3474F07-B963-B256-6BB3-AB3C4570CFE9}"/>
          </ac:spMkLst>
        </pc:spChg>
        <pc:spChg chg="add mod">
          <ac:chgData name="Srivalli Chintapalli" userId="a26d2495-f471-4be1-bc38-acf0893f0ae1" providerId="ADAL" clId="{691CF3FF-FB3A-4316-8711-FCEFC3BA67A8}" dt="2023-11-29T02:30:41.068" v="2083" actId="14100"/>
          <ac:spMkLst>
            <pc:docMk/>
            <pc:sldMk cId="679289561" sldId="271"/>
            <ac:spMk id="13" creationId="{CD737110-E553-6120-4201-ACBAE6700E58}"/>
          </ac:spMkLst>
        </pc:spChg>
        <pc:spChg chg="add del mod">
          <ac:chgData name="Srivalli Chintapalli" userId="a26d2495-f471-4be1-bc38-acf0893f0ae1" providerId="ADAL" clId="{691CF3FF-FB3A-4316-8711-FCEFC3BA67A8}" dt="2023-11-29T02:31:04.124" v="2085" actId="478"/>
          <ac:spMkLst>
            <pc:docMk/>
            <pc:sldMk cId="679289561" sldId="271"/>
            <ac:spMk id="14" creationId="{FBCCD7E7-0873-2A55-CC2F-78FFECDA0FA4}"/>
          </ac:spMkLst>
        </pc:spChg>
        <pc:spChg chg="add mod">
          <ac:chgData name="Srivalli Chintapalli" userId="a26d2495-f471-4be1-bc38-acf0893f0ae1" providerId="ADAL" clId="{691CF3FF-FB3A-4316-8711-FCEFC3BA67A8}" dt="2023-11-29T02:32:06.668" v="2110" actId="12"/>
          <ac:spMkLst>
            <pc:docMk/>
            <pc:sldMk cId="679289561" sldId="271"/>
            <ac:spMk id="15" creationId="{5966C5E6-F165-2FAD-58CA-3B89E18D4DC3}"/>
          </ac:spMkLst>
        </pc:spChg>
      </pc:sldChg>
      <pc:sldChg chg="addSp delSp modSp new mod setBg">
        <pc:chgData name="Srivalli Chintapalli" userId="a26d2495-f471-4be1-bc38-acf0893f0ae1" providerId="ADAL" clId="{691CF3FF-FB3A-4316-8711-FCEFC3BA67A8}" dt="2023-11-29T19:28:31.593" v="3954" actId="20577"/>
        <pc:sldMkLst>
          <pc:docMk/>
          <pc:sldMk cId="776552536" sldId="272"/>
        </pc:sldMkLst>
        <pc:spChg chg="mod ord">
          <ac:chgData name="Srivalli Chintapalli" userId="a26d2495-f471-4be1-bc38-acf0893f0ae1" providerId="ADAL" clId="{691CF3FF-FB3A-4316-8711-FCEFC3BA67A8}" dt="2023-11-29T15:46:28.840" v="3588" actId="26606"/>
          <ac:spMkLst>
            <pc:docMk/>
            <pc:sldMk cId="776552536" sldId="272"/>
            <ac:spMk id="2" creationId="{9CF6508C-901C-18B7-63D4-5A3843F7349C}"/>
          </ac:spMkLst>
        </pc:spChg>
        <pc:spChg chg="del">
          <ac:chgData name="Srivalli Chintapalli" userId="a26d2495-f471-4be1-bc38-acf0893f0ae1" providerId="ADAL" clId="{691CF3FF-FB3A-4316-8711-FCEFC3BA67A8}" dt="2023-11-29T15:45:26.315" v="3580"/>
          <ac:spMkLst>
            <pc:docMk/>
            <pc:sldMk cId="776552536" sldId="272"/>
            <ac:spMk id="3" creationId="{9E73D519-4287-3D44-BCBD-5752AA374CFA}"/>
          </ac:spMkLst>
        </pc:spChg>
        <pc:spChg chg="add del mod">
          <ac:chgData name="Srivalli Chintapalli" userId="a26d2495-f471-4be1-bc38-acf0893f0ae1" providerId="ADAL" clId="{691CF3FF-FB3A-4316-8711-FCEFC3BA67A8}" dt="2023-11-29T16:04:35.298" v="3706"/>
          <ac:spMkLst>
            <pc:docMk/>
            <pc:sldMk cId="776552536" sldId="272"/>
            <ac:spMk id="6" creationId="{E88A9BA3-43EA-2AA1-2EAB-31CF8EB5D6D0}"/>
          </ac:spMkLst>
        </pc:spChg>
        <pc:spChg chg="add del">
          <ac:chgData name="Srivalli Chintapalli" userId="a26d2495-f471-4be1-bc38-acf0893f0ae1" providerId="ADAL" clId="{691CF3FF-FB3A-4316-8711-FCEFC3BA67A8}" dt="2023-11-29T15:46:28.840" v="3588" actId="26606"/>
          <ac:spMkLst>
            <pc:docMk/>
            <pc:sldMk cId="776552536" sldId="272"/>
            <ac:spMk id="26" creationId="{66D61E08-70C3-48D8-BEA0-787111DC30DA}"/>
          </ac:spMkLst>
        </pc:spChg>
        <pc:spChg chg="add del">
          <ac:chgData name="Srivalli Chintapalli" userId="a26d2495-f471-4be1-bc38-acf0893f0ae1" providerId="ADAL" clId="{691CF3FF-FB3A-4316-8711-FCEFC3BA67A8}" dt="2023-11-29T15:46:28.840" v="3588" actId="26606"/>
          <ac:spMkLst>
            <pc:docMk/>
            <pc:sldMk cId="776552536" sldId="272"/>
            <ac:spMk id="28" creationId="{FC55298F-0AE5-478E-AD2B-03C2614C5833}"/>
          </ac:spMkLst>
        </pc:spChg>
        <pc:spChg chg="add del">
          <ac:chgData name="Srivalli Chintapalli" userId="a26d2495-f471-4be1-bc38-acf0893f0ae1" providerId="ADAL" clId="{691CF3FF-FB3A-4316-8711-FCEFC3BA67A8}" dt="2023-11-29T15:46:28.840" v="3588" actId="26606"/>
          <ac:spMkLst>
            <pc:docMk/>
            <pc:sldMk cId="776552536" sldId="272"/>
            <ac:spMk id="30" creationId="{C180E4EA-0B63-4779-A895-7E90E71088F3}"/>
          </ac:spMkLst>
        </pc:spChg>
        <pc:spChg chg="add del">
          <ac:chgData name="Srivalli Chintapalli" userId="a26d2495-f471-4be1-bc38-acf0893f0ae1" providerId="ADAL" clId="{691CF3FF-FB3A-4316-8711-FCEFC3BA67A8}" dt="2023-11-29T15:46:28.840" v="3588" actId="26606"/>
          <ac:spMkLst>
            <pc:docMk/>
            <pc:sldMk cId="776552536" sldId="272"/>
            <ac:spMk id="32" creationId="{CEE01D9D-3DE8-4EED-B0D3-8F3C79CC7673}"/>
          </ac:spMkLst>
        </pc:spChg>
        <pc:spChg chg="add del">
          <ac:chgData name="Srivalli Chintapalli" userId="a26d2495-f471-4be1-bc38-acf0893f0ae1" providerId="ADAL" clId="{691CF3FF-FB3A-4316-8711-FCEFC3BA67A8}" dt="2023-11-29T15:46:28.840" v="3588" actId="26606"/>
          <ac:spMkLst>
            <pc:docMk/>
            <pc:sldMk cId="776552536" sldId="272"/>
            <ac:spMk id="34" creationId="{89AF5CE9-607F-43F4-8983-DCD6DA4051FD}"/>
          </ac:spMkLst>
        </pc:spChg>
        <pc:spChg chg="add del">
          <ac:chgData name="Srivalli Chintapalli" userId="a26d2495-f471-4be1-bc38-acf0893f0ae1" providerId="ADAL" clId="{691CF3FF-FB3A-4316-8711-FCEFC3BA67A8}" dt="2023-11-29T15:46:28.840" v="3588" actId="26606"/>
          <ac:spMkLst>
            <pc:docMk/>
            <pc:sldMk cId="776552536" sldId="272"/>
            <ac:spMk id="36" creationId="{6EEA2DBD-9E1E-4521-8C01-F32AD18A89E3}"/>
          </ac:spMkLst>
        </pc:spChg>
        <pc:spChg chg="add del">
          <ac:chgData name="Srivalli Chintapalli" userId="a26d2495-f471-4be1-bc38-acf0893f0ae1" providerId="ADAL" clId="{691CF3FF-FB3A-4316-8711-FCEFC3BA67A8}" dt="2023-11-29T15:46:28.840" v="3588" actId="26606"/>
          <ac:spMkLst>
            <pc:docMk/>
            <pc:sldMk cId="776552536" sldId="272"/>
            <ac:spMk id="38" creationId="{15BBD2C1-BA9B-46A9-A27A-33498B169272}"/>
          </ac:spMkLst>
        </pc:spChg>
        <pc:spChg chg="add mod">
          <ac:chgData name="Srivalli Chintapalli" userId="a26d2495-f471-4be1-bc38-acf0893f0ae1" providerId="ADAL" clId="{691CF3FF-FB3A-4316-8711-FCEFC3BA67A8}" dt="2023-11-29T19:28:31.593" v="3954" actId="20577"/>
          <ac:spMkLst>
            <pc:docMk/>
            <pc:sldMk cId="776552536" sldId="272"/>
            <ac:spMk id="42" creationId="{F6B0002B-F53A-F622-950C-FE6D9FDBB044}"/>
          </ac:spMkLst>
        </pc:spChg>
        <pc:spChg chg="add">
          <ac:chgData name="Srivalli Chintapalli" userId="a26d2495-f471-4be1-bc38-acf0893f0ae1" providerId="ADAL" clId="{691CF3FF-FB3A-4316-8711-FCEFC3BA67A8}" dt="2023-11-29T15:46:28.840" v="3588" actId="26606"/>
          <ac:spMkLst>
            <pc:docMk/>
            <pc:sldMk cId="776552536" sldId="272"/>
            <ac:spMk id="45" creationId="{3BCB5F6A-9EB0-40B0-9D13-3023E9A20508}"/>
          </ac:spMkLst>
        </pc:spChg>
        <pc:grpChg chg="add del">
          <ac:chgData name="Srivalli Chintapalli" userId="a26d2495-f471-4be1-bc38-acf0893f0ae1" providerId="ADAL" clId="{691CF3FF-FB3A-4316-8711-FCEFC3BA67A8}" dt="2023-11-29T15:46:28.840" v="3588" actId="26606"/>
          <ac:grpSpMkLst>
            <pc:docMk/>
            <pc:sldMk cId="776552536" sldId="272"/>
            <ac:grpSpMk id="10" creationId="{88C9B83F-64CD-41C1-925F-A08801FFD0BD}"/>
          </ac:grpSpMkLst>
        </pc:grpChg>
        <pc:picChg chg="add mod ord">
          <ac:chgData name="Srivalli Chintapalli" userId="a26d2495-f471-4be1-bc38-acf0893f0ae1" providerId="ADAL" clId="{691CF3FF-FB3A-4316-8711-FCEFC3BA67A8}" dt="2023-11-29T15:46:28.840" v="3588" actId="26606"/>
          <ac:picMkLst>
            <pc:docMk/>
            <pc:sldMk cId="776552536" sldId="272"/>
            <ac:picMk id="5" creationId="{12C82567-0F5B-B073-180C-B8B18173B19E}"/>
          </ac:picMkLst>
        </pc:picChg>
        <pc:cxnChg chg="add del">
          <ac:chgData name="Srivalli Chintapalli" userId="a26d2495-f471-4be1-bc38-acf0893f0ae1" providerId="ADAL" clId="{691CF3FF-FB3A-4316-8711-FCEFC3BA67A8}" dt="2023-11-29T15:46:28.840" v="3588" actId="26606"/>
          <ac:cxnSpMkLst>
            <pc:docMk/>
            <pc:sldMk cId="776552536" sldId="272"/>
            <ac:cxnSpMk id="22" creationId="{A57C1A16-B8AB-4D99-A195-A38F556A6486}"/>
          </ac:cxnSpMkLst>
        </pc:cxnChg>
        <pc:cxnChg chg="add del">
          <ac:chgData name="Srivalli Chintapalli" userId="a26d2495-f471-4be1-bc38-acf0893f0ae1" providerId="ADAL" clId="{691CF3FF-FB3A-4316-8711-FCEFC3BA67A8}" dt="2023-11-29T15:46:28.840" v="3588" actId="26606"/>
          <ac:cxnSpMkLst>
            <pc:docMk/>
            <pc:sldMk cId="776552536" sldId="272"/>
            <ac:cxnSpMk id="24" creationId="{F8A9B20B-D1DD-4573-B5EC-558029519236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sfedu-my.sharepoint.com/personal/cs34_usf_edu/Documents/Fall%202023/statistical%20foundations%20for%20data%20intelligence/Project/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Kaggle Score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Sheet1!$B$3:$B$8</c:f>
              <c:strCache>
                <c:ptCount val="6"/>
                <c:pt idx="0">
                  <c:v>Linear Regression</c:v>
                </c:pt>
                <c:pt idx="1">
                  <c:v>Ridge Regression</c:v>
                </c:pt>
                <c:pt idx="2">
                  <c:v>Random forest</c:v>
                </c:pt>
                <c:pt idx="3">
                  <c:v>Extra Trees Regressor</c:v>
                </c:pt>
                <c:pt idx="4">
                  <c:v>XGBoost</c:v>
                </c:pt>
                <c:pt idx="5">
                  <c:v>Ensemble </c:v>
                </c:pt>
              </c:strCache>
            </c:strRef>
          </c:cat>
          <c:val>
            <c:numRef>
              <c:f>Sheet1!$C$3:$C$8</c:f>
              <c:numCache>
                <c:formatCode>General</c:formatCode>
                <c:ptCount val="6"/>
                <c:pt idx="0">
                  <c:v>0.18961</c:v>
                </c:pt>
                <c:pt idx="1">
                  <c:v>0.17022999999999999</c:v>
                </c:pt>
                <c:pt idx="2">
                  <c:v>0.16947999999999999</c:v>
                </c:pt>
                <c:pt idx="3">
                  <c:v>0.15209</c:v>
                </c:pt>
                <c:pt idx="4">
                  <c:v>0.13042000000000001</c:v>
                </c:pt>
                <c:pt idx="5">
                  <c:v>0.12245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F2-4B28-8A71-109487F76A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36182480"/>
        <c:axId val="1949097200"/>
      </c:barChart>
      <c:catAx>
        <c:axId val="361824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9097200"/>
        <c:crosses val="autoZero"/>
        <c:auto val="1"/>
        <c:lblAlgn val="ctr"/>
        <c:lblOffset val="100"/>
        <c:noMultiLvlLbl val="0"/>
      </c:catAx>
      <c:valAx>
        <c:axId val="1949097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82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C8259-C3A7-44D3-ACB7-B46C951FE84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7B140-1A2D-42C2-8066-C81C0D43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B140-1A2D-42C2-8066-C81C0D43E1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3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DCE-C585-4D18-AB95-751344B464B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DDBA-0642-4C07-B95F-779C38F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4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DCE-C585-4D18-AB95-751344B464B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DDBA-0642-4C07-B95F-779C38F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9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DCE-C585-4D18-AB95-751344B464B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DDBA-0642-4C07-B95F-779C38FB367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4078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DCE-C585-4D18-AB95-751344B464B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DDBA-0642-4C07-B95F-779C38F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9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DCE-C585-4D18-AB95-751344B464B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DDBA-0642-4C07-B95F-779C38FB36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3549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DCE-C585-4D18-AB95-751344B464B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DDBA-0642-4C07-B95F-779C38F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87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DCE-C585-4D18-AB95-751344B464B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DDBA-0642-4C07-B95F-779C38F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4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DCE-C585-4D18-AB95-751344B464B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DDBA-0642-4C07-B95F-779C38F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8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DCE-C585-4D18-AB95-751344B464B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DDBA-0642-4C07-B95F-779C38F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DCE-C585-4D18-AB95-751344B464B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DDBA-0642-4C07-B95F-779C38F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DCE-C585-4D18-AB95-751344B464B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DDBA-0642-4C07-B95F-779C38F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DCE-C585-4D18-AB95-751344B464B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DDBA-0642-4C07-B95F-779C38F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8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DCE-C585-4D18-AB95-751344B464B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DDBA-0642-4C07-B95F-779C38F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3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DCE-C585-4D18-AB95-751344B464B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DDBA-0642-4C07-B95F-779C38F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6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DCE-C585-4D18-AB95-751344B464B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DDBA-0642-4C07-B95F-779C38F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DCE-C585-4D18-AB95-751344B464B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DDBA-0642-4C07-B95F-779C38F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1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8DCE-C585-4D18-AB95-751344B464B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86DDBA-0642-4C07-B95F-779C38FB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2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Isosceles Triangle 3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Isosceles Triangle 3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5" name="Freeform: Shape 3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4AF9E-8DB7-283D-E3D2-CD207F56C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>
                <a:solidFill>
                  <a:srgbClr val="FFFFFF"/>
                </a:solidFill>
                <a:effectLst/>
              </a:rPr>
              <a:t>House Prices: Advanced Regression Techniques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6F91E-4A5F-7DCE-C626-D88AB171A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BE553EE-9B4B-2BB2-3CFC-152809652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>
                <a:solidFill>
                  <a:srgbClr val="FFFFFF"/>
                </a:solidFill>
              </a:rPr>
              <a:t>Team</a:t>
            </a:r>
            <a:r>
              <a:rPr lang="en-US">
                <a:solidFill>
                  <a:srgbClr val="FFFFFF"/>
                </a:solidFill>
              </a:rPr>
              <a:t>: </a:t>
            </a:r>
            <a:r>
              <a:rPr lang="en-US" b="1">
                <a:solidFill>
                  <a:srgbClr val="FFFFFF"/>
                </a:solidFill>
              </a:rPr>
              <a:t>Project-KC</a:t>
            </a:r>
          </a:p>
          <a:p>
            <a:pPr algn="l">
              <a:buFont typeface="Wingdings 3" charset="2"/>
              <a:buChar char=""/>
            </a:pPr>
            <a:endParaRPr lang="en-US" b="1">
              <a:solidFill>
                <a:srgbClr val="FFFFFF"/>
              </a:solidFill>
            </a:endParaRPr>
          </a:p>
          <a:p>
            <a:pPr algn="l"/>
            <a:r>
              <a:rPr lang="en-US" b="1">
                <a:solidFill>
                  <a:srgbClr val="FFFFFF"/>
                </a:solidFill>
              </a:rPr>
              <a:t>Presented by: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err="1">
                <a:solidFill>
                  <a:srgbClr val="FFFFFF"/>
                </a:solidFill>
              </a:rPr>
              <a:t>Lohidhar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Kolla</a:t>
            </a:r>
            <a:r>
              <a:rPr lang="en-US">
                <a:solidFill>
                  <a:srgbClr val="FFFFFF"/>
                </a:solidFill>
              </a:rPr>
              <a:t>        U08206440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Srivalli Chintapalli  U26366427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Santhosh </a:t>
            </a:r>
            <a:r>
              <a:rPr lang="en-US" err="1">
                <a:solidFill>
                  <a:srgbClr val="FFFFFF"/>
                </a:solidFill>
              </a:rPr>
              <a:t>Kunooru</a:t>
            </a:r>
            <a:r>
              <a:rPr lang="en-US">
                <a:solidFill>
                  <a:srgbClr val="FFFFFF"/>
                </a:solidFill>
              </a:rPr>
              <a:t>   U57217608</a:t>
            </a:r>
          </a:p>
        </p:txBody>
      </p:sp>
    </p:spTree>
    <p:extLst>
      <p:ext uri="{BB962C8B-B14F-4D97-AF65-F5344CB8AC3E}">
        <p14:creationId xmlns:p14="http://schemas.microsoft.com/office/powerpoint/2010/main" val="3562813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64BAD-1D3C-271D-A607-3E250FAD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2CB432-FD56-8CFF-D079-5791FD90C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74219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545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508C-901C-18B7-63D4-5A3843F7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2421404" cy="61912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/>
              <a:t>Challenges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F6B0002B-F53A-F622-950C-FE6D9FDBB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748825" cy="3880773"/>
          </a:xfrm>
        </p:spPr>
        <p:txBody>
          <a:bodyPr>
            <a:normAutofit/>
          </a:bodyPr>
          <a:lstStyle/>
          <a:p>
            <a:r>
              <a:rPr lang="en-US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 Selection and Engineering 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Dealing with categorical variables and </a:t>
            </a:r>
            <a:r>
              <a:rPr lang="en-US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</a:p>
          <a:p>
            <a:r>
              <a:rPr lang="en-US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Skewed Data</a:t>
            </a:r>
          </a:p>
          <a:p>
            <a:r>
              <a:rPr lang="en-US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Quality and Missing Values</a:t>
            </a:r>
            <a:endParaRPr lang="en-US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Hyperparameter Tuning</a:t>
            </a:r>
            <a:endParaRPr lang="en-US" i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Computational Resources and Time Constraints</a:t>
            </a:r>
            <a:endParaRPr lang="en-US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Time Management 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Domain knowledge regarding the dataset</a:t>
            </a:r>
          </a:p>
        </p:txBody>
      </p:sp>
      <p:pic>
        <p:nvPicPr>
          <p:cNvPr id="5" name="Content Placeholder 4" descr="A person standing in front of a barrier&#10;&#10;Description automatically generated">
            <a:extLst>
              <a:ext uri="{FF2B5EF4-FFF2-40B4-BE49-F238E27FC236}">
                <a16:creationId xmlns:a16="http://schemas.microsoft.com/office/drawing/2014/main" id="{12C82567-0F5B-B073-180C-B8B18173B1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0" r="17764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7655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gital balance scale using circles">
            <a:extLst>
              <a:ext uri="{FF2B5EF4-FFF2-40B4-BE49-F238E27FC236}">
                <a16:creationId xmlns:a16="http://schemas.microsoft.com/office/drawing/2014/main" id="{D9665CEA-C173-C52E-5536-7D5156936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5" r="18855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A54A1B-EF02-068B-2337-4D80732A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Thank you</a:t>
            </a:r>
            <a:br>
              <a:rPr lang="en-US" sz="4800"/>
            </a:br>
            <a:r>
              <a:rPr lang="en-US" sz="4800"/>
              <a:t>-</a:t>
            </a:r>
            <a:r>
              <a:rPr lang="en-US" sz="3200"/>
              <a:t>Project-KC</a:t>
            </a:r>
          </a:p>
        </p:txBody>
      </p:sp>
    </p:spTree>
    <p:extLst>
      <p:ext uri="{BB962C8B-B14F-4D97-AF65-F5344CB8AC3E}">
        <p14:creationId xmlns:p14="http://schemas.microsoft.com/office/powerpoint/2010/main" val="66282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B442-CFCA-A6CE-3693-886A2EDD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61A6-7E44-9B59-73AD-ABE0A223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923" y="2977227"/>
            <a:ext cx="6362677" cy="3880773"/>
          </a:xfrm>
        </p:spPr>
        <p:txBody>
          <a:bodyPr>
            <a:normAutofit/>
          </a:bodyPr>
          <a:lstStyle/>
          <a:p>
            <a:r>
              <a:rPr lang="en-US"/>
              <a:t>House price predictions play a critical role in real estate decision making</a:t>
            </a:r>
          </a:p>
          <a:p>
            <a:r>
              <a:rPr lang="en-US"/>
              <a:t>The dataset has 79 explanatory variables describing almost every aspect of residential homes</a:t>
            </a:r>
          </a:p>
        </p:txBody>
      </p:sp>
      <p:pic>
        <p:nvPicPr>
          <p:cNvPr id="5" name="Picture 4" descr="A calculator and a house on a graph">
            <a:extLst>
              <a:ext uri="{FF2B5EF4-FFF2-40B4-BE49-F238E27FC236}">
                <a16:creationId xmlns:a16="http://schemas.microsoft.com/office/drawing/2014/main" id="{DFE3E7A7-6E36-31A1-06A1-D964B61B6F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0" r="39343" b="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0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EDC4-90C3-4C19-01C9-45785400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Motivation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B2FF-ABC9-75EF-D824-965BF751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6" y="2160589"/>
            <a:ext cx="4992113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Leveraging advanced data analytic techniques to predict an accurate sale price for each house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/>
          </a:p>
          <a:p>
            <a:pPr marL="0" indent="0">
              <a:lnSpc>
                <a:spcPct val="90000"/>
              </a:lnSpc>
              <a:buNone/>
            </a:pPr>
            <a:endParaRPr lang="en-US" sz="1500"/>
          </a:p>
          <a:p>
            <a:pPr marL="0" indent="0">
              <a:lnSpc>
                <a:spcPct val="90000"/>
              </a:lnSpc>
              <a:buNone/>
            </a:pPr>
            <a:endParaRPr lang="en-US" sz="1500"/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       The project uses: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900"/>
              <a:t>Advanced regression techniques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900"/>
              <a:t>Feature engineering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900"/>
              <a:t>Data cleaning techniques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10" name="Picture 9" descr="Desk with productivity items">
            <a:extLst>
              <a:ext uri="{FF2B5EF4-FFF2-40B4-BE49-F238E27FC236}">
                <a16:creationId xmlns:a16="http://schemas.microsoft.com/office/drawing/2014/main" id="{5AB30F38-358A-6FD1-1BE3-C5954C6E1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4" r="2" b="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0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A5A5-EC26-3D03-A975-A1F237B1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Description of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CEEE3-C716-5613-A3AE-58683B341126}"/>
              </a:ext>
            </a:extLst>
          </p:cNvPr>
          <p:cNvSpPr>
            <a:spLocks/>
          </p:cNvSpPr>
          <p:nvPr/>
        </p:nvSpPr>
        <p:spPr>
          <a:xfrm>
            <a:off x="1919254" y="2401591"/>
            <a:ext cx="8064270" cy="3640434"/>
          </a:xfrm>
          <a:prstGeom prst="rect">
            <a:avLst/>
          </a:prstGeom>
        </p:spPr>
        <p:txBody>
          <a:bodyPr/>
          <a:lstStyle/>
          <a:p>
            <a:pPr defTabSz="425196">
              <a:spcAft>
                <a:spcPts val="600"/>
              </a:spcAft>
            </a:pPr>
            <a:endParaRPr lang="en-US" sz="167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425196">
              <a:spcAft>
                <a:spcPts val="600"/>
              </a:spcAft>
            </a:pP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</a:p>
          <a:p>
            <a:pPr defTabSz="425196">
              <a:spcAft>
                <a:spcPts val="600"/>
              </a:spcAft>
            </a:pP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1C159-61E6-FE48-2663-E3638D4A9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024" y="1948543"/>
            <a:ext cx="6600407" cy="1417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02998-3E46-19A9-C1CE-5078568AC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024" y="3410326"/>
            <a:ext cx="5611537" cy="113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35AF8B-0A60-9770-90D8-AC2356474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471" y="4072465"/>
            <a:ext cx="6064273" cy="12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6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AC2F-003C-8FEE-92E3-44E4F33D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Flowchart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A5A396-C417-DB58-5AF0-F0BE30271054}"/>
              </a:ext>
            </a:extLst>
          </p:cNvPr>
          <p:cNvSpPr/>
          <p:nvPr/>
        </p:nvSpPr>
        <p:spPr>
          <a:xfrm>
            <a:off x="768774" y="1527048"/>
            <a:ext cx="2058462" cy="18288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B4D0E-21F8-B77F-94C0-2763F48D6B93}"/>
              </a:ext>
            </a:extLst>
          </p:cNvPr>
          <p:cNvSpPr txBox="1"/>
          <p:nvPr/>
        </p:nvSpPr>
        <p:spPr>
          <a:xfrm>
            <a:off x="923544" y="1700784"/>
            <a:ext cx="1837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1</a:t>
            </a:r>
          </a:p>
          <a:p>
            <a:endParaRPr lang="en-US"/>
          </a:p>
          <a:p>
            <a:r>
              <a:rPr lang="en-US" sz="1600"/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Facilitate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Patter Recognition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8744C8-28F0-8134-DFF5-94FFB388770B}"/>
              </a:ext>
            </a:extLst>
          </p:cNvPr>
          <p:cNvSpPr/>
          <p:nvPr/>
        </p:nvSpPr>
        <p:spPr>
          <a:xfrm>
            <a:off x="3465576" y="1527048"/>
            <a:ext cx="1984248" cy="1828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3D215-DF9A-F2B8-13A0-BFA1F74DAD32}"/>
              </a:ext>
            </a:extLst>
          </p:cNvPr>
          <p:cNvSpPr txBox="1"/>
          <p:nvPr/>
        </p:nvSpPr>
        <p:spPr>
          <a:xfrm>
            <a:off x="3657600" y="1700784"/>
            <a:ext cx="16459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2</a:t>
            </a:r>
          </a:p>
          <a:p>
            <a:endParaRPr lang="en-US"/>
          </a:p>
          <a:p>
            <a:r>
              <a:rPr lang="en-US" sz="1600"/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Imputation for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Outliers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968B26-B039-41E0-9494-DA7ACC8BF04A}"/>
              </a:ext>
            </a:extLst>
          </p:cNvPr>
          <p:cNvSpPr/>
          <p:nvPr/>
        </p:nvSpPr>
        <p:spPr>
          <a:xfrm>
            <a:off x="6291072" y="1527048"/>
            <a:ext cx="1984248" cy="1828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16F8E-9498-67C8-5AB8-1ACE323D41ED}"/>
              </a:ext>
            </a:extLst>
          </p:cNvPr>
          <p:cNvSpPr txBox="1"/>
          <p:nvPr/>
        </p:nvSpPr>
        <p:spPr>
          <a:xfrm>
            <a:off x="6467094" y="1718173"/>
            <a:ext cx="18082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3</a:t>
            </a:r>
          </a:p>
          <a:p>
            <a:endParaRPr lang="en-US"/>
          </a:p>
          <a:p>
            <a:r>
              <a:rPr lang="en-US" sz="1600"/>
              <a:t>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Correlation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Log transformations</a:t>
            </a:r>
          </a:p>
          <a:p>
            <a:endParaRPr lang="en-US" sz="12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5DA91B-3519-6457-1D23-A80C0CD8EBE9}"/>
              </a:ext>
            </a:extLst>
          </p:cNvPr>
          <p:cNvSpPr/>
          <p:nvPr/>
        </p:nvSpPr>
        <p:spPr>
          <a:xfrm>
            <a:off x="2221992" y="4114800"/>
            <a:ext cx="1874520" cy="1828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474F07-B963-B256-6BB3-AB3C4570CFE9}"/>
              </a:ext>
            </a:extLst>
          </p:cNvPr>
          <p:cNvSpPr/>
          <p:nvPr/>
        </p:nvSpPr>
        <p:spPr>
          <a:xfrm>
            <a:off x="5158740" y="4083419"/>
            <a:ext cx="1874520" cy="1828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737110-E553-6120-4201-ACBAE6700E58}"/>
              </a:ext>
            </a:extLst>
          </p:cNvPr>
          <p:cNvSpPr txBox="1"/>
          <p:nvPr/>
        </p:nvSpPr>
        <p:spPr>
          <a:xfrm>
            <a:off x="2455164" y="4228981"/>
            <a:ext cx="1641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4</a:t>
            </a:r>
          </a:p>
          <a:p>
            <a:endParaRPr lang="en-US"/>
          </a:p>
          <a:p>
            <a:r>
              <a:rPr lang="en-US" sz="1600"/>
              <a:t>Model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Interpretability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Increase robustness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66C5E6-F165-2FAD-58CA-3B89E18D4DC3}"/>
              </a:ext>
            </a:extLst>
          </p:cNvPr>
          <p:cNvSpPr txBox="1"/>
          <p:nvPr/>
        </p:nvSpPr>
        <p:spPr>
          <a:xfrm>
            <a:off x="5318760" y="4273296"/>
            <a:ext cx="1554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5</a:t>
            </a:r>
          </a:p>
          <a:p>
            <a:endParaRPr lang="en-US"/>
          </a:p>
          <a:p>
            <a:r>
              <a:rPr lang="en-US"/>
              <a:t>Validation &amp;</a:t>
            </a:r>
          </a:p>
          <a:p>
            <a:r>
              <a:rPr lang="en-US"/>
              <a:t>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0169-73EA-E09B-E785-5FD7F7FE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3A5E0-902D-D9FF-526D-BAB78B27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36" y="771618"/>
            <a:ext cx="7462293" cy="412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3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8314-DEEC-6A30-41CA-53D40343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Correlation Map</a:t>
            </a:r>
            <a:br>
              <a:rPr lang="en-US"/>
            </a:br>
            <a:r>
              <a:rPr lang="en-US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73340-1DC2-8DAB-5AB2-3D0EFAA2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47" y="1948543"/>
            <a:ext cx="4764900" cy="409348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9AC739-777F-06EB-14C7-5D37E75BE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982073"/>
              </p:ext>
            </p:extLst>
          </p:nvPr>
        </p:nvGraphicFramePr>
        <p:xfrm>
          <a:off x="7574280" y="1948543"/>
          <a:ext cx="1524000" cy="3314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2807660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7607069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OverallQual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0.790982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85196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GrLivArea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0.708624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1437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GarageCars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0.640409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1375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GarageArea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0.623431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41292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TotalBsmtSF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0.613581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90259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1stFlrSF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0.605852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6317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FullBath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0.560664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029554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TotRmsAbvGrd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0.533723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5301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YearBuilt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0.522897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60111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YearRemodAdd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0.507101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86341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GarageYrBlt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0.486362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92428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MasVnrArea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0.477493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74119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Fireplaces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0.466929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96087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BsmtFinSF1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0.38642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82098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LotFrontage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0.351799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24140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WoodDeckSF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0.324413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66457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2ndFlrSF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0.319334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49562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OpenPorchSF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0.315856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1606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78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5761-2EBF-543F-6A35-7DBFB374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developed</a:t>
            </a:r>
          </a:p>
        </p:txBody>
      </p:sp>
      <p:pic>
        <p:nvPicPr>
          <p:cNvPr id="7" name="Content Placeholder 6" descr="A machine learning icon with text&#10;&#10;Description automatically generated">
            <a:extLst>
              <a:ext uri="{FF2B5EF4-FFF2-40B4-BE49-F238E27FC236}">
                <a16:creationId xmlns:a16="http://schemas.microsoft.com/office/drawing/2014/main" id="{E8D87521-87C9-E471-5085-F73030C86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9" t="16096" r="19575" b="29719"/>
          <a:stretch/>
        </p:blipFill>
        <p:spPr>
          <a:xfrm>
            <a:off x="992631" y="3098292"/>
            <a:ext cx="2397761" cy="2103120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032628-EFA5-1E93-F39B-78A8312FBB5B}"/>
              </a:ext>
            </a:extLst>
          </p:cNvPr>
          <p:cNvSpPr/>
          <p:nvPr/>
        </p:nvSpPr>
        <p:spPr>
          <a:xfrm>
            <a:off x="1065784" y="1443736"/>
            <a:ext cx="3556000" cy="649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Linear Regression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/>
              <a:t>Curated a LR model depending on the correlation w.r.t to </a:t>
            </a:r>
            <a:r>
              <a:rPr lang="en-US" sz="1400" err="1"/>
              <a:t>SalePrice</a:t>
            </a:r>
            <a:endParaRPr lang="en-US" sz="14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C396E3-3B0C-7590-B2CD-C383B3580C32}"/>
              </a:ext>
            </a:extLst>
          </p:cNvPr>
          <p:cNvSpPr/>
          <p:nvPr/>
        </p:nvSpPr>
        <p:spPr>
          <a:xfrm>
            <a:off x="5212080" y="2423667"/>
            <a:ext cx="3556000" cy="8335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Ridge Regression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/>
              <a:t>Selected lambda using CV method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6045F8-3129-390E-6541-3F287B1BAC19}"/>
              </a:ext>
            </a:extLst>
          </p:cNvPr>
          <p:cNvSpPr/>
          <p:nvPr/>
        </p:nvSpPr>
        <p:spPr>
          <a:xfrm>
            <a:off x="5330952" y="4004118"/>
            <a:ext cx="4156458" cy="6217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Random forest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/>
              <a:t>Used a K-fold Cross validation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6268E2-E118-AB0A-15D2-593863C3323B}"/>
              </a:ext>
            </a:extLst>
          </p:cNvPr>
          <p:cNvSpPr/>
          <p:nvPr/>
        </p:nvSpPr>
        <p:spPr>
          <a:xfrm>
            <a:off x="4151376" y="5089144"/>
            <a:ext cx="3749040" cy="534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Extra trees Regressor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/>
              <a:t>To reduce variance in the dataset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EC05D2-DBE4-C7A7-78A6-7450036EFC7B}"/>
              </a:ext>
            </a:extLst>
          </p:cNvPr>
          <p:cNvSpPr/>
          <p:nvPr/>
        </p:nvSpPr>
        <p:spPr>
          <a:xfrm>
            <a:off x="1444752" y="5980176"/>
            <a:ext cx="3767328" cy="6217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XG boost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/>
              <a:t>Help to prevent overfitting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6134182-D3C0-7269-ABDF-ACE38FCEACE8}"/>
              </a:ext>
            </a:extLst>
          </p:cNvPr>
          <p:cNvCxnSpPr/>
          <p:nvPr/>
        </p:nvCxnSpPr>
        <p:spPr>
          <a:xfrm rot="5400000" flipH="1" flipV="1">
            <a:off x="1701292" y="2167636"/>
            <a:ext cx="1242568" cy="1042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19698C4-4117-7FF8-CDAE-74B8CD4379C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368296" y="2840418"/>
            <a:ext cx="2843784" cy="439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1BF15B3-045E-A1E6-D6D6-2A1AD7D6B23A}"/>
              </a:ext>
            </a:extLst>
          </p:cNvPr>
          <p:cNvCxnSpPr>
            <a:endCxn id="10" idx="1"/>
          </p:cNvCxnSpPr>
          <p:nvPr/>
        </p:nvCxnSpPr>
        <p:spPr>
          <a:xfrm>
            <a:off x="2925064" y="3592765"/>
            <a:ext cx="2405888" cy="722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432C605-0012-008F-1E61-D9FB52F62B4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925064" y="4149852"/>
            <a:ext cx="1226312" cy="1206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9150016-293F-EA00-A78D-1D297F9764CB}"/>
              </a:ext>
            </a:extLst>
          </p:cNvPr>
          <p:cNvCxnSpPr>
            <a:endCxn id="12" idx="0"/>
          </p:cNvCxnSpPr>
          <p:nvPr/>
        </p:nvCxnSpPr>
        <p:spPr>
          <a:xfrm rot="16200000" flipH="1">
            <a:off x="2316988" y="4968748"/>
            <a:ext cx="1346200" cy="6766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15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B329-9858-A2B2-CFEF-1AA7FF8B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approaches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D226-1FC7-CC22-FADC-7EF564962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5783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u="sng"/>
              <a:t>Random forest:</a:t>
            </a:r>
          </a:p>
          <a:p>
            <a:r>
              <a:rPr lang="en-US">
                <a:solidFill>
                  <a:schemeClr val="tx1"/>
                </a:solidFill>
              </a:rPr>
              <a:t>K-fold cross validation with 10 folds to validate the model</a:t>
            </a:r>
          </a:p>
          <a:p>
            <a:r>
              <a:rPr lang="en-US">
                <a:solidFill>
                  <a:schemeClr val="tx1"/>
                </a:solidFill>
              </a:rPr>
              <a:t>Used features that had high correlation to Sale Price</a:t>
            </a:r>
          </a:p>
          <a:p>
            <a:r>
              <a:rPr lang="en-US" b="0" i="0">
                <a:solidFill>
                  <a:schemeClr val="tx1"/>
                </a:solidFill>
                <a:effectLst/>
              </a:rPr>
              <a:t>It finds the optimal split for each node.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u="sng"/>
              <a:t>Extra Trees Regressor or Extremely Randomized Trees:</a:t>
            </a:r>
          </a:p>
          <a:p>
            <a:r>
              <a:rPr lang="en-US">
                <a:solidFill>
                  <a:schemeClr val="tx1"/>
                </a:solidFill>
              </a:rPr>
              <a:t>Splits are chosen randomly than compared to Random Forest</a:t>
            </a:r>
          </a:p>
          <a:p>
            <a:r>
              <a:rPr lang="en-US">
                <a:solidFill>
                  <a:schemeClr val="tx1"/>
                </a:solidFill>
              </a:rPr>
              <a:t>Can handle high variance and bias in the data</a:t>
            </a:r>
          </a:p>
          <a:p>
            <a:r>
              <a:rPr lang="en-US" err="1">
                <a:solidFill>
                  <a:schemeClr val="tx1"/>
                </a:solidFill>
              </a:rPr>
              <a:t>No.of</a:t>
            </a:r>
            <a:r>
              <a:rPr lang="en-US">
                <a:solidFill>
                  <a:schemeClr val="tx1"/>
                </a:solidFill>
              </a:rPr>
              <a:t> trees=800,max. features=sqrt(cols(X_train)),Sample without replacement</a:t>
            </a:r>
          </a:p>
          <a:p>
            <a:r>
              <a:rPr lang="en-US">
                <a:solidFill>
                  <a:schemeClr val="tx1"/>
                </a:solidFill>
              </a:rPr>
              <a:t>It uses Random Threshold for each features to split nodes, which adds additional randomness to the model</a:t>
            </a:r>
          </a:p>
          <a:p>
            <a:pPr marL="0" indent="0">
              <a:buNone/>
            </a:pPr>
            <a:r>
              <a:rPr lang="en-US" b="1" u="sng"/>
              <a:t>Ensemble model:</a:t>
            </a:r>
          </a:p>
          <a:p>
            <a:r>
              <a:rPr lang="en-US">
                <a:solidFill>
                  <a:schemeClr val="tx1"/>
                </a:solidFill>
              </a:rPr>
              <a:t>Can combine multiple diverse models for better predictive performance</a:t>
            </a:r>
          </a:p>
          <a:p>
            <a:r>
              <a:rPr lang="en-US">
                <a:solidFill>
                  <a:schemeClr val="tx1"/>
                </a:solidFill>
              </a:rPr>
              <a:t>RF:0.2,ExtraTrees Regressor:0.4,XG Boost:0.4</a:t>
            </a:r>
          </a:p>
          <a:p>
            <a:pPr marL="0" indent="0">
              <a:buNone/>
            </a:pPr>
            <a:endParaRPr lang="en-US"/>
          </a:p>
          <a:p>
            <a:endParaRPr lang="en-US" sz="1400"/>
          </a:p>
          <a:p>
            <a:endParaRPr lang="en-US" b="1" u="sng"/>
          </a:p>
          <a:p>
            <a:endParaRPr lang="en-US" b="1" u="sng"/>
          </a:p>
        </p:txBody>
      </p:sp>
    </p:spTree>
    <p:extLst>
      <p:ext uri="{BB962C8B-B14F-4D97-AF65-F5344CB8AC3E}">
        <p14:creationId xmlns:p14="http://schemas.microsoft.com/office/powerpoint/2010/main" val="36894724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382</Words>
  <Application>Microsoft Office PowerPoint</Application>
  <PresentationFormat>Widescreen</PresentationFormat>
  <Paragraphs>125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Calibri</vt:lpstr>
      <vt:lpstr>Trebuchet MS</vt:lpstr>
      <vt:lpstr>Wingdings 3</vt:lpstr>
      <vt:lpstr>Facet</vt:lpstr>
      <vt:lpstr>House Prices: Advanced Regression Techniques</vt:lpstr>
      <vt:lpstr>Problem Statement</vt:lpstr>
      <vt:lpstr>Motivation for the project</vt:lpstr>
      <vt:lpstr>Description of the data set</vt:lpstr>
      <vt:lpstr>Flowchart</vt:lpstr>
      <vt:lpstr>Data Visualization</vt:lpstr>
      <vt:lpstr>Correlation Map  </vt:lpstr>
      <vt:lpstr>Models developed</vt:lpstr>
      <vt:lpstr>Best approaches </vt:lpstr>
      <vt:lpstr>Results</vt:lpstr>
      <vt:lpstr>Challenges</vt:lpstr>
      <vt:lpstr>Thank you -Project-KC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Prices: Advanced Regression Techniques</dc:title>
  <dc:creator>Srivalli Chintapalli</dc:creator>
  <cp:lastModifiedBy>Srivalli Chintapalli</cp:lastModifiedBy>
  <cp:revision>1</cp:revision>
  <dcterms:created xsi:type="dcterms:W3CDTF">2023-11-26T01:43:04Z</dcterms:created>
  <dcterms:modified xsi:type="dcterms:W3CDTF">2023-12-04T21:17:14Z</dcterms:modified>
</cp:coreProperties>
</file>