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8" r:id="rId3"/>
    <p:sldId id="259" r:id="rId4"/>
    <p:sldId id="260" r:id="rId5"/>
    <p:sldId id="262" r:id="rId6"/>
    <p:sldId id="263"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06821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f2ff96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zero.webappsecurity.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Internship Studio’s Ethical Hacking Internship</a:t>
            </a:r>
            <a:endParaRPr dirty="0"/>
          </a:p>
        </p:txBody>
      </p:sp>
      <p:sp>
        <p:nvSpPr>
          <p:cNvPr id="56" name="Google Shape;56;p13"/>
          <p:cNvSpPr txBox="1"/>
          <p:nvPr/>
        </p:nvSpPr>
        <p:spPr>
          <a:xfrm>
            <a:off x="5463425" y="4038925"/>
            <a:ext cx="319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Name :Lohit Vishnu Naik</a:t>
            </a:r>
            <a:br>
              <a:rPr lang="en-GB" dirty="0"/>
            </a:br>
            <a:r>
              <a:rPr lang="en-GB" dirty="0"/>
              <a:t>E-mail: naiklohit1803@gmail.com</a:t>
            </a:r>
            <a:br>
              <a:rPr lang="en-GB" dirty="0"/>
            </a:br>
            <a:r>
              <a:rPr lang="en-GB" dirty="0"/>
              <a:t>Contact no.: 6362574417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94175" y="215025"/>
            <a:ext cx="8602133" cy="4838700"/>
          </a:xfrm>
          <a:prstGeom prst="rect">
            <a:avLst/>
          </a:prstGeom>
          <a:noFill/>
          <a:ln>
            <a:noFill/>
          </a:ln>
        </p:spPr>
      </p:pic>
      <p:pic>
        <p:nvPicPr>
          <p:cNvPr id="72" name="Google Shape;72;p16"/>
          <p:cNvPicPr preferRelativeResize="0"/>
          <p:nvPr/>
        </p:nvPicPr>
        <p:blipFill>
          <a:blip r:embed="rId4">
            <a:alphaModFix/>
          </a:blip>
          <a:stretch>
            <a:fillRect/>
          </a:stretch>
        </p:blipFill>
        <p:spPr>
          <a:xfrm>
            <a:off x="41775" y="62625"/>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623100" y="64100"/>
            <a:ext cx="7897800" cy="540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Cross-Site Scripting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Zero Bank’s Website</a:t>
            </a:r>
            <a:endParaRPr/>
          </a:p>
          <a:p>
            <a:pPr marL="0" lvl="0" indent="0" algn="l" rtl="0">
              <a:spcBef>
                <a:spcPts val="0"/>
              </a:spcBef>
              <a:spcAft>
                <a:spcPts val="0"/>
              </a:spcAft>
              <a:buNone/>
            </a:pPr>
            <a:r>
              <a:rPr lang="en-GB" b="1"/>
              <a:t>URL : </a:t>
            </a:r>
            <a:r>
              <a:rPr lang="en-GB" sz="1100" u="sng">
                <a:solidFill>
                  <a:schemeClr val="hlink"/>
                </a:solidFill>
                <a:hlinkClick r:id="rId3"/>
              </a:rPr>
              <a:t>http://zero.webappsecurity.com/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Cross-site Scripting via Remote File Inclusion was found possible, which cannot be ignored as this vulnerability allows a person to make changes to the site using dynamic scripts.</a:t>
            </a:r>
            <a:endParaRPr/>
          </a:p>
          <a:p>
            <a:pPr marL="0" lvl="0" indent="0" algn="l" rtl="0">
              <a:spcBef>
                <a:spcPts val="0"/>
              </a:spcBef>
              <a:spcAft>
                <a:spcPts val="0"/>
              </a:spcAft>
              <a:buNone/>
            </a:pPr>
            <a:r>
              <a:rPr lang="en-GB"/>
              <a:t>	This creates opportunity for many different types of attack few of the possible attacks are a user can change the site’s appearance with help of dynamic scripts, they can create unwanted pop-ups or alerts making site less user friendly, it can leak out cookies from browsers </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session details </a:t>
            </a:r>
            <a:endParaRPr/>
          </a:p>
          <a:p>
            <a:pPr marL="457200" lvl="0" indent="-317500" algn="l" rtl="0">
              <a:spcBef>
                <a:spcPts val="0"/>
              </a:spcBef>
              <a:spcAft>
                <a:spcPts val="0"/>
              </a:spcAft>
              <a:buSzPts val="1400"/>
              <a:buChar char="●"/>
            </a:pPr>
            <a:r>
              <a:rPr lang="en-GB"/>
              <a:t>Change website’s appearance </a:t>
            </a:r>
            <a:endParaRPr/>
          </a:p>
          <a:p>
            <a:pPr marL="457200" lvl="0" indent="-317500" algn="l" rtl="0">
              <a:spcBef>
                <a:spcPts val="0"/>
              </a:spcBef>
              <a:spcAft>
                <a:spcPts val="0"/>
              </a:spcAft>
              <a:buSzPts val="1400"/>
              <a:buChar char="●"/>
            </a:pPr>
            <a:r>
              <a:rPr lang="en-GB"/>
              <a:t>Intercept data flowing from user to the server</a:t>
            </a:r>
            <a:endParaRPr/>
          </a:p>
          <a:p>
            <a:pPr marL="0" lvl="0" indent="0" algn="l" rtl="0">
              <a:spcBef>
                <a:spcPts val="0"/>
              </a:spcBef>
              <a:spcAft>
                <a:spcPts val="0"/>
              </a:spcAft>
              <a:buNone/>
            </a:pPr>
            <a:r>
              <a:rPr lang="en-GB" b="1"/>
              <a:t>Solution: </a:t>
            </a:r>
            <a:endParaRPr b="1"/>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Filter input on arrival.</a:t>
            </a:r>
            <a:r>
              <a:rPr lang="en-GB" sz="1200">
                <a:solidFill>
                  <a:srgbClr val="333332"/>
                </a:solidFill>
                <a:highlight>
                  <a:srgbClr val="FFFFFF"/>
                </a:highlight>
              </a:rPr>
              <a:t> At the point where user input is received, filter as strictly as possible based on what is expected or valid input.</a:t>
            </a:r>
            <a:endParaRPr sz="1200">
              <a:solidFill>
                <a:srgbClr val="333332"/>
              </a:solidFill>
              <a:highlight>
                <a:srgbClr val="FFFFFF"/>
              </a:highlight>
            </a:endParaRPr>
          </a:p>
          <a:p>
            <a:pPr marL="457200" lvl="0" indent="-304800" algn="l" rtl="0">
              <a:lnSpc>
                <a:spcPct val="115000"/>
              </a:lnSpc>
              <a:spcBef>
                <a:spcPts val="0"/>
              </a:spcBef>
              <a:spcAft>
                <a:spcPts val="0"/>
              </a:spcAft>
              <a:buClr>
                <a:srgbClr val="333332"/>
              </a:buClr>
              <a:buSzPts val="1200"/>
              <a:buChar char="●"/>
            </a:pPr>
            <a:r>
              <a:rPr lang="en-GB" sz="1200" b="1">
                <a:solidFill>
                  <a:srgbClr val="333332"/>
                </a:solidFill>
                <a:highlight>
                  <a:srgbClr val="FFFFFF"/>
                </a:highlight>
              </a:rPr>
              <a:t>Encode data on output.</a:t>
            </a:r>
            <a:r>
              <a:rPr lang="en-GB" sz="120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1200">
              <a:solidFill>
                <a:srgbClr val="333332"/>
              </a:solidFill>
              <a:highlight>
                <a:srgbClr val="FFFFFF"/>
              </a:highlight>
            </a:endParaRPr>
          </a:p>
          <a:p>
            <a:pPr marL="914400" lvl="0" indent="0" algn="l" rtl="0">
              <a:spcBef>
                <a:spcPts val="0"/>
              </a:spcBef>
              <a:spcAft>
                <a:spcPts val="0"/>
              </a:spcAft>
              <a:buNone/>
            </a:pPr>
            <a:endParaRPr sz="1200" b="1">
              <a:solidFill>
                <a:srgbClr val="333332"/>
              </a:solidFill>
              <a:highlight>
                <a:srgbClr val="FFFFFF"/>
              </a:highlight>
            </a:endParaRPr>
          </a:p>
          <a:p>
            <a:pPr marL="0" lvl="0" indent="0" algn="l" rtl="0">
              <a:spcBef>
                <a:spcPts val="0"/>
              </a:spcBef>
              <a:spcAft>
                <a:spcPts val="0"/>
              </a:spcAft>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234</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Task 2</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Lohit Naik</dc:creator>
  <cp:lastModifiedBy>Lohit Naik</cp:lastModifiedBy>
  <cp:revision>2</cp:revision>
  <dcterms:modified xsi:type="dcterms:W3CDTF">2024-03-05T17:39:30Z</dcterms:modified>
</cp:coreProperties>
</file>