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8" r:id="rId5"/>
    <p:sldId id="259"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11/9/2023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11/9/2023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11/9/2023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11/9/2023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11/9/2023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11/9/2023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11/9/2023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11/9/2023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11/9/2023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11/9/2023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etapixel.com/2015/08/07/a-look-at-photo-steganography-the-hiding-of-secrets-inside-digital-images/" TargetMode="External"/><Relationship Id="rId2" Type="http://schemas.openxmlformats.org/officeDocument/2006/relationships/hyperlink" Target="https://github.com/LohitNaik18/Steganography" TargetMode="External"/><Relationship Id="rId1" Type="http://schemas.openxmlformats.org/officeDocument/2006/relationships/slideLayout" Target="../slideLayouts/slideLayout2.xml"/><Relationship Id="rId6" Type="http://schemas.openxmlformats.org/officeDocument/2006/relationships/hyperlink" Target="https://en.wikipedia.org/wiki/Steganography" TargetMode="External"/><Relationship Id="rId5" Type="http://schemas.openxmlformats.org/officeDocument/2006/relationships/hyperlink" Target="http://www.astrj.com/" TargetMode="External"/><Relationship Id="rId4" Type="http://schemas.openxmlformats.org/officeDocument/2006/relationships/hyperlink" Target="https://arxiv.org/pdf/1901.038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26644"/>
          </a:xfrm>
        </p:spPr>
        <p:txBody>
          <a:bodyPr>
            <a:normAutofit/>
          </a:bodyPr>
          <a:lstStyle/>
          <a:p>
            <a:r>
              <a:rPr lang="en-US" sz="3200" b="1" i="0" cap="none" dirty="0">
                <a:effectLst/>
                <a:latin typeface="Franklin Gothic Demi (Headings)"/>
                <a:cs typeface="Times New Roman" panose="02020603050405020304" pitchFamily="18" charset="0"/>
              </a:rPr>
              <a:t>STEGANOGRAPHY HIDING MESSAGE IN AN IMAGE PROJECT</a:t>
            </a:r>
            <a:endParaRPr lang="en-US" sz="3200" b="1" cap="none" dirty="0">
              <a:latin typeface="Franklin Gothic Demi (Headings)"/>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921080"/>
            <a:ext cx="11029615" cy="3015840"/>
          </a:xfrm>
        </p:spPr>
        <p:txBody>
          <a:bodyPr/>
          <a:lstStyle/>
          <a:p>
            <a:pPr marL="0" indent="0" algn="just">
              <a:buNone/>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project aims to address the challenge of developing a robust steganography technique for concealing messages within digital images while ensuring high security, maximum data capacity, resistance to attacks, user-friendliness, and real-time performance. The goal is to create a practical and secure solution for data protection, secure communication, and cybersecurity applications.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43665"/>
            <a:ext cx="11029615" cy="5014451"/>
          </a:xfrm>
        </p:spPr>
        <p:txBody>
          <a:bodyPr>
            <a:noAutofit/>
          </a:bodyPr>
          <a:lstStyle/>
          <a:p>
            <a:pPr marL="0" indent="0">
              <a:buNone/>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GitHub Repository :</a:t>
            </a:r>
          </a:p>
          <a:p>
            <a:pPr algn="l">
              <a:buFont typeface="Courier New" panose="02070309020205020404" pitchFamily="49" charset="0"/>
              <a:buChar char="o"/>
            </a:pPr>
            <a:r>
              <a:rPr lang="en-US" dirty="0">
                <a:hlinkClick r:id="rId2"/>
              </a:rPr>
              <a:t>LohitNaik18/Steganography: Hiding Message In An Image Project (github.com)</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Research Paper on Steganography Principles:</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Steganography: The Art of Hiding: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3"/>
              </a:rPr>
              <a:t>https://petapixel.com/2015/08/07/a-look-at-photo-steganography-the-hiding-of-secrets-inside-digital-images/</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 Survey of Steganography Techniques: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4"/>
              </a:rPr>
              <a:t>https://arxiv.org/pdf/1901.03892</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Principles of Steganography: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5"/>
              </a:rPr>
              <a:t>http://www.astrj.com/</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Steganography Wikipedia:</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6"/>
              </a:rPr>
              <a:t>https://en.wikipedia.org/wiki/Steganography</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Introduction to Steganography and its importance</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Project Overview</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Target Audience</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Solution and Value Proposition</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Customization of the Project</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Modeling Techniques</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Results and Outcomes</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Relevant Links</a:t>
            </a:r>
          </a:p>
        </p:txBody>
      </p:sp>
    </p:spTree>
    <p:extLst>
      <p:ext uri="{BB962C8B-B14F-4D97-AF65-F5344CB8AC3E}">
        <p14:creationId xmlns:p14="http://schemas.microsoft.com/office/powerpoint/2010/main" val="211682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240280"/>
            <a:ext cx="11029615" cy="2546350"/>
          </a:xfrm>
        </p:spPr>
        <p:txBody>
          <a:bodyPr/>
          <a:lstStyle/>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Our project focuses on developing a secure and user-friendly steganography solution for hiding messages within digital images. The primary goal is to ensure the confidentiality of hidden information while maximizing data capacity and maintaining image quality. We aim to create a practical tool with robust security and detection resistance, serving applications in data protection, secure communication, and cybersecurity.</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5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77427"/>
            <a:ext cx="11029615" cy="2789698"/>
          </a:xfrm>
        </p:spPr>
        <p:txBody>
          <a:bodyPr/>
          <a:lstStyle/>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This steganography project caters to a range of end users. Security professionals, government agencies, and businesses benefit from its secure data hiding capabilities, ensuring confidentiality and privacy for sensitive information. Researchers and academia utilize it for studies on information concealment and security, while general users can easily secure their personal data and communications. This diverse user base underscores the project's universal applicability in enhancing data security and privacy across various sectors.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lgn="just">
              <a:buNone/>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Our solution is a steganography tool that enables users to hide messages within images using a password for encryption. It addresses the needs of end users by providing a secure and simple way to communicate sensitive information. The value it brings is enhanced privacy and security, ensuring that only the intended recipient can access the hidden message.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49448"/>
            <a:ext cx="11029615" cy="2670964"/>
          </a:xfrm>
        </p:spPr>
        <p:txBody>
          <a:bodyPr/>
          <a:lstStyle/>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We implemented a user-friendly interface to make the tool accessible to a broader audience.</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We added password-based encryption to enhance security.</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Our code incorporates both encryption and decryption functionality, making it a complete steganography solution.</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We have improved code readability and made minor optimizations for better performance.</a:t>
            </a:r>
          </a:p>
        </p:txBody>
      </p:sp>
    </p:spTree>
    <p:extLst>
      <p:ext uri="{BB962C8B-B14F-4D97-AF65-F5344CB8AC3E}">
        <p14:creationId xmlns:p14="http://schemas.microsoft.com/office/powerpoint/2010/main" val="365738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1759973"/>
            <a:ext cx="11029616" cy="3913240"/>
          </a:xfrm>
        </p:spPr>
        <p:txBody>
          <a:bodyPr>
            <a:noAutofit/>
          </a:bodyPr>
          <a:lstStyle/>
          <a:p>
            <a:pPr algn="l">
              <a:buFont typeface="Courier New" panose="02070309020205020404" pitchFamily="49" charset="0"/>
              <a:buChar char="o"/>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OpenCV for Image Processing: Utilized OpenCV for loading, manipulating, and saving images, facilitating pixel-level access.</a:t>
            </a:r>
          </a:p>
          <a:p>
            <a:pPr algn="l">
              <a:buFont typeface="Courier New" panose="02070309020205020404" pitchFamily="49" charset="0"/>
              <a:buChar char="o"/>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Pixel-Level Manipulation: Modified image </a:t>
            </a:r>
            <a:r>
              <a:rPr lang="en-IN"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color</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channels to hide messages imperceptibly.</a:t>
            </a:r>
          </a:p>
          <a:p>
            <a:pPr algn="l">
              <a:buFont typeface="Courier New" panose="02070309020205020404" pitchFamily="49" charset="0"/>
              <a:buChar char="o"/>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Password-Based Encryption: Enhanced security using a password as a cryptographic key.</a:t>
            </a:r>
          </a:p>
          <a:p>
            <a:pPr algn="l">
              <a:buFont typeface="Courier New" panose="02070309020205020404" pitchFamily="49" charset="0"/>
              <a:buChar char="o"/>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Character-to-Value Mapping: Employed dictionaries for character-to-integer conversions.</a:t>
            </a:r>
          </a:p>
          <a:p>
            <a:pPr algn="l">
              <a:buFont typeface="Courier New" panose="02070309020205020404" pitchFamily="49" charset="0"/>
              <a:buChar char="o"/>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Modular Structure: Organized code into functions for clarity and maintainability.</a:t>
            </a:r>
          </a:p>
          <a:p>
            <a:pPr algn="l">
              <a:buFont typeface="Courier New" panose="02070309020205020404" pitchFamily="49" charset="0"/>
              <a:buChar char="o"/>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Error Handling: Implemented mechanisms for handling issues gracefully.</a:t>
            </a:r>
          </a:p>
          <a:p>
            <a:pPr algn="l">
              <a:buFont typeface="Courier New" panose="02070309020205020404" pitchFamily="49" charset="0"/>
              <a:buChar char="o"/>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User Interface: Potentially included a user-friendly interface for easier interaction.</a:t>
            </a:r>
          </a:p>
        </p:txBody>
      </p:sp>
    </p:spTree>
    <p:extLst>
      <p:ext uri="{BB962C8B-B14F-4D97-AF65-F5344CB8AC3E}">
        <p14:creationId xmlns:p14="http://schemas.microsoft.com/office/powerpoint/2010/main" val="318408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Successful Message Concealment: Messages are hidden imperceptibly within images.</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Secure Encryption: Password-based encryption ensures message security.</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Positive User Feedback: Users find the tool effective and easy to use.</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Efficient Performance: The tool performs well with large image files.</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Error Handling: Effective error management provides guidance to users.</a:t>
            </a:r>
          </a:p>
          <a:p>
            <a:pPr algn="l">
              <a:buFont typeface="Courier New" panose="02070309020205020404" pitchFamily="49" charset="0"/>
              <a:buChar char="o"/>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Future Potential: The project has room for advanced features and expansion.</a:t>
            </a:r>
          </a:p>
          <a:p>
            <a:pPr>
              <a:buFont typeface="Courier New" panose="02070309020205020404" pitchFamily="49" charset="0"/>
              <a:buChar char="o"/>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2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6395E0B9-4820-3737-52B7-1E4FA5514563}"/>
              </a:ext>
            </a:extLst>
          </p:cNvPr>
          <p:cNvPicPr>
            <a:picLocks noGrp="1" noChangeAspect="1"/>
          </p:cNvPicPr>
          <p:nvPr>
            <p:ph idx="1"/>
          </p:nvPr>
        </p:nvPicPr>
        <p:blipFill>
          <a:blip r:embed="rId2"/>
          <a:stretch>
            <a:fillRect/>
          </a:stretch>
        </p:blipFill>
        <p:spPr>
          <a:xfrm>
            <a:off x="353961" y="736829"/>
            <a:ext cx="11385755" cy="5924469"/>
          </a:xfrm>
        </p:spPr>
      </p:pic>
      <p:pic>
        <p:nvPicPr>
          <p:cNvPr id="21" name="Picture 20">
            <a:extLst>
              <a:ext uri="{FF2B5EF4-FFF2-40B4-BE49-F238E27FC236}">
                <a16:creationId xmlns:a16="http://schemas.microsoft.com/office/drawing/2014/main" id="{B0A55B70-B8CC-B9AD-F0AC-1B704AEBA870}"/>
              </a:ext>
            </a:extLst>
          </p:cNvPr>
          <p:cNvPicPr>
            <a:picLocks noChangeAspect="1"/>
          </p:cNvPicPr>
          <p:nvPr/>
        </p:nvPicPr>
        <p:blipFill>
          <a:blip r:embed="rId3"/>
          <a:stretch>
            <a:fillRect/>
          </a:stretch>
        </p:blipFill>
        <p:spPr>
          <a:xfrm>
            <a:off x="623805" y="5511731"/>
            <a:ext cx="5698337" cy="983065"/>
          </a:xfrm>
          <a:prstGeom prst="rect">
            <a:avLst/>
          </a:prstGeom>
        </p:spPr>
      </p:pic>
    </p:spTree>
    <p:extLst>
      <p:ext uri="{BB962C8B-B14F-4D97-AF65-F5344CB8AC3E}">
        <p14:creationId xmlns:p14="http://schemas.microsoft.com/office/powerpoint/2010/main" val="204583213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847</TotalTime>
  <Words>620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Courier New</vt:lpstr>
      <vt:lpstr>Franklin Gothic Book</vt:lpstr>
      <vt:lpstr>Franklin Gothic Demi</vt:lpstr>
      <vt:lpstr>Franklin Gothic Demi (Headings)</vt:lpstr>
      <vt:lpstr>Times New Roman</vt:lpstr>
      <vt:lpstr>Wingdings 2</vt:lpstr>
      <vt:lpstr>DividendVTI</vt:lpstr>
      <vt:lpstr>STEGANOGRAPHY HIDING MESSAGE IN AN IMAGE PROJECT</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Lohit Naik</cp:lastModifiedBy>
  <cp:revision>7</cp:revision>
  <dcterms:created xsi:type="dcterms:W3CDTF">2021-05-26T16:50:10Z</dcterms:created>
  <dcterms:modified xsi:type="dcterms:W3CDTF">2023-11-09T18:00:26Z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