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61" r:id="rId5"/>
    <p:sldId id="262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Under post we have</a:t>
          </a:r>
        </a:p>
      </dgm:t>
    </dgm:pt>
    <dgm:pt modelId="{ADEA5C60-BA03-45CE-8AE4-87E8350E817F}" type="parTrans" cxnId="{E88E6FD0-5EE8-42CE-8AC4-D71962510EE7}">
      <dgm:prSet/>
      <dgm:spPr/>
      <dgm:t>
        <a:bodyPr/>
        <a:lstStyle/>
        <a:p>
          <a:endParaRPr lang="en-US"/>
        </a:p>
      </dgm:t>
    </dgm:pt>
    <dgm:pt modelId="{8655DB40-16AB-41AF-B7B9-C009642A6E8E}" type="sibTrans" cxnId="{E88E6FD0-5EE8-42CE-8AC4-D71962510EE7}">
      <dgm:prSet/>
      <dgm:spPr/>
      <dgm:t>
        <a:bodyPr/>
        <a:lstStyle/>
        <a:p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Post service 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/>
        <a:lstStyle/>
        <a:p>
          <a:endParaRPr lang="en-US"/>
        </a:p>
      </dgm:t>
    </dgm:pt>
    <dgm:pt modelId="{9AC506A7-F034-46F5-B26F-46FD22856FB4}" type="sibTrans" cxnId="{1A254136-9EEE-43D0-BC71-1289B085104A}">
      <dgm:prSet/>
      <dgm:spPr/>
      <dgm:t>
        <a:bodyPr/>
        <a:lstStyle/>
        <a:p>
          <a:endParaRPr lang="en-US"/>
        </a:p>
      </dgm:t>
    </dgm:pt>
    <dgm:pt modelId="{8AEC6483-23EF-4414-8E2A-6A005181899E}">
      <dgm:prSet phldrT="[Text]"/>
      <dgm:spPr/>
      <dgm:t>
        <a:bodyPr/>
        <a:lstStyle/>
        <a:p>
          <a:r>
            <a:rPr lang="en-US" dirty="0"/>
            <a:t>Post create</a:t>
          </a:r>
        </a:p>
      </dgm:t>
    </dgm:pt>
    <dgm:pt modelId="{526DBE94-00A7-461E-AF61-51DFFA468BD0}" type="parTrans" cxnId="{976405B9-79B8-494E-A105-801AB128A327}">
      <dgm:prSet/>
      <dgm:spPr/>
      <dgm:t>
        <a:bodyPr/>
        <a:lstStyle/>
        <a:p>
          <a:endParaRPr lang="en-US"/>
        </a:p>
      </dgm:t>
    </dgm:pt>
    <dgm:pt modelId="{C81D2561-AE20-4589-919A-5479573342B0}" type="sibTrans" cxnId="{976405B9-79B8-494E-A105-801AB128A327}">
      <dgm:prSet/>
      <dgm:spPr/>
      <dgm:t>
        <a:bodyPr/>
        <a:lstStyle/>
        <a:p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Post</a:t>
          </a:r>
          <a:r>
            <a:rPr lang="en-US" baseline="0" dirty="0"/>
            <a:t> model data type</a:t>
          </a:r>
          <a:endParaRPr lang="en-US" dirty="0"/>
        </a:p>
      </dgm:t>
    </dgm:pt>
    <dgm:pt modelId="{001921C4-E4A3-488C-B466-13D798BB2038}" type="parTrans" cxnId="{778F2B2A-B50E-4B4B-8031-BBB0BAF3076A}">
      <dgm:prSet/>
      <dgm:spPr/>
      <dgm:t>
        <a:bodyPr/>
        <a:lstStyle/>
        <a:p>
          <a:endParaRPr lang="en-US"/>
        </a:p>
      </dgm:t>
    </dgm:pt>
    <dgm:pt modelId="{B28DA56B-359A-427D-B40B-7C9A5E29DAD4}" type="sibTrans" cxnId="{778F2B2A-B50E-4B4B-8031-BBB0BAF3076A}">
      <dgm:prSet/>
      <dgm:spPr/>
      <dgm:t>
        <a:bodyPr/>
        <a:lstStyle/>
        <a:p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Post list </a:t>
          </a:r>
        </a:p>
      </dgm:t>
    </dgm:pt>
    <dgm:pt modelId="{10182E5A-267A-4FF5-8BE4-365E5F0F59FD}" type="parTrans" cxnId="{4B45AE37-5E95-4459-A22C-A76A562E440A}">
      <dgm:prSet/>
      <dgm:spPr/>
      <dgm:t>
        <a:bodyPr/>
        <a:lstStyle/>
        <a:p>
          <a:endParaRPr lang="en-US"/>
        </a:p>
      </dgm:t>
    </dgm:pt>
    <dgm:pt modelId="{89F8EF12-ABE9-4852-AA60-32F3BE4FD92C}" type="sibTrans" cxnId="{4B45AE37-5E95-4459-A22C-A76A562E440A}">
      <dgm:prSet/>
      <dgm:spPr/>
      <dgm:t>
        <a:bodyPr/>
        <a:lstStyle/>
        <a:p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5" custLinFactNeighborX="51217" custLinFactNeighborY="4632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5" custLinFactY="16672" custLinFactNeighborX="-794" custLinFactNeighborY="100000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5">
        <dgm:presLayoutVars>
          <dgm:bulletEnabled val="1"/>
        </dgm:presLayoutVars>
      </dgm:prSet>
      <dgm:spPr/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5" custLinFactY="8522" custLinFactNeighborX="397" custLinFactNeighborY="100000">
        <dgm:presLayoutVars>
          <dgm:bulletEnabled val="1"/>
        </dgm:presLayoutVars>
      </dgm:prSet>
      <dgm:spPr/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5" custLinFactNeighborX="-52805" custLinFactNeighborY="-7263">
        <dgm:presLayoutVars>
          <dgm:bulletEnabled val="1"/>
        </dgm:presLayoutVars>
      </dgm:prSet>
      <dgm:spPr/>
    </dgm:pt>
  </dgm:ptLst>
  <dgm:cxnLst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1349644" y="58388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 post we have</a:t>
          </a:r>
        </a:p>
      </dsp:txBody>
      <dsp:txXfrm>
        <a:off x="1349644" y="58388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63768" y="1465865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Post service </a:t>
          </a:r>
        </a:p>
      </dsp:txBody>
      <dsp:txXfrm>
        <a:off x="2563768" y="1465865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277308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Post create</a:t>
          </a:r>
        </a:p>
      </dsp:txBody>
      <dsp:txXfrm>
        <a:off x="277308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588704" y="2829082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Post</a:t>
          </a:r>
          <a:r>
            <a:rPr lang="en-US" sz="2500" kern="1200" baseline="0" dirty="0"/>
            <a:t> model data type</a:t>
          </a:r>
          <a:endParaRPr lang="en-US" sz="2500" kern="1200" dirty="0"/>
        </a:p>
      </dsp:txBody>
      <dsp:txXfrm>
        <a:off x="2588704" y="2829082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323265" y="284015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Post list </a:t>
          </a:r>
        </a:p>
      </dsp:txBody>
      <dsp:txXfrm>
        <a:off x="323265" y="284015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2/6/2022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2/6/2022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2/6/2022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2/6/2022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hitasyaTata/PersonalBlogPost#readme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Blog post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Angular, Node, Mongo, Express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case study 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3" y="1752600"/>
            <a:ext cx="10215157" cy="4229100"/>
          </a:xfrm>
        </p:spPr>
        <p:txBody>
          <a:bodyPr/>
          <a:lstStyle/>
          <a:p>
            <a:r>
              <a:rPr lang="en-US" dirty="0"/>
              <a:t>Blog manager using single page application by angular </a:t>
            </a:r>
            <a:endParaRPr dirty="0"/>
          </a:p>
          <a:p>
            <a:r>
              <a:rPr lang="en-US" dirty="0"/>
              <a:t>CRUD operations using Node and Mongo as backend/database</a:t>
            </a:r>
            <a:endParaRPr dirty="0"/>
          </a:p>
          <a:p>
            <a:r>
              <a:rPr lang="en-US" dirty="0"/>
              <a:t>Components used are login, register, post-list, post-create, header.</a:t>
            </a:r>
          </a:p>
          <a:p>
            <a:r>
              <a:rPr lang="en-US" dirty="0"/>
              <a:t>Services used are post-service</a:t>
            </a:r>
          </a:p>
          <a:p>
            <a:r>
              <a:rPr lang="en-US" dirty="0"/>
              <a:t>Modules used are angular material, forms, http client</a:t>
            </a:r>
          </a:p>
          <a:p>
            <a:r>
              <a:rPr lang="en-US" dirty="0"/>
              <a:t>Backend routes is post.js and server.js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my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Download the project from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</a:t>
            </a:r>
            <a:endParaRPr lang="en-US" dirty="0"/>
          </a:p>
          <a:p>
            <a:r>
              <a:rPr lang="en-US" dirty="0"/>
              <a:t>Go to the directory and install </a:t>
            </a:r>
            <a:r>
              <a:rPr lang="en-US" dirty="0" err="1"/>
              <a:t>npm</a:t>
            </a:r>
            <a:r>
              <a:rPr lang="en-US" dirty="0"/>
              <a:t> dependences using </a:t>
            </a:r>
            <a:r>
              <a:rPr lang="en-US" dirty="0" err="1"/>
              <a:t>npm</a:t>
            </a:r>
            <a:r>
              <a:rPr lang="en-US" dirty="0"/>
              <a:t> I -–force </a:t>
            </a:r>
          </a:p>
          <a:p>
            <a:r>
              <a:rPr lang="en-US" dirty="0"/>
              <a:t>Ng serve –-port 1000</a:t>
            </a:r>
          </a:p>
          <a:p>
            <a:r>
              <a:rPr lang="en-US" dirty="0"/>
              <a:t>Node server.js to start the server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4BAD6-897F-4DF3-9BB0-F347F414F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Access the frontend using localhost:1000</a:t>
            </a:r>
          </a:p>
          <a:p>
            <a:r>
              <a:rPr lang="en-US" dirty="0"/>
              <a:t>To see the </a:t>
            </a:r>
            <a:r>
              <a:rPr lang="en-US" dirty="0" err="1"/>
              <a:t>api</a:t>
            </a:r>
            <a:r>
              <a:rPr lang="en-US" dirty="0"/>
              <a:t> or test it go to localhost:3000/</a:t>
            </a:r>
            <a:r>
              <a:rPr lang="en-US" dirty="0" err="1"/>
              <a:t>api</a:t>
            </a:r>
            <a:r>
              <a:rPr lang="en-US" dirty="0"/>
              <a:t>/posts</a:t>
            </a:r>
          </a:p>
          <a:p>
            <a:r>
              <a:rPr lang="en-US" dirty="0"/>
              <a:t>Send requests using postman</a:t>
            </a:r>
          </a:p>
          <a:p>
            <a:r>
              <a:rPr lang="en-US" dirty="0"/>
              <a:t>The requests used are post, put, delete, get.</a:t>
            </a:r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there functions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8393" y="1825625"/>
            <a:ext cx="5371407" cy="4187952"/>
          </a:xfrm>
        </p:spPr>
        <p:txBody>
          <a:bodyPr/>
          <a:lstStyle/>
          <a:p>
            <a:r>
              <a:rPr lang="en-US" dirty="0"/>
              <a:t>Post model has id, title, content, and image source</a:t>
            </a:r>
          </a:p>
          <a:p>
            <a:r>
              <a:rPr lang="en-US" dirty="0"/>
              <a:t>Data is created with post create and displayed by post list </a:t>
            </a:r>
          </a:p>
          <a:p>
            <a:r>
              <a:rPr lang="en-US" dirty="0"/>
              <a:t>Data is traveled between </a:t>
            </a:r>
            <a:r>
              <a:rPr lang="en-US" dirty="0" err="1"/>
              <a:t>postcreate</a:t>
            </a:r>
            <a:r>
              <a:rPr lang="en-US" dirty="0"/>
              <a:t> -&gt; post service -&gt;  backend -&gt; </a:t>
            </a:r>
            <a:r>
              <a:rPr lang="en-US" dirty="0" err="1"/>
              <a:t>postlist</a:t>
            </a:r>
            <a:r>
              <a:rPr lang="en-US" dirty="0"/>
              <a:t> </a:t>
            </a:r>
          </a:p>
        </p:txBody>
      </p:sp>
      <p:graphicFrame>
        <p:nvGraphicFramePr>
          <p:cNvPr id="9" name="Content Placeholder 8" descr="Basic Block List showing 6 groups of boxes, each a different color, arranged from left to right and top to bottom by row with 2 boxes in each row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4258082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sample data set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(aut</a:t>
            </a:r>
            <a:r>
              <a:rPr lang="en-US" sz="6400" dirty="0">
                <a:solidFill>
                  <a:srgbClr val="D4D4D4"/>
                </a:solidFill>
                <a:latin typeface="Consolas" panose="020B0609020204030204" pitchFamily="49" charset="0"/>
              </a:rPr>
              <a:t>o generated by mongo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imagePath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35DF393-59C3-400A-B75F-CEF2290300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104" r="4104"/>
          <a:stretch>
            <a:fillRect/>
          </a:stretch>
        </p:blipFill>
        <p:spPr>
          <a:xfrm>
            <a:off x="749935" y="1022882"/>
            <a:ext cx="5943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&amp; delete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82DA18A-7F2F-4152-B9B6-9CF9ADBDEA3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135" b="10135"/>
          <a:stretch/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edit is done using put and delete is done using the delete request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The post processing through </a:t>
            </a:r>
            <a:r>
              <a:rPr lang="en-US" dirty="0" err="1"/>
              <a:t>post_service</a:t>
            </a:r>
            <a:r>
              <a:rPr lang="en-US" dirty="0"/>
              <a:t> component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959EF3D-EDD0-4CB4-B796-403D65F973E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l="1671" r="167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	-</a:t>
            </a:r>
            <a:r>
              <a:rPr lang="en-US"/>
              <a:t>Lohitasya 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23</TotalTime>
  <Words>268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Segoe Print</vt:lpstr>
      <vt:lpstr>Nature Illustration 16x9</vt:lpstr>
      <vt:lpstr>Personal Blog post Manager</vt:lpstr>
      <vt:lpstr>What is my case study ?</vt:lpstr>
      <vt:lpstr>How to start my project</vt:lpstr>
      <vt:lpstr>Components and there functions </vt:lpstr>
      <vt:lpstr>Example of sample data set </vt:lpstr>
      <vt:lpstr>Edit &amp; delete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Blog post Manager</dc:title>
  <dc:creator>tata lohitasya</dc:creator>
  <cp:lastModifiedBy>tata lohitasya</cp:lastModifiedBy>
  <cp:revision>1</cp:revision>
  <dcterms:created xsi:type="dcterms:W3CDTF">2022-02-06T16:32:25Z</dcterms:created>
  <dcterms:modified xsi:type="dcterms:W3CDTF">2022-02-06T16:56:00Z</dcterms:modified>
</cp:coreProperties>
</file>