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DROWSINESS DEETCTION USING OPEN CV FACE RECOGNIZATION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USECASE DIAGRAM</a:t>
            </a:r>
            <a:endParaRPr lang="en-US"/>
          </a:p>
        </p:txBody>
      </p:sp>
      <p:pic>
        <p:nvPicPr>
          <p:cNvPr id="4" name="Content Placeholder 3" descr="USE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8790" y="1915160"/>
            <a:ext cx="615315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DIAGRAM</a:t>
            </a:r>
            <a:endParaRPr lang="en-US"/>
          </a:p>
        </p:txBody>
      </p:sp>
      <p:pic>
        <p:nvPicPr>
          <p:cNvPr id="4" name="Content Placeholder 3" descr="CLAS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2690" y="2143760"/>
            <a:ext cx="470535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ACTIVITY DIAGRAM</a:t>
            </a:r>
            <a:endParaRPr lang="en-US"/>
          </a:p>
        </p:txBody>
      </p:sp>
      <p:pic>
        <p:nvPicPr>
          <p:cNvPr id="4" name="Content Placeholder 3" descr="ACTIVIT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7160" y="1825625"/>
            <a:ext cx="175641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Presentation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DSP</dc:creator>
  <cp:lastModifiedBy>DSP</cp:lastModifiedBy>
  <cp:revision>1</cp:revision>
  <dcterms:created xsi:type="dcterms:W3CDTF">2019-02-14T18:37:42Z</dcterms:created>
  <dcterms:modified xsi:type="dcterms:W3CDTF">2019-02-14T18:37:42Z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