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24281-64B9-D440-82FE-4954C293734C}" v="14" dt="2023-12-11T23:26:29.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50"/>
    <p:restoredTop sz="94643"/>
  </p:normalViewPr>
  <p:slideViewPr>
    <p:cSldViewPr snapToGrid="0">
      <p:cViewPr varScale="1">
        <p:scale>
          <a:sx n="105" d="100"/>
          <a:sy n="105" d="100"/>
        </p:scale>
        <p:origin x="1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hith Kakolla" userId="901e57d9-9215-4a86-9c1b-d02a2db583b6" providerId="ADAL" clId="{9C824281-64B9-D440-82FE-4954C293734C}"/>
    <pc:docChg chg="undo custSel addSld modSld">
      <pc:chgData name="Lohith Kakolla" userId="901e57d9-9215-4a86-9c1b-d02a2db583b6" providerId="ADAL" clId="{9C824281-64B9-D440-82FE-4954C293734C}" dt="2023-12-11T23:26:50.221" v="185" actId="14100"/>
      <pc:docMkLst>
        <pc:docMk/>
      </pc:docMkLst>
      <pc:sldChg chg="addSp delSp modSp mod setBg">
        <pc:chgData name="Lohith Kakolla" userId="901e57d9-9215-4a86-9c1b-d02a2db583b6" providerId="ADAL" clId="{9C824281-64B9-D440-82FE-4954C293734C}" dt="2023-12-11T23:21:39.797" v="104" actId="27636"/>
        <pc:sldMkLst>
          <pc:docMk/>
          <pc:sldMk cId="2811462187" sldId="256"/>
        </pc:sldMkLst>
        <pc:spChg chg="add mod">
          <ac:chgData name="Lohith Kakolla" userId="901e57d9-9215-4a86-9c1b-d02a2db583b6" providerId="ADAL" clId="{9C824281-64B9-D440-82FE-4954C293734C}" dt="2023-12-11T23:21:39.797" v="104" actId="27636"/>
          <ac:spMkLst>
            <pc:docMk/>
            <pc:sldMk cId="2811462187" sldId="256"/>
            <ac:spMk id="2" creationId="{19CC972C-C3F4-967F-62E4-A7D718FBD581}"/>
          </ac:spMkLst>
        </pc:spChg>
        <pc:spChg chg="add del">
          <ac:chgData name="Lohith Kakolla" userId="901e57d9-9215-4a86-9c1b-d02a2db583b6" providerId="ADAL" clId="{9C824281-64B9-D440-82FE-4954C293734C}" dt="2023-12-11T23:19:51.704" v="81" actId="26606"/>
          <ac:spMkLst>
            <pc:docMk/>
            <pc:sldMk cId="2811462187" sldId="256"/>
            <ac:spMk id="2" creationId="{D8E7C5FE-8480-D083-DF62-84627837A2B1}"/>
          </ac:spMkLst>
        </pc:spChg>
        <pc:spChg chg="add mod">
          <ac:chgData name="Lohith Kakolla" userId="901e57d9-9215-4a86-9c1b-d02a2db583b6" providerId="ADAL" clId="{9C824281-64B9-D440-82FE-4954C293734C}" dt="2023-12-11T23:21:34.506" v="101" actId="403"/>
          <ac:spMkLst>
            <pc:docMk/>
            <pc:sldMk cId="2811462187" sldId="256"/>
            <ac:spMk id="3" creationId="{61D2D732-07CD-CC96-79BC-9E45AD068C5C}"/>
          </ac:spMkLst>
        </pc:spChg>
        <pc:spChg chg="add del">
          <ac:chgData name="Lohith Kakolla" userId="901e57d9-9215-4a86-9c1b-d02a2db583b6" providerId="ADAL" clId="{9C824281-64B9-D440-82FE-4954C293734C}" dt="2023-12-11T23:19:51.704" v="81" actId="26606"/>
          <ac:spMkLst>
            <pc:docMk/>
            <pc:sldMk cId="2811462187" sldId="256"/>
            <ac:spMk id="3" creationId="{E049A28A-A06C-BFEC-786E-AE337C0BA730}"/>
          </ac:spMkLst>
        </pc:spChg>
        <pc:spChg chg="add del">
          <ac:chgData name="Lohith Kakolla" userId="901e57d9-9215-4a86-9c1b-d02a2db583b6" providerId="ADAL" clId="{9C824281-64B9-D440-82FE-4954C293734C}" dt="2023-12-11T23:19:47.123" v="78" actId="26606"/>
          <ac:spMkLst>
            <pc:docMk/>
            <pc:sldMk cId="2811462187" sldId="256"/>
            <ac:spMk id="1031" creationId="{9B37791B-B040-4694-BFDC-8DD132D86E8E}"/>
          </ac:spMkLst>
        </pc:spChg>
        <pc:spChg chg="add del">
          <ac:chgData name="Lohith Kakolla" userId="901e57d9-9215-4a86-9c1b-d02a2db583b6" providerId="ADAL" clId="{9C824281-64B9-D440-82FE-4954C293734C}" dt="2023-12-11T23:19:51.704" v="81" actId="26606"/>
          <ac:spMkLst>
            <pc:docMk/>
            <pc:sldMk cId="2811462187" sldId="256"/>
            <ac:spMk id="1041" creationId="{9B7AD9F6-8CE7-4299-8FC6-328F4DCD3FF9}"/>
          </ac:spMkLst>
        </pc:spChg>
        <pc:spChg chg="add del">
          <ac:chgData name="Lohith Kakolla" userId="901e57d9-9215-4a86-9c1b-d02a2db583b6" providerId="ADAL" clId="{9C824281-64B9-D440-82FE-4954C293734C}" dt="2023-12-11T23:19:51.704" v="81" actId="26606"/>
          <ac:spMkLst>
            <pc:docMk/>
            <pc:sldMk cId="2811462187" sldId="256"/>
            <ac:spMk id="1042" creationId="{3F9B0603-37C5-4312-AE4D-A3D015475403}"/>
          </ac:spMkLst>
        </pc:spChg>
        <pc:spChg chg="add del">
          <ac:chgData name="Lohith Kakolla" userId="901e57d9-9215-4a86-9c1b-d02a2db583b6" providerId="ADAL" clId="{9C824281-64B9-D440-82FE-4954C293734C}" dt="2023-12-11T23:20:49.888" v="87" actId="26606"/>
          <ac:spMkLst>
            <pc:docMk/>
            <pc:sldMk cId="2811462187" sldId="256"/>
            <ac:spMk id="1046" creationId="{A0A2B7F3-65A0-4CC5-8310-3252C59E025D}"/>
          </ac:spMkLst>
        </pc:spChg>
        <pc:spChg chg="add del mod replId">
          <ac:chgData name="Lohith Kakolla" userId="901e57d9-9215-4a86-9c1b-d02a2db583b6" providerId="ADAL" clId="{9C824281-64B9-D440-82FE-4954C293734C}" dt="2023-12-11T23:19:51.714" v="83" actId="26606"/>
          <ac:spMkLst>
            <pc:docMk/>
            <pc:sldMk cId="2811462187" sldId="256"/>
            <ac:spMk id="1047" creationId="{F0960DD3-0539-56D6-FAFD-308555C9AF87}"/>
          </ac:spMkLst>
        </pc:spChg>
        <pc:spChg chg="add del mod replId">
          <ac:chgData name="Lohith Kakolla" userId="901e57d9-9215-4a86-9c1b-d02a2db583b6" providerId="ADAL" clId="{9C824281-64B9-D440-82FE-4954C293734C}" dt="2023-12-11T23:19:51.714" v="83" actId="26606"/>
          <ac:spMkLst>
            <pc:docMk/>
            <pc:sldMk cId="2811462187" sldId="256"/>
            <ac:spMk id="1048" creationId="{4050D09F-D96A-7D1F-1F9B-D0CDFF87BADB}"/>
          </ac:spMkLst>
        </pc:spChg>
        <pc:spChg chg="add del mod replId">
          <ac:chgData name="Lohith Kakolla" userId="901e57d9-9215-4a86-9c1b-d02a2db583b6" providerId="ADAL" clId="{9C824281-64B9-D440-82FE-4954C293734C}" dt="2023-12-11T23:20:49.888" v="87" actId="26606"/>
          <ac:spMkLst>
            <pc:docMk/>
            <pc:sldMk cId="2811462187" sldId="256"/>
            <ac:spMk id="1048" creationId="{60345A2F-3A9A-BC3F-A558-16A23F1D60FA}"/>
          </ac:spMkLst>
        </pc:spChg>
        <pc:spChg chg="add del mod replId">
          <ac:chgData name="Lohith Kakolla" userId="901e57d9-9215-4a86-9c1b-d02a2db583b6" providerId="ADAL" clId="{9C824281-64B9-D440-82FE-4954C293734C}" dt="2023-12-11T23:20:49.888" v="87" actId="26606"/>
          <ac:spMkLst>
            <pc:docMk/>
            <pc:sldMk cId="2811462187" sldId="256"/>
            <ac:spMk id="1049" creationId="{01C227E1-8F1E-9881-D2A9-E06C68E80056}"/>
          </ac:spMkLst>
        </pc:spChg>
        <pc:spChg chg="add">
          <ac:chgData name="Lohith Kakolla" userId="901e57d9-9215-4a86-9c1b-d02a2db583b6" providerId="ADAL" clId="{9C824281-64B9-D440-82FE-4954C293734C}" dt="2023-12-11T23:20:49.888" v="87" actId="26606"/>
          <ac:spMkLst>
            <pc:docMk/>
            <pc:sldMk cId="2811462187" sldId="256"/>
            <ac:spMk id="1051" creationId="{870A1295-61BC-4214-AA3E-D396673024D0}"/>
          </ac:spMkLst>
        </pc:spChg>
        <pc:grpChg chg="add del">
          <ac:chgData name="Lohith Kakolla" userId="901e57d9-9215-4a86-9c1b-d02a2db583b6" providerId="ADAL" clId="{9C824281-64B9-D440-82FE-4954C293734C}" dt="2023-12-11T23:19:47.123" v="78" actId="26606"/>
          <ac:grpSpMkLst>
            <pc:docMk/>
            <pc:sldMk cId="2811462187" sldId="256"/>
            <ac:grpSpMk id="1033" creationId="{59A59B10-9D94-4C5B-8BF0-95928DCEB198}"/>
          </ac:grpSpMkLst>
        </pc:grpChg>
        <pc:grpChg chg="add">
          <ac:chgData name="Lohith Kakolla" userId="901e57d9-9215-4a86-9c1b-d02a2db583b6" providerId="ADAL" clId="{9C824281-64B9-D440-82FE-4954C293734C}" dt="2023-12-11T23:20:49.888" v="87" actId="26606"/>
          <ac:grpSpMkLst>
            <pc:docMk/>
            <pc:sldMk cId="2811462187" sldId="256"/>
            <ac:grpSpMk id="1053" creationId="{0B139475-2B26-4CA9-9413-DE741E49F7BB}"/>
          </ac:grpSpMkLst>
        </pc:grpChg>
        <pc:picChg chg="add">
          <ac:chgData name="Lohith Kakolla" userId="901e57d9-9215-4a86-9c1b-d02a2db583b6" providerId="ADAL" clId="{9C824281-64B9-D440-82FE-4954C293734C}" dt="2023-12-11T23:20:49.888" v="87" actId="26606"/>
          <ac:picMkLst>
            <pc:docMk/>
            <pc:sldMk cId="2811462187" sldId="256"/>
            <ac:picMk id="4" creationId="{6C6ABEE8-DBBE-B889-289E-F93B49F1CB09}"/>
          </ac:picMkLst>
        </pc:picChg>
        <pc:picChg chg="add del">
          <ac:chgData name="Lohith Kakolla" userId="901e57d9-9215-4a86-9c1b-d02a2db583b6" providerId="ADAL" clId="{9C824281-64B9-D440-82FE-4954C293734C}" dt="2023-12-11T23:19:56.979" v="84" actId="478"/>
          <ac:picMkLst>
            <pc:docMk/>
            <pc:sldMk cId="2811462187" sldId="256"/>
            <ac:picMk id="1026" creationId="{08387BEC-804C-376F-A220-804677D81C99}"/>
          </ac:picMkLst>
        </pc:picChg>
        <pc:picChg chg="add del">
          <ac:chgData name="Lohith Kakolla" userId="901e57d9-9215-4a86-9c1b-d02a2db583b6" providerId="ADAL" clId="{9C824281-64B9-D440-82FE-4954C293734C}" dt="2023-12-11T23:19:51.704" v="81" actId="26606"/>
          <ac:picMkLst>
            <pc:docMk/>
            <pc:sldMk cId="2811462187" sldId="256"/>
            <ac:picMk id="1026" creationId="{814E00C9-AD9A-C19C-7695-E8D3CD346D13}"/>
          </ac:picMkLst>
        </pc:picChg>
        <pc:picChg chg="add del mod ord replId">
          <ac:chgData name="Lohith Kakolla" userId="901e57d9-9215-4a86-9c1b-d02a2db583b6" providerId="ADAL" clId="{9C824281-64B9-D440-82FE-4954C293734C}" dt="2023-12-11T23:19:51.714" v="83" actId="26606"/>
          <ac:picMkLst>
            <pc:docMk/>
            <pc:sldMk cId="2811462187" sldId="256"/>
            <ac:picMk id="1049" creationId="{F5BAA8E9-C724-0E03-109F-6F06454A38D8}"/>
          </ac:picMkLst>
        </pc:picChg>
        <pc:picChg chg="add del mod replId">
          <ac:chgData name="Lohith Kakolla" userId="901e57d9-9215-4a86-9c1b-d02a2db583b6" providerId="ADAL" clId="{9C824281-64B9-D440-82FE-4954C293734C}" dt="2023-12-11T23:20:49.888" v="87" actId="26606"/>
          <ac:picMkLst>
            <pc:docMk/>
            <pc:sldMk cId="2811462187" sldId="256"/>
            <ac:picMk id="1050" creationId="{ED96B4E6-E1BA-F559-4DCC-09744C850563}"/>
          </ac:picMkLst>
        </pc:picChg>
      </pc:sldChg>
      <pc:sldChg chg="addSp delSp modSp mod setBg">
        <pc:chgData name="Lohith Kakolla" userId="901e57d9-9215-4a86-9c1b-d02a2db583b6" providerId="ADAL" clId="{9C824281-64B9-D440-82FE-4954C293734C}" dt="2023-12-11T23:12:37.560" v="26" actId="113"/>
        <pc:sldMkLst>
          <pc:docMk/>
          <pc:sldMk cId="391224026" sldId="257"/>
        </pc:sldMkLst>
        <pc:spChg chg="mod">
          <ac:chgData name="Lohith Kakolla" userId="901e57d9-9215-4a86-9c1b-d02a2db583b6" providerId="ADAL" clId="{9C824281-64B9-D440-82FE-4954C293734C}" dt="2023-12-11T23:12:37.560" v="26" actId="113"/>
          <ac:spMkLst>
            <pc:docMk/>
            <pc:sldMk cId="391224026" sldId="257"/>
            <ac:spMk id="2" creationId="{25B41A58-927B-090F-0757-C57008763350}"/>
          </ac:spMkLst>
        </pc:spChg>
        <pc:spChg chg="mod">
          <ac:chgData name="Lohith Kakolla" userId="901e57d9-9215-4a86-9c1b-d02a2db583b6" providerId="ADAL" clId="{9C824281-64B9-D440-82FE-4954C293734C}" dt="2023-12-11T23:12:22.517" v="24" actId="20577"/>
          <ac:spMkLst>
            <pc:docMk/>
            <pc:sldMk cId="391224026" sldId="257"/>
            <ac:spMk id="3" creationId="{8646298F-B81C-5846-2C48-8F65D04D3B81}"/>
          </ac:spMkLst>
        </pc:spChg>
        <pc:spChg chg="add del">
          <ac:chgData name="Lohith Kakolla" userId="901e57d9-9215-4a86-9c1b-d02a2db583b6" providerId="ADAL" clId="{9C824281-64B9-D440-82FE-4954C293734C}" dt="2023-12-11T23:11:41.572" v="19" actId="26606"/>
          <ac:spMkLst>
            <pc:docMk/>
            <pc:sldMk cId="391224026" sldId="257"/>
            <ac:spMk id="9" creationId="{C0763A76-9F1C-4FC5-82B7-DD475DA461B2}"/>
          </ac:spMkLst>
        </pc:spChg>
        <pc:spChg chg="add del">
          <ac:chgData name="Lohith Kakolla" userId="901e57d9-9215-4a86-9c1b-d02a2db583b6" providerId="ADAL" clId="{9C824281-64B9-D440-82FE-4954C293734C}" dt="2023-12-11T23:11:41.572" v="19" actId="26606"/>
          <ac:spMkLst>
            <pc:docMk/>
            <pc:sldMk cId="391224026" sldId="257"/>
            <ac:spMk id="11" creationId="{E81BF4F6-F2CF-4984-9D14-D6966D92F99F}"/>
          </ac:spMkLst>
        </pc:spChg>
        <pc:spChg chg="add del">
          <ac:chgData name="Lohith Kakolla" userId="901e57d9-9215-4a86-9c1b-d02a2db583b6" providerId="ADAL" clId="{9C824281-64B9-D440-82FE-4954C293734C}" dt="2023-12-11T23:11:57.696" v="21" actId="26606"/>
          <ac:spMkLst>
            <pc:docMk/>
            <pc:sldMk cId="391224026" sldId="257"/>
            <ac:spMk id="16" creationId="{04812C46-200A-4DEB-A05E-3ED6C68C2387}"/>
          </ac:spMkLst>
        </pc:spChg>
        <pc:spChg chg="add del">
          <ac:chgData name="Lohith Kakolla" userId="901e57d9-9215-4a86-9c1b-d02a2db583b6" providerId="ADAL" clId="{9C824281-64B9-D440-82FE-4954C293734C}" dt="2023-12-11T23:11:57.696" v="21" actId="26606"/>
          <ac:spMkLst>
            <pc:docMk/>
            <pc:sldMk cId="391224026" sldId="257"/>
            <ac:spMk id="18" creationId="{D1EA859B-E555-4109-94F3-6700E046E008}"/>
          </ac:spMkLst>
        </pc:spChg>
        <pc:spChg chg="add">
          <ac:chgData name="Lohith Kakolla" userId="901e57d9-9215-4a86-9c1b-d02a2db583b6" providerId="ADAL" clId="{9C824281-64B9-D440-82FE-4954C293734C}" dt="2023-12-11T23:11:57.696" v="21" actId="26606"/>
          <ac:spMkLst>
            <pc:docMk/>
            <pc:sldMk cId="391224026" sldId="257"/>
            <ac:spMk id="23" creationId="{D009D6D5-DAC2-4A8B-A17A-E206B9012D09}"/>
          </ac:spMkLst>
        </pc:spChg>
        <pc:spChg chg="add del">
          <ac:chgData name="Lohith Kakolla" userId="901e57d9-9215-4a86-9c1b-d02a2db583b6" providerId="ADAL" clId="{9C824281-64B9-D440-82FE-4954C293734C}" dt="2023-12-11T23:11:11.201" v="15" actId="26606"/>
          <ac:spMkLst>
            <pc:docMk/>
            <pc:sldMk cId="391224026" sldId="257"/>
            <ac:spMk id="1031" creationId="{AF6CB648-9554-488A-B457-99CAAD1DA528}"/>
          </ac:spMkLst>
        </pc:spChg>
        <pc:spChg chg="add del">
          <ac:chgData name="Lohith Kakolla" userId="901e57d9-9215-4a86-9c1b-d02a2db583b6" providerId="ADAL" clId="{9C824281-64B9-D440-82FE-4954C293734C}" dt="2023-12-11T23:11:11.201" v="15" actId="26606"/>
          <ac:spMkLst>
            <pc:docMk/>
            <pc:sldMk cId="391224026" sldId="257"/>
            <ac:spMk id="1033" creationId="{E3ADCBE7-9330-1CDA-00EB-CDD12DB722FF}"/>
          </ac:spMkLst>
        </pc:spChg>
        <pc:picChg chg="add mod ord">
          <ac:chgData name="Lohith Kakolla" userId="901e57d9-9215-4a86-9c1b-d02a2db583b6" providerId="ADAL" clId="{9C824281-64B9-D440-82FE-4954C293734C}" dt="2023-12-11T23:11:57.696" v="21" actId="26606"/>
          <ac:picMkLst>
            <pc:docMk/>
            <pc:sldMk cId="391224026" sldId="257"/>
            <ac:picMk id="5" creationId="{C52795B7-5B19-502E-0A0E-393A6D140B9D}"/>
          </ac:picMkLst>
        </pc:picChg>
        <pc:picChg chg="add del mod">
          <ac:chgData name="Lohith Kakolla" userId="901e57d9-9215-4a86-9c1b-d02a2db583b6" providerId="ADAL" clId="{9C824281-64B9-D440-82FE-4954C293734C}" dt="2023-12-11T23:11:14.509" v="16"/>
          <ac:picMkLst>
            <pc:docMk/>
            <pc:sldMk cId="391224026" sldId="257"/>
            <ac:picMk id="1026" creationId="{AF585BD8-C921-EEE6-E8CB-27DEA8F081A5}"/>
          </ac:picMkLst>
        </pc:picChg>
      </pc:sldChg>
      <pc:sldChg chg="addSp delSp modSp mod setBg">
        <pc:chgData name="Lohith Kakolla" userId="901e57d9-9215-4a86-9c1b-d02a2db583b6" providerId="ADAL" clId="{9C824281-64B9-D440-82FE-4954C293734C}" dt="2023-12-11T23:13:57.277" v="45" actId="113"/>
        <pc:sldMkLst>
          <pc:docMk/>
          <pc:sldMk cId="3785935151" sldId="258"/>
        </pc:sldMkLst>
        <pc:spChg chg="mod">
          <ac:chgData name="Lohith Kakolla" userId="901e57d9-9215-4a86-9c1b-d02a2db583b6" providerId="ADAL" clId="{9C824281-64B9-D440-82FE-4954C293734C}" dt="2023-12-11T23:13:22.187" v="36" actId="113"/>
          <ac:spMkLst>
            <pc:docMk/>
            <pc:sldMk cId="3785935151" sldId="258"/>
            <ac:spMk id="9" creationId="{29388C37-C5FD-8C20-7FF2-E011CFAE3CFC}"/>
          </ac:spMkLst>
        </pc:spChg>
        <pc:spChg chg="add del">
          <ac:chgData name="Lohith Kakolla" userId="901e57d9-9215-4a86-9c1b-d02a2db583b6" providerId="ADAL" clId="{9C824281-64B9-D440-82FE-4954C293734C}" dt="2023-12-11T23:08:18.316" v="1" actId="26606"/>
          <ac:spMkLst>
            <pc:docMk/>
            <pc:sldMk cId="3785935151" sldId="258"/>
            <ac:spMk id="9" creationId="{9F7D5CDA-D291-4307-BF55-1381FED29634}"/>
          </ac:spMkLst>
        </pc:spChg>
        <pc:spChg chg="mod">
          <ac:chgData name="Lohith Kakolla" userId="901e57d9-9215-4a86-9c1b-d02a2db583b6" providerId="ADAL" clId="{9C824281-64B9-D440-82FE-4954C293734C}" dt="2023-12-11T23:13:57.277" v="45" actId="113"/>
          <ac:spMkLst>
            <pc:docMk/>
            <pc:sldMk cId="3785935151" sldId="258"/>
            <ac:spMk id="10" creationId="{0E40A76E-CE3C-E311-A99D-2DB5EBB6A23F}"/>
          </ac:spMkLst>
        </pc:spChg>
        <pc:spChg chg="add del">
          <ac:chgData name="Lohith Kakolla" userId="901e57d9-9215-4a86-9c1b-d02a2db583b6" providerId="ADAL" clId="{9C824281-64B9-D440-82FE-4954C293734C}" dt="2023-12-11T23:08:22.416" v="3" actId="26606"/>
          <ac:spMkLst>
            <pc:docMk/>
            <pc:sldMk cId="3785935151" sldId="258"/>
            <ac:spMk id="11" creationId="{E51BA4DF-2BD4-4EC2-B1DB-B27C8AC71864}"/>
          </ac:spMkLst>
        </pc:spChg>
        <pc:spChg chg="add del">
          <ac:chgData name="Lohith Kakolla" userId="901e57d9-9215-4a86-9c1b-d02a2db583b6" providerId="ADAL" clId="{9C824281-64B9-D440-82FE-4954C293734C}" dt="2023-12-11T23:08:25.068" v="5" actId="26606"/>
          <ac:spMkLst>
            <pc:docMk/>
            <pc:sldMk cId="3785935151" sldId="258"/>
            <ac:spMk id="14" creationId="{9F7D5CDA-D291-4307-BF55-1381FED29634}"/>
          </ac:spMkLst>
        </pc:spChg>
        <pc:spChg chg="add del">
          <ac:chgData name="Lohith Kakolla" userId="901e57d9-9215-4a86-9c1b-d02a2db583b6" providerId="ADAL" clId="{9C824281-64B9-D440-82FE-4954C293734C}" dt="2023-12-11T23:08:25.785" v="7" actId="26606"/>
          <ac:spMkLst>
            <pc:docMk/>
            <pc:sldMk cId="3785935151" sldId="258"/>
            <ac:spMk id="17" creationId="{E51BA4DF-2BD4-4EC2-B1DB-B27C8AC71864}"/>
          </ac:spMkLst>
        </pc:spChg>
        <pc:spChg chg="add del">
          <ac:chgData name="Lohith Kakolla" userId="901e57d9-9215-4a86-9c1b-d02a2db583b6" providerId="ADAL" clId="{9C824281-64B9-D440-82FE-4954C293734C}" dt="2023-12-11T23:08:30.302" v="9" actId="26606"/>
          <ac:spMkLst>
            <pc:docMk/>
            <pc:sldMk cId="3785935151" sldId="258"/>
            <ac:spMk id="20" creationId="{9F7D5CDA-D291-4307-BF55-1381FED29634}"/>
          </ac:spMkLst>
        </pc:spChg>
        <pc:spChg chg="add del">
          <ac:chgData name="Lohith Kakolla" userId="901e57d9-9215-4a86-9c1b-d02a2db583b6" providerId="ADAL" clId="{9C824281-64B9-D440-82FE-4954C293734C}" dt="2023-12-11T23:11:15.181" v="17" actId="26606"/>
          <ac:spMkLst>
            <pc:docMk/>
            <pc:sldMk cId="3785935151" sldId="258"/>
            <ac:spMk id="23" creationId="{E51BA4DF-2BD4-4EC2-B1DB-B27C8AC71864}"/>
          </ac:spMkLst>
        </pc:spChg>
        <pc:picChg chg="add del">
          <ac:chgData name="Lohith Kakolla" userId="901e57d9-9215-4a86-9c1b-d02a2db583b6" providerId="ADAL" clId="{9C824281-64B9-D440-82FE-4954C293734C}" dt="2023-12-11T23:08:18.316" v="1" actId="26606"/>
          <ac:picMkLst>
            <pc:docMk/>
            <pc:sldMk cId="3785935151" sldId="258"/>
            <ac:picMk id="5" creationId="{83CDAF42-7E72-7CC2-B29C-0691BEB04ED9}"/>
          </ac:picMkLst>
        </pc:picChg>
        <pc:picChg chg="add del">
          <ac:chgData name="Lohith Kakolla" userId="901e57d9-9215-4a86-9c1b-d02a2db583b6" providerId="ADAL" clId="{9C824281-64B9-D440-82FE-4954C293734C}" dt="2023-12-11T23:08:22.416" v="3" actId="26606"/>
          <ac:picMkLst>
            <pc:docMk/>
            <pc:sldMk cId="3785935151" sldId="258"/>
            <ac:picMk id="12" creationId="{B5817EDC-8404-3357-6889-B9DDFF59E6FE}"/>
          </ac:picMkLst>
        </pc:picChg>
        <pc:picChg chg="add del">
          <ac:chgData name="Lohith Kakolla" userId="901e57d9-9215-4a86-9c1b-d02a2db583b6" providerId="ADAL" clId="{9C824281-64B9-D440-82FE-4954C293734C}" dt="2023-12-11T23:08:25.068" v="5" actId="26606"/>
          <ac:picMkLst>
            <pc:docMk/>
            <pc:sldMk cId="3785935151" sldId="258"/>
            <ac:picMk id="15" creationId="{83CDAF42-7E72-7CC2-B29C-0691BEB04ED9}"/>
          </ac:picMkLst>
        </pc:picChg>
        <pc:picChg chg="add del">
          <ac:chgData name="Lohith Kakolla" userId="901e57d9-9215-4a86-9c1b-d02a2db583b6" providerId="ADAL" clId="{9C824281-64B9-D440-82FE-4954C293734C}" dt="2023-12-11T23:08:25.785" v="7" actId="26606"/>
          <ac:picMkLst>
            <pc:docMk/>
            <pc:sldMk cId="3785935151" sldId="258"/>
            <ac:picMk id="18" creationId="{B5817EDC-8404-3357-6889-B9DDFF59E6FE}"/>
          </ac:picMkLst>
        </pc:picChg>
        <pc:picChg chg="add del">
          <ac:chgData name="Lohith Kakolla" userId="901e57d9-9215-4a86-9c1b-d02a2db583b6" providerId="ADAL" clId="{9C824281-64B9-D440-82FE-4954C293734C}" dt="2023-12-11T23:08:30.302" v="9" actId="26606"/>
          <ac:picMkLst>
            <pc:docMk/>
            <pc:sldMk cId="3785935151" sldId="258"/>
            <ac:picMk id="21" creationId="{83CDAF42-7E72-7CC2-B29C-0691BEB04ED9}"/>
          </ac:picMkLst>
        </pc:picChg>
        <pc:picChg chg="add del">
          <ac:chgData name="Lohith Kakolla" userId="901e57d9-9215-4a86-9c1b-d02a2db583b6" providerId="ADAL" clId="{9C824281-64B9-D440-82FE-4954C293734C}" dt="2023-12-11T23:11:15.181" v="17" actId="26606"/>
          <ac:picMkLst>
            <pc:docMk/>
            <pc:sldMk cId="3785935151" sldId="258"/>
            <ac:picMk id="24" creationId="{B5817EDC-8404-3357-6889-B9DDFF59E6FE}"/>
          </ac:picMkLst>
        </pc:picChg>
      </pc:sldChg>
      <pc:sldChg chg="addSp delSp modSp mod setBg">
        <pc:chgData name="Lohith Kakolla" userId="901e57d9-9215-4a86-9c1b-d02a2db583b6" providerId="ADAL" clId="{9C824281-64B9-D440-82FE-4954C293734C}" dt="2023-12-11T23:21:23.703" v="94" actId="2711"/>
        <pc:sldMkLst>
          <pc:docMk/>
          <pc:sldMk cId="3314730704" sldId="259"/>
        </pc:sldMkLst>
        <pc:spChg chg="add mod">
          <ac:chgData name="Lohith Kakolla" userId="901e57d9-9215-4a86-9c1b-d02a2db583b6" providerId="ADAL" clId="{9C824281-64B9-D440-82FE-4954C293734C}" dt="2023-12-11T23:21:23.703" v="94" actId="2711"/>
          <ac:spMkLst>
            <pc:docMk/>
            <pc:sldMk cId="3314730704" sldId="259"/>
            <ac:spMk id="2" creationId="{23005F83-D6CF-3C2F-C97C-925179AC618E}"/>
          </ac:spMkLst>
        </pc:spChg>
        <pc:spChg chg="add del">
          <ac:chgData name="Lohith Kakolla" userId="901e57d9-9215-4a86-9c1b-d02a2db583b6" providerId="ADAL" clId="{9C824281-64B9-D440-82FE-4954C293734C}" dt="2023-12-11T23:15:20.463" v="53" actId="26606"/>
          <ac:spMkLst>
            <pc:docMk/>
            <pc:sldMk cId="3314730704" sldId="259"/>
            <ac:spMk id="2" creationId="{B61455D8-417B-E4CB-5AA7-311B6944272B}"/>
          </ac:spMkLst>
        </pc:spChg>
        <pc:spChg chg="add mod">
          <ac:chgData name="Lohith Kakolla" userId="901e57d9-9215-4a86-9c1b-d02a2db583b6" providerId="ADAL" clId="{9C824281-64B9-D440-82FE-4954C293734C}" dt="2023-12-11T23:17:07.324" v="72" actId="14100"/>
          <ac:spMkLst>
            <pc:docMk/>
            <pc:sldMk cId="3314730704" sldId="259"/>
            <ac:spMk id="3" creationId="{5130A27A-F56D-A231-54FF-E231AA374B1D}"/>
          </ac:spMkLst>
        </pc:spChg>
        <pc:spChg chg="add del">
          <ac:chgData name="Lohith Kakolla" userId="901e57d9-9215-4a86-9c1b-d02a2db583b6" providerId="ADAL" clId="{9C824281-64B9-D440-82FE-4954C293734C}" dt="2023-12-11T23:15:20.463" v="53" actId="26606"/>
          <ac:spMkLst>
            <pc:docMk/>
            <pc:sldMk cId="3314730704" sldId="259"/>
            <ac:spMk id="3" creationId="{F3932854-54A1-73FD-186E-656C3319859E}"/>
          </ac:spMkLst>
        </pc:spChg>
        <pc:spChg chg="add del">
          <ac:chgData name="Lohith Kakolla" userId="901e57d9-9215-4a86-9c1b-d02a2db583b6" providerId="ADAL" clId="{9C824281-64B9-D440-82FE-4954C293734C}" dt="2023-12-11T23:15:20.463" v="53" actId="26606"/>
          <ac:spMkLst>
            <pc:docMk/>
            <pc:sldMk cId="3314730704" sldId="259"/>
            <ac:spMk id="9" creationId="{7FF47CB7-972F-479F-A36D-9E72D26EC8DA}"/>
          </ac:spMkLst>
        </pc:spChg>
        <pc:spChg chg="add del">
          <ac:chgData name="Lohith Kakolla" userId="901e57d9-9215-4a86-9c1b-d02a2db583b6" providerId="ADAL" clId="{9C824281-64B9-D440-82FE-4954C293734C}" dt="2023-12-11T23:15:20.463" v="53" actId="26606"/>
          <ac:spMkLst>
            <pc:docMk/>
            <pc:sldMk cId="3314730704" sldId="259"/>
            <ac:spMk id="11" creationId="{0D153B68-5844-490D-8E67-F616D6D721CA}"/>
          </ac:spMkLst>
        </pc:spChg>
        <pc:spChg chg="add del">
          <ac:chgData name="Lohith Kakolla" userId="901e57d9-9215-4a86-9c1b-d02a2db583b6" providerId="ADAL" clId="{9C824281-64B9-D440-82FE-4954C293734C}" dt="2023-12-11T23:15:20.463" v="53" actId="26606"/>
          <ac:spMkLst>
            <pc:docMk/>
            <pc:sldMk cId="3314730704" sldId="259"/>
            <ac:spMk id="13" creationId="{9A0D773F-7A7D-4DBB-9DEA-86BB8B8F4BC8}"/>
          </ac:spMkLst>
        </pc:spChg>
        <pc:spChg chg="add">
          <ac:chgData name="Lohith Kakolla" userId="901e57d9-9215-4a86-9c1b-d02a2db583b6" providerId="ADAL" clId="{9C824281-64B9-D440-82FE-4954C293734C}" dt="2023-12-11T23:15:20.493" v="55" actId="26606"/>
          <ac:spMkLst>
            <pc:docMk/>
            <pc:sldMk cId="3314730704" sldId="259"/>
            <ac:spMk id="15" creationId="{5D13CC36-B950-4F02-9BAF-9A7EB267398C}"/>
          </ac:spMkLst>
        </pc:spChg>
        <pc:spChg chg="add">
          <ac:chgData name="Lohith Kakolla" userId="901e57d9-9215-4a86-9c1b-d02a2db583b6" providerId="ADAL" clId="{9C824281-64B9-D440-82FE-4954C293734C}" dt="2023-12-11T23:15:20.493" v="55" actId="26606"/>
          <ac:spMkLst>
            <pc:docMk/>
            <pc:sldMk cId="3314730704" sldId="259"/>
            <ac:spMk id="16" creationId="{C1657055-16FE-41A2-B207-7880F6DCAB24}"/>
          </ac:spMkLst>
        </pc:spChg>
        <pc:spChg chg="add">
          <ac:chgData name="Lohith Kakolla" userId="901e57d9-9215-4a86-9c1b-d02a2db583b6" providerId="ADAL" clId="{9C824281-64B9-D440-82FE-4954C293734C}" dt="2023-12-11T23:15:20.493" v="55" actId="26606"/>
          <ac:spMkLst>
            <pc:docMk/>
            <pc:sldMk cId="3314730704" sldId="259"/>
            <ac:spMk id="17" creationId="{F3BD3BB9-3CB5-4253-A27D-6B7904723DE3}"/>
          </ac:spMkLst>
        </pc:spChg>
        <pc:spChg chg="add del mod replId">
          <ac:chgData name="Lohith Kakolla" userId="901e57d9-9215-4a86-9c1b-d02a2db583b6" providerId="ADAL" clId="{9C824281-64B9-D440-82FE-4954C293734C}" dt="2023-12-11T23:15:20.493" v="55" actId="26606"/>
          <ac:spMkLst>
            <pc:docMk/>
            <pc:sldMk cId="3314730704" sldId="259"/>
            <ac:spMk id="18" creationId="{07E3470D-8A2A-2B5D-519D-E7285B213984}"/>
          </ac:spMkLst>
        </pc:spChg>
        <pc:spChg chg="add del mod replId">
          <ac:chgData name="Lohith Kakolla" userId="901e57d9-9215-4a86-9c1b-d02a2db583b6" providerId="ADAL" clId="{9C824281-64B9-D440-82FE-4954C293734C}" dt="2023-12-11T23:15:20.493" v="55" actId="26606"/>
          <ac:spMkLst>
            <pc:docMk/>
            <pc:sldMk cId="3314730704" sldId="259"/>
            <ac:spMk id="19" creationId="{00A1DBF3-5465-268E-2752-3F8AC9A14293}"/>
          </ac:spMkLst>
        </pc:spChg>
        <pc:picChg chg="add del">
          <ac:chgData name="Lohith Kakolla" userId="901e57d9-9215-4a86-9c1b-d02a2db583b6" providerId="ADAL" clId="{9C824281-64B9-D440-82FE-4954C293734C}" dt="2023-12-11T23:15:20.463" v="53" actId="26606"/>
          <ac:picMkLst>
            <pc:docMk/>
            <pc:sldMk cId="3314730704" sldId="259"/>
            <ac:picMk id="4" creationId="{2C3A74E5-1747-E0D5-CDC5-055FD6AF0476}"/>
          </ac:picMkLst>
        </pc:picChg>
        <pc:picChg chg="add mod">
          <ac:chgData name="Lohith Kakolla" userId="901e57d9-9215-4a86-9c1b-d02a2db583b6" providerId="ADAL" clId="{9C824281-64B9-D440-82FE-4954C293734C}" dt="2023-12-11T23:17:11.141" v="73" actId="14100"/>
          <ac:picMkLst>
            <pc:docMk/>
            <pc:sldMk cId="3314730704" sldId="259"/>
            <ac:picMk id="4" creationId="{7C8B7366-0F72-AA72-73B5-D4CEE5DD2B38}"/>
          </ac:picMkLst>
        </pc:picChg>
        <pc:picChg chg="add del mod replId">
          <ac:chgData name="Lohith Kakolla" userId="901e57d9-9215-4a86-9c1b-d02a2db583b6" providerId="ADAL" clId="{9C824281-64B9-D440-82FE-4954C293734C}" dt="2023-12-11T23:15:20.493" v="55" actId="26606"/>
          <ac:picMkLst>
            <pc:docMk/>
            <pc:sldMk cId="3314730704" sldId="259"/>
            <ac:picMk id="20" creationId="{DB1D536C-46A2-9701-922E-6BA0E62A006E}"/>
          </ac:picMkLst>
        </pc:picChg>
      </pc:sldChg>
      <pc:sldChg chg="addSp delSp modSp mod">
        <pc:chgData name="Lohith Kakolla" userId="901e57d9-9215-4a86-9c1b-d02a2db583b6" providerId="ADAL" clId="{9C824281-64B9-D440-82FE-4954C293734C}" dt="2023-12-11T23:21:16.504" v="92" actId="255"/>
        <pc:sldMkLst>
          <pc:docMk/>
          <pc:sldMk cId="1363572693" sldId="260"/>
        </pc:sldMkLst>
        <pc:spChg chg="mod">
          <ac:chgData name="Lohith Kakolla" userId="901e57d9-9215-4a86-9c1b-d02a2db583b6" providerId="ADAL" clId="{9C824281-64B9-D440-82FE-4954C293734C}" dt="2023-12-11T23:21:16.504" v="92" actId="255"/>
          <ac:spMkLst>
            <pc:docMk/>
            <pc:sldMk cId="1363572693" sldId="260"/>
            <ac:spMk id="2" creationId="{C88DB06E-1C01-1CFD-8631-4A08357BF85D}"/>
          </ac:spMkLst>
        </pc:spChg>
        <pc:spChg chg="del">
          <ac:chgData name="Lohith Kakolla" userId="901e57d9-9215-4a86-9c1b-d02a2db583b6" providerId="ADAL" clId="{9C824281-64B9-D440-82FE-4954C293734C}" dt="2023-12-11T23:16:10.902" v="56" actId="931"/>
          <ac:spMkLst>
            <pc:docMk/>
            <pc:sldMk cId="1363572693" sldId="260"/>
            <ac:spMk id="3" creationId="{FA5E45BE-7029-2735-AB0C-D983E43C3DF6}"/>
          </ac:spMkLst>
        </pc:spChg>
        <pc:picChg chg="add mod">
          <ac:chgData name="Lohith Kakolla" userId="901e57d9-9215-4a86-9c1b-d02a2db583b6" providerId="ADAL" clId="{9C824281-64B9-D440-82FE-4954C293734C}" dt="2023-12-11T23:21:00.007" v="88" actId="1076"/>
          <ac:picMkLst>
            <pc:docMk/>
            <pc:sldMk cId="1363572693" sldId="260"/>
            <ac:picMk id="5" creationId="{44338991-C87A-EE0F-E19F-A9F852783D86}"/>
          </ac:picMkLst>
        </pc:picChg>
      </pc:sldChg>
      <pc:sldChg chg="addSp delSp modSp mod">
        <pc:chgData name="Lohith Kakolla" userId="901e57d9-9215-4a86-9c1b-d02a2db583b6" providerId="ADAL" clId="{9C824281-64B9-D440-82FE-4954C293734C}" dt="2023-12-11T23:25:46.693" v="149" actId="403"/>
        <pc:sldMkLst>
          <pc:docMk/>
          <pc:sldMk cId="2968879910" sldId="261"/>
        </pc:sldMkLst>
        <pc:spChg chg="mod">
          <ac:chgData name="Lohith Kakolla" userId="901e57d9-9215-4a86-9c1b-d02a2db583b6" providerId="ADAL" clId="{9C824281-64B9-D440-82FE-4954C293734C}" dt="2023-12-11T23:25:46.693" v="149" actId="403"/>
          <ac:spMkLst>
            <pc:docMk/>
            <pc:sldMk cId="2968879910" sldId="261"/>
            <ac:spMk id="2" creationId="{D590758C-BE5C-7ED0-E9A4-AAF0194A177A}"/>
          </ac:spMkLst>
        </pc:spChg>
        <pc:spChg chg="del">
          <ac:chgData name="Lohith Kakolla" userId="901e57d9-9215-4a86-9c1b-d02a2db583b6" providerId="ADAL" clId="{9C824281-64B9-D440-82FE-4954C293734C}" dt="2023-12-11T23:22:10.030" v="106"/>
          <ac:spMkLst>
            <pc:docMk/>
            <pc:sldMk cId="2968879910" sldId="261"/>
            <ac:spMk id="3" creationId="{45256A77-C0B9-4C90-E5A2-7F4BB67CF8A5}"/>
          </ac:spMkLst>
        </pc:spChg>
        <pc:picChg chg="add mod">
          <ac:chgData name="Lohith Kakolla" userId="901e57d9-9215-4a86-9c1b-d02a2db583b6" providerId="ADAL" clId="{9C824281-64B9-D440-82FE-4954C293734C}" dt="2023-12-11T23:23:16.358" v="110" actId="14100"/>
          <ac:picMkLst>
            <pc:docMk/>
            <pc:sldMk cId="2968879910" sldId="261"/>
            <ac:picMk id="5" creationId="{93F7D831-7F03-95A5-A71C-778F2B6A3435}"/>
          </ac:picMkLst>
        </pc:picChg>
      </pc:sldChg>
      <pc:sldChg chg="addSp delSp modSp mod">
        <pc:chgData name="Lohith Kakolla" userId="901e57d9-9215-4a86-9c1b-d02a2db583b6" providerId="ADAL" clId="{9C824281-64B9-D440-82FE-4954C293734C}" dt="2023-12-11T23:26:02.975" v="154" actId="14100"/>
        <pc:sldMkLst>
          <pc:docMk/>
          <pc:sldMk cId="3212612648" sldId="262"/>
        </pc:sldMkLst>
        <pc:spChg chg="mod">
          <ac:chgData name="Lohith Kakolla" userId="901e57d9-9215-4a86-9c1b-d02a2db583b6" providerId="ADAL" clId="{9C824281-64B9-D440-82FE-4954C293734C}" dt="2023-12-11T23:25:56.243" v="152" actId="113"/>
          <ac:spMkLst>
            <pc:docMk/>
            <pc:sldMk cId="3212612648" sldId="262"/>
            <ac:spMk id="2" creationId="{AC696FA9-5CC1-65BD-CB89-A4C2D4515BDC}"/>
          </ac:spMkLst>
        </pc:spChg>
        <pc:spChg chg="del">
          <ac:chgData name="Lohith Kakolla" userId="901e57d9-9215-4a86-9c1b-d02a2db583b6" providerId="ADAL" clId="{9C824281-64B9-D440-82FE-4954C293734C}" dt="2023-12-11T23:23:07.162" v="108"/>
          <ac:spMkLst>
            <pc:docMk/>
            <pc:sldMk cId="3212612648" sldId="262"/>
            <ac:spMk id="3" creationId="{0E00F8D1-0C3C-BA93-27D9-AE4C7CCCCB0F}"/>
          </ac:spMkLst>
        </pc:spChg>
        <pc:picChg chg="add mod">
          <ac:chgData name="Lohith Kakolla" userId="901e57d9-9215-4a86-9c1b-d02a2db583b6" providerId="ADAL" clId="{9C824281-64B9-D440-82FE-4954C293734C}" dt="2023-12-11T23:26:02.975" v="154" actId="14100"/>
          <ac:picMkLst>
            <pc:docMk/>
            <pc:sldMk cId="3212612648" sldId="262"/>
            <ac:picMk id="5" creationId="{CB9767B6-9CF1-EAB2-16BE-3BFF5E2EBAF9}"/>
          </ac:picMkLst>
        </pc:picChg>
      </pc:sldChg>
      <pc:sldChg chg="addSp delSp modSp new mod">
        <pc:chgData name="Lohith Kakolla" userId="901e57d9-9215-4a86-9c1b-d02a2db583b6" providerId="ADAL" clId="{9C824281-64B9-D440-82FE-4954C293734C}" dt="2023-12-11T23:26:50.221" v="185" actId="14100"/>
        <pc:sldMkLst>
          <pc:docMk/>
          <pc:sldMk cId="516826211" sldId="263"/>
        </pc:sldMkLst>
        <pc:spChg chg="mod">
          <ac:chgData name="Lohith Kakolla" userId="901e57d9-9215-4a86-9c1b-d02a2db583b6" providerId="ADAL" clId="{9C824281-64B9-D440-82FE-4954C293734C}" dt="2023-12-11T23:26:41.505" v="181" actId="403"/>
          <ac:spMkLst>
            <pc:docMk/>
            <pc:sldMk cId="516826211" sldId="263"/>
            <ac:spMk id="2" creationId="{6F9A6682-72F8-633A-EE28-692F5BA488E9}"/>
          </ac:spMkLst>
        </pc:spChg>
        <pc:spChg chg="del">
          <ac:chgData name="Lohith Kakolla" userId="901e57d9-9215-4a86-9c1b-d02a2db583b6" providerId="ADAL" clId="{9C824281-64B9-D440-82FE-4954C293734C}" dt="2023-12-11T23:26:29.779" v="160"/>
          <ac:spMkLst>
            <pc:docMk/>
            <pc:sldMk cId="516826211" sldId="263"/>
            <ac:spMk id="3" creationId="{732D6AE2-7D69-23BD-0E3B-77D5F6AD2451}"/>
          </ac:spMkLst>
        </pc:spChg>
        <pc:picChg chg="add mod">
          <ac:chgData name="Lohith Kakolla" userId="901e57d9-9215-4a86-9c1b-d02a2db583b6" providerId="ADAL" clId="{9C824281-64B9-D440-82FE-4954C293734C}" dt="2023-12-11T23:26:50.221" v="185" actId="14100"/>
          <ac:picMkLst>
            <pc:docMk/>
            <pc:sldMk cId="516826211" sldId="263"/>
            <ac:picMk id="4" creationId="{3E127F6C-5915-02D6-A207-192AE570706C}"/>
          </ac:picMkLst>
        </pc:picChg>
      </pc:sldChg>
      <pc:sldChg chg="new">
        <pc:chgData name="Lohith Kakolla" userId="901e57d9-9215-4a86-9c1b-d02a2db583b6" providerId="ADAL" clId="{9C824281-64B9-D440-82FE-4954C293734C}" dt="2023-12-11T23:26:08.797" v="156" actId="680"/>
        <pc:sldMkLst>
          <pc:docMk/>
          <pc:sldMk cId="1192956867" sldId="264"/>
        </pc:sldMkLst>
      </pc:sldChg>
      <pc:sldChg chg="new">
        <pc:chgData name="Lohith Kakolla" userId="901e57d9-9215-4a86-9c1b-d02a2db583b6" providerId="ADAL" clId="{9C824281-64B9-D440-82FE-4954C293734C}" dt="2023-12-11T23:26:08.897" v="157" actId="680"/>
        <pc:sldMkLst>
          <pc:docMk/>
          <pc:sldMk cId="3113353807" sldId="265"/>
        </pc:sldMkLst>
      </pc:sldChg>
      <pc:sldChg chg="new">
        <pc:chgData name="Lohith Kakolla" userId="901e57d9-9215-4a86-9c1b-d02a2db583b6" providerId="ADAL" clId="{9C824281-64B9-D440-82FE-4954C293734C}" dt="2023-12-11T23:26:08.996" v="158" actId="680"/>
        <pc:sldMkLst>
          <pc:docMk/>
          <pc:sldMk cId="1545715939" sldId="266"/>
        </pc:sldMkLst>
      </pc:sldChg>
      <pc:sldChg chg="new">
        <pc:chgData name="Lohith Kakolla" userId="901e57d9-9215-4a86-9c1b-d02a2db583b6" providerId="ADAL" clId="{9C824281-64B9-D440-82FE-4954C293734C}" dt="2023-12-11T23:26:09.175" v="159" actId="680"/>
        <pc:sldMkLst>
          <pc:docMk/>
          <pc:sldMk cId="88443154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EE58-361F-A1CA-518E-9835F16EF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4526A-3AE8-B8AD-124D-A6F448264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F3F8AB-944D-BD35-330F-417A7554055A}"/>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7E7640BB-87F3-7301-FA4C-8FE51504A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070B4-3255-4FDD-D301-9EBC09F9AE53}"/>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17577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B46-0C00-35BD-4F34-BB918E6A44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E0B6A-16FB-3453-4389-489D65474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0BD1A-E651-C104-3730-A93B085EC3B6}"/>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ED5A9141-404A-76E6-3FE9-37B0A5308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62539-42E1-0637-472A-E638A324BE96}"/>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85478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4EE39-A5C4-7BB0-D157-C0DA13045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C957D-E6E2-0FC6-178D-048D6BF845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6D0A-F84D-D780-C0DC-034306F3C092}"/>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772942BE-9B03-3C63-95C6-C1F05C89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86CA6-5C12-3295-A88E-EE8A094A686D}"/>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87428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7908-7498-9062-9572-EC2089B18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1B546-0E00-CEC7-D8D5-FB41523E0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1532-7286-674E-1F7F-25C94DA3EF94}"/>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C79B76EF-513E-C688-522B-51B1EBA6C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173F8-0B3A-4CC6-6042-02607E005255}"/>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428632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8101-A9EF-2AFA-BD8D-53CC03314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C96E1-1065-1F92-4941-7B88D14A3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05062-0D9E-AF45-AF00-540951463FD4}"/>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BD63D429-8645-A238-680D-FCB295766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0288C-B7C8-D04D-5931-5CDDD696E033}"/>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27201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509B-5FAE-B503-0890-0EA10F077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C4080-8F18-D337-79C9-97FE343F51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AF83BC-F420-FAC0-DBFB-C26C9A9DD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EBDE6-C6EE-1B8A-61C4-235790DCA549}"/>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6" name="Footer Placeholder 5">
            <a:extLst>
              <a:ext uri="{FF2B5EF4-FFF2-40B4-BE49-F238E27FC236}">
                <a16:creationId xmlns:a16="http://schemas.microsoft.com/office/drawing/2014/main" id="{BF1BE29A-79E8-6E17-C3E2-8DDEB8551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71153-9AA5-278F-0BA3-A778A5D9619E}"/>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119022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20ED-37FB-86BD-CA50-804E64247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146B73-1104-D5B9-BE1C-CDC743FAD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CC1DB7-3B7F-30A2-61E5-C9EC8967B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B9435-2358-954A-FC9E-DE07D4274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39014-E0FE-541B-DE51-03A5AFA9A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BE837-9C41-667A-D975-BF2AF437B330}"/>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8" name="Footer Placeholder 7">
            <a:extLst>
              <a:ext uri="{FF2B5EF4-FFF2-40B4-BE49-F238E27FC236}">
                <a16:creationId xmlns:a16="http://schemas.microsoft.com/office/drawing/2014/main" id="{60DB4EA8-DD4C-F09E-AD37-087C61F8F2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26B29-6F20-1D39-3591-5EA32B5D8421}"/>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176880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1C4-4B61-C717-6886-90ABA7D26E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1B894-EBFE-7A85-7AD5-8CDEE01A6C30}"/>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4" name="Footer Placeholder 3">
            <a:extLst>
              <a:ext uri="{FF2B5EF4-FFF2-40B4-BE49-F238E27FC236}">
                <a16:creationId xmlns:a16="http://schemas.microsoft.com/office/drawing/2014/main" id="{88DE45F7-DB06-ED0D-4501-8B0D62357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4EE88-47A5-0E7B-3811-E1D09707338E}"/>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232875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59CAE-DE28-D2B3-DE52-56AF5404387A}"/>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3" name="Footer Placeholder 2">
            <a:extLst>
              <a:ext uri="{FF2B5EF4-FFF2-40B4-BE49-F238E27FC236}">
                <a16:creationId xmlns:a16="http://schemas.microsoft.com/office/drawing/2014/main" id="{50B114FC-54F9-1F38-A304-330784238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A9F68-F6B1-CAA9-B7D2-05971A27655C}"/>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85204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CF8C-921F-A696-7AE8-96B130D0F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88D3C-8302-D146-749D-32B2992E3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50AE9-ED54-D1B7-4911-FA9107F35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56760-9784-141F-18EB-E832C51F8708}"/>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6" name="Footer Placeholder 5">
            <a:extLst>
              <a:ext uri="{FF2B5EF4-FFF2-40B4-BE49-F238E27FC236}">
                <a16:creationId xmlns:a16="http://schemas.microsoft.com/office/drawing/2014/main" id="{EEAEE768-F89B-A7EE-452C-80981BB9F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E4A66-63DA-20DB-1805-24B5F4A6DC6E}"/>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43470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85A-902C-442F-DFA2-D259FA595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E6D5F-38BC-C042-ED7A-C2FBDB6CA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D3B5E-EB09-6338-CC64-45CD9EE9D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87F8D-E78B-0492-D046-E4FF72390023}"/>
              </a:ext>
            </a:extLst>
          </p:cNvPr>
          <p:cNvSpPr>
            <a:spLocks noGrp="1"/>
          </p:cNvSpPr>
          <p:nvPr>
            <p:ph type="dt" sz="half" idx="10"/>
          </p:nvPr>
        </p:nvSpPr>
        <p:spPr/>
        <p:txBody>
          <a:bodyPr/>
          <a:lstStyle/>
          <a:p>
            <a:fld id="{5E92094B-8D58-BA4D-8611-2F2BD5B7339F}" type="datetimeFigureOut">
              <a:rPr lang="en-US" smtClean="0"/>
              <a:t>12/11/23</a:t>
            </a:fld>
            <a:endParaRPr lang="en-US"/>
          </a:p>
        </p:txBody>
      </p:sp>
      <p:sp>
        <p:nvSpPr>
          <p:cNvPr id="6" name="Footer Placeholder 5">
            <a:extLst>
              <a:ext uri="{FF2B5EF4-FFF2-40B4-BE49-F238E27FC236}">
                <a16:creationId xmlns:a16="http://schemas.microsoft.com/office/drawing/2014/main" id="{C6091A84-27AA-DE02-08F2-56CF2C346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1BC92-E065-1B24-2492-E00C7539E249}"/>
              </a:ext>
            </a:extLst>
          </p:cNvPr>
          <p:cNvSpPr>
            <a:spLocks noGrp="1"/>
          </p:cNvSpPr>
          <p:nvPr>
            <p:ph type="sldNum" sz="quarter" idx="12"/>
          </p:nvPr>
        </p:nvSpPr>
        <p:spPr/>
        <p:txBody>
          <a:bodyPr/>
          <a:lstStyle/>
          <a:p>
            <a:fld id="{F4F633A6-5F75-DE42-A8BB-5FB76FCB5E31}" type="slidenum">
              <a:rPr lang="en-US" smtClean="0"/>
              <a:t>‹#›</a:t>
            </a:fld>
            <a:endParaRPr lang="en-US"/>
          </a:p>
        </p:txBody>
      </p:sp>
    </p:spTree>
    <p:extLst>
      <p:ext uri="{BB962C8B-B14F-4D97-AF65-F5344CB8AC3E}">
        <p14:creationId xmlns:p14="http://schemas.microsoft.com/office/powerpoint/2010/main" val="323043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CDFA8-E145-35BB-F27D-B58D9BD63A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CFEDC-571F-F4DA-5E51-E4D47C19A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3BD1C-E6D1-C5B9-5A8F-90412170B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2094B-8D58-BA4D-8611-2F2BD5B7339F}" type="datetimeFigureOut">
              <a:rPr lang="en-US" smtClean="0"/>
              <a:t>12/11/23</a:t>
            </a:fld>
            <a:endParaRPr lang="en-US"/>
          </a:p>
        </p:txBody>
      </p:sp>
      <p:sp>
        <p:nvSpPr>
          <p:cNvPr id="5" name="Footer Placeholder 4">
            <a:extLst>
              <a:ext uri="{FF2B5EF4-FFF2-40B4-BE49-F238E27FC236}">
                <a16:creationId xmlns:a16="http://schemas.microsoft.com/office/drawing/2014/main" id="{994ED645-11E7-3222-BCF8-33C9E55AA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26112-7B46-0A0E-A009-ECAF323A4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633A6-5F75-DE42-A8BB-5FB76FCB5E31}" type="slidenum">
              <a:rPr lang="en-US" smtClean="0"/>
              <a:t>‹#›</a:t>
            </a:fld>
            <a:endParaRPr lang="en-US"/>
          </a:p>
        </p:txBody>
      </p:sp>
    </p:spTree>
    <p:extLst>
      <p:ext uri="{BB962C8B-B14F-4D97-AF65-F5344CB8AC3E}">
        <p14:creationId xmlns:p14="http://schemas.microsoft.com/office/powerpoint/2010/main" val="404284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C972C-C3F4-967F-62E4-A7D718FBD581}"/>
              </a:ext>
            </a:extLst>
          </p:cNvPr>
          <p:cNvSpPr>
            <a:spLocks noGrp="1"/>
          </p:cNvSpPr>
          <p:nvPr>
            <p:ph type="ctrTitle"/>
          </p:nvPr>
        </p:nvSpPr>
        <p:spPr>
          <a:xfrm>
            <a:off x="804672" y="5116529"/>
            <a:ext cx="10592174" cy="1000655"/>
          </a:xfrm>
        </p:spPr>
        <p:txBody>
          <a:bodyPr anchor="t">
            <a:noAutofit/>
          </a:bodyPr>
          <a:lstStyle/>
          <a:p>
            <a:pPr algn="l"/>
            <a:r>
              <a:rPr lang="en-US" sz="5100" b="1" dirty="0">
                <a:solidFill>
                  <a:schemeClr val="tx2"/>
                </a:solidFill>
                <a:latin typeface="Times New Roman" panose="02020603050405020304" pitchFamily="18" charset="0"/>
                <a:cs typeface="Times New Roman" panose="02020603050405020304" pitchFamily="18" charset="0"/>
              </a:rPr>
              <a:t>DATABASE MANAGEMENT SYSTEM</a:t>
            </a:r>
          </a:p>
        </p:txBody>
      </p:sp>
      <p:pic>
        <p:nvPicPr>
          <p:cNvPr id="4" name="Picture 2" descr="Online Banking Best Practices for Consumers">
            <a:extLst>
              <a:ext uri="{FF2B5EF4-FFF2-40B4-BE49-F238E27FC236}">
                <a16:creationId xmlns:a16="http://schemas.microsoft.com/office/drawing/2014/main" id="{6C6ABEE8-DBBE-B889-289E-F93B49F1CB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04" b="34275"/>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1053" name="Group 10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54" name="Freeform: Shape 10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55" name="Freeform: Shape 10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61D2D732-07CD-CC96-79BC-9E45AD068C5C}"/>
              </a:ext>
            </a:extLst>
          </p:cNvPr>
          <p:cNvSpPr>
            <a:spLocks noGrp="1"/>
          </p:cNvSpPr>
          <p:nvPr>
            <p:ph type="subTitle" idx="1"/>
          </p:nvPr>
        </p:nvSpPr>
        <p:spPr>
          <a:xfrm>
            <a:off x="804672" y="4580785"/>
            <a:ext cx="9416898" cy="484374"/>
          </a:xfrm>
        </p:spPr>
        <p:txBody>
          <a:bodyPr anchor="b">
            <a:noAutofit/>
          </a:bodyPr>
          <a:lstStyle/>
          <a:p>
            <a:pPr algn="l"/>
            <a:r>
              <a:rPr lang="en-US" sz="4000" b="1" u="sng" dirty="0">
                <a:solidFill>
                  <a:schemeClr val="tx2"/>
                </a:solidFill>
                <a:latin typeface="Times New Roman" panose="02020603050405020304" pitchFamily="18" charset="0"/>
                <a:cs typeface="Times New Roman" panose="02020603050405020304" pitchFamily="18" charset="0"/>
              </a:rPr>
              <a:t>Online Banking System   </a:t>
            </a:r>
          </a:p>
        </p:txBody>
      </p:sp>
    </p:spTree>
    <p:extLst>
      <p:ext uri="{BB962C8B-B14F-4D97-AF65-F5344CB8AC3E}">
        <p14:creationId xmlns:p14="http://schemas.microsoft.com/office/powerpoint/2010/main" val="281146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4C7AA-76A7-0BA3-69DF-AA84406402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SQL Query</a:t>
            </a:r>
          </a:p>
        </p:txBody>
      </p:sp>
      <p:pic>
        <p:nvPicPr>
          <p:cNvPr id="5" name="Content Placeholder 4" descr="A screenshot of a computer&#10;&#10;Description automatically generated">
            <a:extLst>
              <a:ext uri="{FF2B5EF4-FFF2-40B4-BE49-F238E27FC236}">
                <a16:creationId xmlns:a16="http://schemas.microsoft.com/office/drawing/2014/main" id="{7540973F-CB1F-8604-29BD-9B14A09987CE}"/>
              </a:ext>
            </a:extLst>
          </p:cNvPr>
          <p:cNvPicPr>
            <a:picLocks noGrp="1" noChangeAspect="1"/>
          </p:cNvPicPr>
          <p:nvPr>
            <p:ph idx="1"/>
          </p:nvPr>
        </p:nvPicPr>
        <p:blipFill rotWithShape="1">
          <a:blip r:embed="rId2"/>
          <a:srcRect l="19168" t="15030" r="24978" b="31364"/>
          <a:stretch/>
        </p:blipFill>
        <p:spPr>
          <a:xfrm>
            <a:off x="397565" y="2469874"/>
            <a:ext cx="5237981" cy="2609022"/>
          </a:xfrm>
          <a:prstGeom prst="rect">
            <a:avLst/>
          </a:prstGeom>
        </p:spPr>
      </p:pic>
      <p:pic>
        <p:nvPicPr>
          <p:cNvPr id="3" name="Content Placeholder 4" descr="A screenshot of a computer&#10;&#10;Description automatically generated">
            <a:extLst>
              <a:ext uri="{FF2B5EF4-FFF2-40B4-BE49-F238E27FC236}">
                <a16:creationId xmlns:a16="http://schemas.microsoft.com/office/drawing/2014/main" id="{A0093A75-1914-D6E6-56E3-E977E43BC776}"/>
              </a:ext>
            </a:extLst>
          </p:cNvPr>
          <p:cNvPicPr>
            <a:picLocks noChangeAspect="1"/>
          </p:cNvPicPr>
          <p:nvPr/>
        </p:nvPicPr>
        <p:blipFill rotWithShape="1">
          <a:blip r:embed="rId3"/>
          <a:srcRect l="19167" t="13017" r="25068" b="29871"/>
          <a:stretch/>
        </p:blipFill>
        <p:spPr>
          <a:xfrm>
            <a:off x="6095999" y="3511058"/>
            <a:ext cx="5532783" cy="2869864"/>
          </a:xfrm>
          <a:prstGeom prst="rect">
            <a:avLst/>
          </a:prstGeom>
        </p:spPr>
      </p:pic>
      <p:sp>
        <p:nvSpPr>
          <p:cNvPr id="4" name="TextBox 3">
            <a:extLst>
              <a:ext uri="{FF2B5EF4-FFF2-40B4-BE49-F238E27FC236}">
                <a16:creationId xmlns:a16="http://schemas.microsoft.com/office/drawing/2014/main" id="{94715BF9-D459-8B22-8027-AA28F8D90CF0}"/>
              </a:ext>
            </a:extLst>
          </p:cNvPr>
          <p:cNvSpPr txBox="1"/>
          <p:nvPr/>
        </p:nvSpPr>
        <p:spPr>
          <a:xfrm>
            <a:off x="5794513" y="2981739"/>
            <a:ext cx="39756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Gender based loan comparison</a:t>
            </a:r>
          </a:p>
        </p:txBody>
      </p:sp>
      <p:sp>
        <p:nvSpPr>
          <p:cNvPr id="7" name="TextBox 6">
            <a:extLst>
              <a:ext uri="{FF2B5EF4-FFF2-40B4-BE49-F238E27FC236}">
                <a16:creationId xmlns:a16="http://schemas.microsoft.com/office/drawing/2014/main" id="{A2BFD2C7-DDD9-AEB7-B251-883D4D579031}"/>
              </a:ext>
            </a:extLst>
          </p:cNvPr>
          <p:cNvSpPr txBox="1"/>
          <p:nvPr/>
        </p:nvSpPr>
        <p:spPr>
          <a:xfrm>
            <a:off x="397565" y="1911457"/>
            <a:ext cx="444279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Customers who </a:t>
            </a:r>
            <a:r>
              <a:rPr lang="en-US" sz="2000" b="1" dirty="0" err="1">
                <a:latin typeface="Times New Roman" panose="02020603050405020304" pitchFamily="18" charset="0"/>
                <a:cs typeface="Times New Roman" panose="02020603050405020304" pitchFamily="18" charset="0"/>
              </a:rPr>
              <a:t>did’nt</a:t>
            </a:r>
            <a:r>
              <a:rPr lang="en-US" sz="2000" b="1" dirty="0">
                <a:latin typeface="Times New Roman" panose="02020603050405020304" pitchFamily="18" charset="0"/>
                <a:cs typeface="Times New Roman" panose="02020603050405020304" pitchFamily="18" charset="0"/>
              </a:rPr>
              <a:t> borrow the loan</a:t>
            </a:r>
          </a:p>
        </p:txBody>
      </p:sp>
    </p:spTree>
    <p:extLst>
      <p:ext uri="{BB962C8B-B14F-4D97-AF65-F5344CB8AC3E}">
        <p14:creationId xmlns:p14="http://schemas.microsoft.com/office/powerpoint/2010/main" val="311335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5DA73D-DD34-27CD-9F8B-CF8F82D98F13}"/>
              </a:ext>
            </a:extLst>
          </p:cNvPr>
          <p:cNvSpPr>
            <a:spLocks noGrp="1"/>
          </p:cNvSpPr>
          <p:nvPr>
            <p:ph type="title"/>
          </p:nvPr>
        </p:nvSpPr>
        <p:spPr>
          <a:xfrm>
            <a:off x="5526156" y="365125"/>
            <a:ext cx="5827643" cy="1433433"/>
          </a:xfrm>
        </p:spPr>
        <p:txBody>
          <a:bodyPr anchor="b">
            <a:normAutofit/>
          </a:bodyPr>
          <a:lstStyle/>
          <a:p>
            <a:r>
              <a:rPr lang="en-US" b="1">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pic>
        <p:nvPicPr>
          <p:cNvPr id="1026" name="Picture 2" descr="Business Online Banking Service | Huron Valley State Bank">
            <a:extLst>
              <a:ext uri="{FF2B5EF4-FFF2-40B4-BE49-F238E27FC236}">
                <a16:creationId xmlns:a16="http://schemas.microsoft.com/office/drawing/2014/main" id="{E911030E-C467-1176-B27A-D929B45286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3256766"/>
            <a:ext cx="4617466" cy="1787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C185316-3375-D1C2-EF43-9D8F75AB254C}"/>
              </a:ext>
            </a:extLst>
          </p:cNvPr>
          <p:cNvSpPr>
            <a:spLocks noGrp="1"/>
          </p:cNvSpPr>
          <p:nvPr>
            <p:ph idx="1"/>
          </p:nvPr>
        </p:nvSpPr>
        <p:spPr>
          <a:xfrm>
            <a:off x="5526156" y="2055813"/>
            <a:ext cx="5827644" cy="4121149"/>
          </a:xfrm>
        </p:spPr>
        <p:txBody>
          <a:bodyPr anchor="t">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is all about creating and using databases. It starts with drawing ER diagrams to plan the database, then By using Logical design we organizing the data in a smart way to make it reliable and fast. Finally, we use SQL , to find and analyze the data. This helps us manage information better and make smart decisions. The project shows how important good database design and the right tools to get  data in various fields</a:t>
            </a:r>
          </a:p>
        </p:txBody>
      </p:sp>
    </p:spTree>
    <p:extLst>
      <p:ext uri="{BB962C8B-B14F-4D97-AF65-F5344CB8AC3E}">
        <p14:creationId xmlns:p14="http://schemas.microsoft.com/office/powerpoint/2010/main" val="88443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CC38BC-EBF0-D942-8190-DD35D52AC76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Times New Roman" panose="02020603050405020304" pitchFamily="18" charset="0"/>
                <a:cs typeface="Times New Roman" panose="02020603050405020304" pitchFamily="18" charset="0"/>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64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41A58-927B-090F-0757-C57008763350}"/>
              </a:ext>
            </a:extLst>
          </p:cNvPr>
          <p:cNvSpPr>
            <a:spLocks noGrp="1"/>
          </p:cNvSpPr>
          <p:nvPr>
            <p:ph type="title"/>
          </p:nvPr>
        </p:nvSpPr>
        <p:spPr>
          <a:xfrm>
            <a:off x="838201" y="365125"/>
            <a:ext cx="5251316" cy="1807305"/>
          </a:xfrm>
        </p:spPr>
        <p:txBody>
          <a:bodyPr>
            <a:normAutofit/>
          </a:bodyPr>
          <a:lstStyle/>
          <a:p>
            <a:r>
              <a:rPr lang="en-US" b="1" dirty="0">
                <a:latin typeface="Times New Roman" panose="02020603050405020304" pitchFamily="18" charset="0"/>
                <a:cs typeface="Times New Roman" panose="02020603050405020304" pitchFamily="18" charset="0"/>
              </a:rPr>
              <a:t>Dataset Overview </a:t>
            </a:r>
          </a:p>
        </p:txBody>
      </p:sp>
      <p:sp>
        <p:nvSpPr>
          <p:cNvPr id="3" name="Content Placeholder 2">
            <a:extLst>
              <a:ext uri="{FF2B5EF4-FFF2-40B4-BE49-F238E27FC236}">
                <a16:creationId xmlns:a16="http://schemas.microsoft.com/office/drawing/2014/main" id="{8646298F-B81C-5846-2C48-8F65D04D3B81}"/>
              </a:ext>
            </a:extLst>
          </p:cNvPr>
          <p:cNvSpPr>
            <a:spLocks noGrp="1"/>
          </p:cNvSpPr>
          <p:nvPr>
            <p:ph idx="1"/>
          </p:nvPr>
        </p:nvSpPr>
        <p:spPr>
          <a:xfrm>
            <a:off x="681644" y="1814512"/>
            <a:ext cx="5658998" cy="4020803"/>
          </a:xfrm>
        </p:spPr>
        <p:txBody>
          <a:bodyPr>
            <a:normAutofit/>
          </a:bodyPr>
          <a:lstStyle/>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Secure Bank Corporation is a leading financial institution that specializes in providing a wide range of banking and financial services to individuals, businesses, and institutions. Established in 1975, Secure Bank has a long-standing tradition of excellence and commitment to its customers.</a:t>
            </a:r>
            <a:r>
              <a:rPr lang="en-US" sz="20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Their retail banking services encompass savings and checking accounts, personal loans, and credit cards, accessible through both online and mobile platforms, as well as physical branches.</a:t>
            </a:r>
            <a:r>
              <a:rPr lang="en-US" sz="20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descr="Low angle view of modern skyscrapers rising straight up against a dramatic sky">
            <a:extLst>
              <a:ext uri="{FF2B5EF4-FFF2-40B4-BE49-F238E27FC236}">
                <a16:creationId xmlns:a16="http://schemas.microsoft.com/office/drawing/2014/main" id="{C52795B7-5B19-502E-0A0E-393A6D140B9D}"/>
              </a:ext>
            </a:extLst>
          </p:cNvPr>
          <p:cNvPicPr>
            <a:picLocks noChangeAspect="1"/>
          </p:cNvPicPr>
          <p:nvPr/>
        </p:nvPicPr>
        <p:blipFill rotWithShape="1">
          <a:blip r:embed="rId2"/>
          <a:srcRect l="13883" r="2807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122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en placed on top of a signature line">
            <a:extLst>
              <a:ext uri="{FF2B5EF4-FFF2-40B4-BE49-F238E27FC236}">
                <a16:creationId xmlns:a16="http://schemas.microsoft.com/office/drawing/2014/main" id="{B17D9F92-BD66-0615-1753-924C1437B310}"/>
              </a:ext>
            </a:extLst>
          </p:cNvPr>
          <p:cNvPicPr>
            <a:picLocks noChangeAspect="1"/>
          </p:cNvPicPr>
          <p:nvPr/>
        </p:nvPicPr>
        <p:blipFill rotWithShape="1">
          <a:blip r:embed="rId2"/>
          <a:srcRect l="54392" r="4497"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2937DF39-C95A-072A-A110-120489F83854}"/>
              </a:ext>
            </a:extLst>
          </p:cNvPr>
          <p:cNvSpPr>
            <a:spLocks noGrp="1"/>
          </p:cNvSpPr>
          <p:nvPr>
            <p:ph type="title"/>
          </p:nvPr>
        </p:nvSpPr>
        <p:spPr>
          <a:xfrm>
            <a:off x="393405" y="0"/>
            <a:ext cx="7574817" cy="1932487"/>
          </a:xfrm>
        </p:spPr>
        <p:txBody>
          <a:bodyPr>
            <a:normAutofit/>
          </a:bodyPr>
          <a:lstStyle/>
          <a:p>
            <a:r>
              <a:rPr lang="en-US" b="1" dirty="0">
                <a:latin typeface="Times New Roman" panose="02020603050405020304" pitchFamily="18" charset="0"/>
                <a:cs typeface="Times New Roman" panose="02020603050405020304" pitchFamily="18" charset="0"/>
              </a:rPr>
              <a:t>Business Rules</a:t>
            </a:r>
          </a:p>
        </p:txBody>
      </p:sp>
      <p:sp>
        <p:nvSpPr>
          <p:cNvPr id="3" name="Content Placeholder 2">
            <a:extLst>
              <a:ext uri="{FF2B5EF4-FFF2-40B4-BE49-F238E27FC236}">
                <a16:creationId xmlns:a16="http://schemas.microsoft.com/office/drawing/2014/main" id="{A6FB06A6-3410-E0D3-2B7E-7B648167C440}"/>
              </a:ext>
            </a:extLst>
          </p:cNvPr>
          <p:cNvSpPr>
            <a:spLocks noGrp="1"/>
          </p:cNvSpPr>
          <p:nvPr>
            <p:ph idx="1"/>
          </p:nvPr>
        </p:nvSpPr>
        <p:spPr>
          <a:xfrm>
            <a:off x="276446" y="1350336"/>
            <a:ext cx="8027581" cy="475235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Every client has personal information, including name, address, and phone number.</a:t>
            </a:r>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Clients: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Clients can maintain many accounts (savings, checking, etc.).</a:t>
            </a:r>
          </a:p>
          <a:p>
            <a:r>
              <a:rPr lang="en-US" sz="2000" b="1" u="sng" dirty="0">
                <a:latin typeface="Times New Roman" panose="02020603050405020304" pitchFamily="18" charset="0"/>
                <a:cs typeface="Times New Roman" panose="02020603050405020304" pitchFamily="18" charset="0"/>
              </a:rPr>
              <a:t>Accounts: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 consumer has an individual account.</a:t>
            </a:r>
          </a:p>
          <a:p>
            <a:pPr marL="0" lvl="0" indent="0">
              <a:buNone/>
            </a:pPr>
            <a:r>
              <a:rPr lang="en-US" sz="2000" dirty="0">
                <a:latin typeface="Times New Roman" panose="02020603050405020304" pitchFamily="18" charset="0"/>
                <a:cs typeface="Times New Roman" panose="02020603050405020304" pitchFamily="18" charset="0"/>
              </a:rPr>
              <a:t>There are several kinds of accounts, such as credit card, savings, investment, and checking.</a:t>
            </a:r>
          </a:p>
          <a:p>
            <a:r>
              <a:rPr lang="en-US" sz="2000" b="1" u="sng" dirty="0">
                <a:latin typeface="Times New Roman" panose="02020603050405020304" pitchFamily="18" charset="0"/>
                <a:cs typeface="Times New Roman" panose="02020603050405020304" pitchFamily="18" charset="0"/>
              </a:rPr>
              <a:t>Transactions: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Transactions comprise amounts, dates, and kinds (deposit, withdrawal, and transfer) and are made on certain accounts.</a:t>
            </a:r>
          </a:p>
          <a:p>
            <a:r>
              <a:rPr lang="en-US" sz="2000" b="1" u="sng" dirty="0">
                <a:latin typeface="Times New Roman" panose="02020603050405020304" pitchFamily="18" charset="0"/>
                <a:cs typeface="Times New Roman" panose="02020603050405020304" pitchFamily="18" charset="0"/>
              </a:rPr>
              <a:t>Security and Compliance: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access any account, you must first authenticate.</a:t>
            </a:r>
          </a:p>
          <a:p>
            <a:pPr marL="0" lvl="0" indent="0">
              <a:buNone/>
            </a:pPr>
            <a:r>
              <a:rPr lang="en-US" sz="2000" dirty="0">
                <a:latin typeface="Times New Roman" panose="02020603050405020304" pitchFamily="18" charset="0"/>
                <a:cs typeface="Times New Roman" panose="02020603050405020304" pitchFamily="18" charset="0"/>
              </a:rPr>
              <a:t>Two-factor authentication and transaction verification for significant sums are part of security protocols.</a:t>
            </a:r>
          </a:p>
          <a:p>
            <a:r>
              <a:rPr lang="en-US" sz="2000" b="1" u="sng" dirty="0">
                <a:latin typeface="Times New Roman" panose="02020603050405020304" pitchFamily="18" charset="0"/>
                <a:cs typeface="Times New Roman" panose="02020603050405020304" pitchFamily="18" charset="0"/>
              </a:rPr>
              <a:t>Online and Mobile Banking: </a:t>
            </a:r>
            <a:r>
              <a:rPr lang="en-US" sz="2000" dirty="0">
                <a:latin typeface="Times New Roman" panose="02020603050405020304" pitchFamily="18" charset="0"/>
                <a:cs typeface="Times New Roman" panose="02020603050405020304" pitchFamily="18" charset="0"/>
              </a:rPr>
              <a:t>These systems allow cash transfers, bill payments, account management, and more.</a:t>
            </a:r>
          </a:p>
          <a:p>
            <a:endParaRPr lang="en-US" sz="2000" dirty="0"/>
          </a:p>
        </p:txBody>
      </p:sp>
    </p:spTree>
    <p:extLst>
      <p:ext uri="{BB962C8B-B14F-4D97-AF65-F5344CB8AC3E}">
        <p14:creationId xmlns:p14="http://schemas.microsoft.com/office/powerpoint/2010/main" val="378593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05F83-D6CF-3C2F-C97C-925179AC618E}"/>
              </a:ext>
            </a:extLst>
          </p:cNvPr>
          <p:cNvSpPr>
            <a:spLocks noGrp="1"/>
          </p:cNvSpPr>
          <p:nvPr>
            <p:ph type="title"/>
          </p:nvPr>
        </p:nvSpPr>
        <p:spPr>
          <a:xfrm>
            <a:off x="1137034" y="609600"/>
            <a:ext cx="6478417" cy="1322887"/>
          </a:xfrm>
        </p:spPr>
        <p:txBody>
          <a:bodyPr>
            <a:normAutofit/>
          </a:bodyPr>
          <a:lstStyle/>
          <a:p>
            <a:r>
              <a:rPr lang="en-US" b="1" dirty="0">
                <a:latin typeface="Times New Roman" panose="02020603050405020304" pitchFamily="18" charset="0"/>
                <a:cs typeface="Times New Roman" panose="02020603050405020304" pitchFamily="18" charset="0"/>
              </a:rPr>
              <a:t>Entity Relationship [ER]</a:t>
            </a:r>
          </a:p>
        </p:txBody>
      </p:sp>
      <p:sp>
        <p:nvSpPr>
          <p:cNvPr id="16" name="Freeform: Shape 10">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130A27A-F56D-A231-54FF-E231AA374B1D}"/>
              </a:ext>
            </a:extLst>
          </p:cNvPr>
          <p:cNvSpPr>
            <a:spLocks noGrp="1"/>
          </p:cNvSpPr>
          <p:nvPr>
            <p:ph idx="1"/>
          </p:nvPr>
        </p:nvSpPr>
        <p:spPr>
          <a:xfrm>
            <a:off x="794085" y="2194102"/>
            <a:ext cx="5142613" cy="323088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Assumptions:</a:t>
            </a:r>
          </a:p>
          <a:p>
            <a:pPr marL="342900" marR="0" lvl="0" indent="-342900" algn="just">
              <a:spcBef>
                <a:spcPts val="0"/>
              </a:spcBef>
              <a:spcAft>
                <a:spcPts val="0"/>
              </a:spcAft>
              <a:buFont typeface="Symbol"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Each customer can have multiple accounts, and each account is associated with one customer.</a:t>
            </a:r>
          </a:p>
          <a:p>
            <a:pPr marL="342900" marR="0" lvl="0" indent="-342900" algn="just">
              <a:spcBef>
                <a:spcPts val="0"/>
              </a:spcBef>
              <a:spcAft>
                <a:spcPts val="0"/>
              </a:spcAft>
              <a:buFont typeface="Symbol"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Each account can have multiple loans, and each loan is associated with one account.</a:t>
            </a:r>
          </a:p>
          <a:p>
            <a:pPr marL="342900" marR="0" lvl="0" indent="-342900" algn="just">
              <a:spcBef>
                <a:spcPts val="0"/>
              </a:spcBef>
              <a:spcAft>
                <a:spcPts val="0"/>
              </a:spcAft>
              <a:buFont typeface="Symbol"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Each branch can have multiple cards associated with it.</a:t>
            </a:r>
          </a:p>
          <a:p>
            <a:pPr marL="342900" marR="0" lvl="0" indent="-342900" algn="just">
              <a:spcBef>
                <a:spcPts val="0"/>
              </a:spcBef>
              <a:spcAft>
                <a:spcPts val="0"/>
              </a:spcAft>
              <a:buFont typeface="Symbol"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Each branch can offer multiple loan types.</a:t>
            </a:r>
          </a:p>
        </p:txBody>
      </p:sp>
      <p:sp>
        <p:nvSpPr>
          <p:cNvPr id="17" name="Freeform: Shape 12">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7C8B7366-0F72-AA72-73B5-D4CEE5DD2B38}"/>
              </a:ext>
            </a:extLst>
          </p:cNvPr>
          <p:cNvPicPr>
            <a:picLocks noChangeAspect="1"/>
          </p:cNvPicPr>
          <p:nvPr/>
        </p:nvPicPr>
        <p:blipFill rotWithShape="1">
          <a:blip r:embed="rId2"/>
          <a:srcRect l="10413" r="20197"/>
          <a:stretch/>
        </p:blipFill>
        <p:spPr>
          <a:xfrm>
            <a:off x="6275969" y="2004676"/>
            <a:ext cx="5198678" cy="3893624"/>
          </a:xfrm>
          <a:prstGeom prst="rect">
            <a:avLst/>
          </a:prstGeom>
        </p:spPr>
      </p:pic>
    </p:spTree>
    <p:extLst>
      <p:ext uri="{BB962C8B-B14F-4D97-AF65-F5344CB8AC3E}">
        <p14:creationId xmlns:p14="http://schemas.microsoft.com/office/powerpoint/2010/main" val="331473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DB06E-1C01-1CFD-8631-4A08357BF85D}"/>
              </a:ext>
            </a:extLst>
          </p:cNvPr>
          <p:cNvSpPr>
            <a:spLocks noGrp="1"/>
          </p:cNvSpPr>
          <p:nvPr>
            <p:ph type="title"/>
          </p:nvPr>
        </p:nvSpPr>
        <p:spPr>
          <a:xfrm>
            <a:off x="1028699" y="1967266"/>
            <a:ext cx="2828405" cy="2547257"/>
          </a:xfrm>
          <a:noFill/>
        </p:spPr>
        <p:txBody>
          <a:bodyPr vert="horz" lIns="91440" tIns="45720" rIns="91440" bIns="45720" rtlCol="0" anchor="ctr">
            <a:normAutofit/>
          </a:bodyPr>
          <a:lstStyle/>
          <a:p>
            <a:pPr algn="ctr"/>
            <a:r>
              <a:rPr lang="en-US" sz="2400" b="1" kern="1200" dirty="0">
                <a:solidFill>
                  <a:srgbClr val="FFFFFF"/>
                </a:solidFill>
                <a:latin typeface="Times New Roman" panose="02020603050405020304" pitchFamily="18" charset="0"/>
                <a:cs typeface="Times New Roman" panose="02020603050405020304" pitchFamily="18" charset="0"/>
              </a:rPr>
              <a:t>Enhanced Entity Relationships[EER]</a:t>
            </a:r>
          </a:p>
        </p:txBody>
      </p:sp>
      <p:pic>
        <p:nvPicPr>
          <p:cNvPr id="5" name="Content Placeholder 4">
            <a:extLst>
              <a:ext uri="{FF2B5EF4-FFF2-40B4-BE49-F238E27FC236}">
                <a16:creationId xmlns:a16="http://schemas.microsoft.com/office/drawing/2014/main" id="{44338991-C87A-EE0F-E19F-A9F852783D86}"/>
              </a:ext>
            </a:extLst>
          </p:cNvPr>
          <p:cNvPicPr>
            <a:picLocks noGrp="1" noChangeAspect="1"/>
          </p:cNvPicPr>
          <p:nvPr>
            <p:ph idx="1"/>
          </p:nvPr>
        </p:nvPicPr>
        <p:blipFill rotWithShape="1">
          <a:blip r:embed="rId2"/>
          <a:srcRect l="8576" r="10807" b="23424"/>
          <a:stretch/>
        </p:blipFill>
        <p:spPr>
          <a:xfrm>
            <a:off x="5185611" y="854242"/>
            <a:ext cx="5977690" cy="5005137"/>
          </a:xfrm>
          <a:prstGeom prst="rect">
            <a:avLst/>
          </a:prstGeom>
        </p:spPr>
      </p:pic>
    </p:spTree>
    <p:extLst>
      <p:ext uri="{BB962C8B-B14F-4D97-AF65-F5344CB8AC3E}">
        <p14:creationId xmlns:p14="http://schemas.microsoft.com/office/powerpoint/2010/main" val="136357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8C-BE5C-7ED0-E9A4-AAF0194A177A}"/>
              </a:ext>
            </a:extLst>
          </p:cNvPr>
          <p:cNvSpPr>
            <a:spLocks noGrp="1"/>
          </p:cNvSpPr>
          <p:nvPr>
            <p:ph type="title"/>
          </p:nvPr>
        </p:nvSpPr>
        <p:spPr/>
        <p:txBody>
          <a:bodyPr>
            <a:normAutofit/>
          </a:bodyPr>
          <a:lstStyle/>
          <a:p>
            <a:r>
              <a:rPr lang="en-US" sz="4800" b="1" dirty="0">
                <a:latin typeface="Times New Roman" panose="02020603050405020304" pitchFamily="18" charset="0"/>
                <a:cs typeface="AL BAYAN PLAIN" pitchFamily="2" charset="-78"/>
              </a:rPr>
              <a:t>Logical Design</a:t>
            </a:r>
          </a:p>
        </p:txBody>
      </p:sp>
      <p:pic>
        <p:nvPicPr>
          <p:cNvPr id="5" name="Content Placeholder 4">
            <a:extLst>
              <a:ext uri="{FF2B5EF4-FFF2-40B4-BE49-F238E27FC236}">
                <a16:creationId xmlns:a16="http://schemas.microsoft.com/office/drawing/2014/main" id="{93F7D831-7F03-95A5-A71C-778F2B6A3435}"/>
              </a:ext>
            </a:extLst>
          </p:cNvPr>
          <p:cNvPicPr>
            <a:picLocks noGrp="1" noChangeAspect="1"/>
          </p:cNvPicPr>
          <p:nvPr>
            <p:ph idx="1"/>
          </p:nvPr>
        </p:nvPicPr>
        <p:blipFill>
          <a:blip r:embed="rId2"/>
          <a:stretch>
            <a:fillRect/>
          </a:stretch>
        </p:blipFill>
        <p:spPr>
          <a:xfrm>
            <a:off x="729342" y="1690688"/>
            <a:ext cx="5815837" cy="4351338"/>
          </a:xfrm>
        </p:spPr>
      </p:pic>
      <p:sp>
        <p:nvSpPr>
          <p:cNvPr id="3" name="TextBox 2">
            <a:extLst>
              <a:ext uri="{FF2B5EF4-FFF2-40B4-BE49-F238E27FC236}">
                <a16:creationId xmlns:a16="http://schemas.microsoft.com/office/drawing/2014/main" id="{17D87E0D-DF83-D418-F7A4-4F4C18DAB1FA}"/>
              </a:ext>
            </a:extLst>
          </p:cNvPr>
          <p:cNvSpPr txBox="1"/>
          <p:nvPr/>
        </p:nvSpPr>
        <p:spPr>
          <a:xfrm>
            <a:off x="6281529" y="1690688"/>
            <a:ext cx="5307497"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Logical normalization includes addressing partial dependencies, ensuring that attributes are fully dependent on the primary key.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Enhanced Entity-Relationship (EER) model, relationships are logically represented, with foreign keys appropriately placed on the many side and directional arrows indicating the flow of relationships.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Foreign keys are strategically used to enforce referential integrity, maintaining consistency and coherence across related tables.</a:t>
            </a:r>
          </a:p>
        </p:txBody>
      </p:sp>
    </p:spTree>
    <p:extLst>
      <p:ext uri="{BB962C8B-B14F-4D97-AF65-F5344CB8AC3E}">
        <p14:creationId xmlns:p14="http://schemas.microsoft.com/office/powerpoint/2010/main" val="29688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6FA9-5CC1-65BD-CB89-A4C2D4515BDC}"/>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Functional Dependency</a:t>
            </a:r>
          </a:p>
        </p:txBody>
      </p:sp>
      <p:pic>
        <p:nvPicPr>
          <p:cNvPr id="5" name="Content Placeholder 4">
            <a:extLst>
              <a:ext uri="{FF2B5EF4-FFF2-40B4-BE49-F238E27FC236}">
                <a16:creationId xmlns:a16="http://schemas.microsoft.com/office/drawing/2014/main" id="{CB9767B6-9CF1-EAB2-16BE-3BFF5E2EBAF9}"/>
              </a:ext>
            </a:extLst>
          </p:cNvPr>
          <p:cNvPicPr>
            <a:picLocks noGrp="1" noChangeAspect="1"/>
          </p:cNvPicPr>
          <p:nvPr>
            <p:ph idx="1"/>
          </p:nvPr>
        </p:nvPicPr>
        <p:blipFill>
          <a:blip r:embed="rId2"/>
          <a:stretch>
            <a:fillRect/>
          </a:stretch>
        </p:blipFill>
        <p:spPr>
          <a:xfrm>
            <a:off x="1028699" y="1690688"/>
            <a:ext cx="6767763" cy="4317206"/>
          </a:xfrm>
        </p:spPr>
      </p:pic>
    </p:spTree>
    <p:extLst>
      <p:ext uri="{BB962C8B-B14F-4D97-AF65-F5344CB8AC3E}">
        <p14:creationId xmlns:p14="http://schemas.microsoft.com/office/powerpoint/2010/main" val="321261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6682-72F8-633A-EE28-692F5BA488E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Physical database</a:t>
            </a:r>
          </a:p>
        </p:txBody>
      </p:sp>
      <p:pic>
        <p:nvPicPr>
          <p:cNvPr id="4" name="Content Placeholder 4">
            <a:extLst>
              <a:ext uri="{FF2B5EF4-FFF2-40B4-BE49-F238E27FC236}">
                <a16:creationId xmlns:a16="http://schemas.microsoft.com/office/drawing/2014/main" id="{3E127F6C-5915-02D6-A207-192AE570706C}"/>
              </a:ext>
            </a:extLst>
          </p:cNvPr>
          <p:cNvPicPr>
            <a:picLocks noGrp="1" noChangeAspect="1"/>
          </p:cNvPicPr>
          <p:nvPr>
            <p:ph idx="1"/>
          </p:nvPr>
        </p:nvPicPr>
        <p:blipFill rotWithShape="1">
          <a:blip r:embed="rId2"/>
          <a:srcRect l="14667" r="1" b="1"/>
          <a:stretch/>
        </p:blipFill>
        <p:spPr>
          <a:xfrm>
            <a:off x="2466583" y="1937732"/>
            <a:ext cx="6019800" cy="3744557"/>
          </a:xfrm>
          <a:prstGeom prst="rect">
            <a:avLst/>
          </a:prstGeom>
          <a:ln w="28575">
            <a:solidFill>
              <a:schemeClr val="tx1"/>
            </a:solidFill>
          </a:ln>
        </p:spPr>
      </p:pic>
    </p:spTree>
    <p:extLst>
      <p:ext uri="{BB962C8B-B14F-4D97-AF65-F5344CB8AC3E}">
        <p14:creationId xmlns:p14="http://schemas.microsoft.com/office/powerpoint/2010/main" val="51682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4A4AE-2A25-560C-2963-9F94B2B2C86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SQL Query </a:t>
            </a:r>
          </a:p>
        </p:txBody>
      </p:sp>
      <p:pic>
        <p:nvPicPr>
          <p:cNvPr id="5" name="Content Placeholder 4" descr="A screenshot of a computer&#10;&#10;Description automatically generated">
            <a:extLst>
              <a:ext uri="{FF2B5EF4-FFF2-40B4-BE49-F238E27FC236}">
                <a16:creationId xmlns:a16="http://schemas.microsoft.com/office/drawing/2014/main" id="{948CCD6E-AE61-AAFD-885E-73E7CBB2BA42}"/>
              </a:ext>
            </a:extLst>
          </p:cNvPr>
          <p:cNvPicPr>
            <a:picLocks noGrp="1" noChangeAspect="1"/>
          </p:cNvPicPr>
          <p:nvPr>
            <p:ph idx="1"/>
          </p:nvPr>
        </p:nvPicPr>
        <p:blipFill rotWithShape="1">
          <a:blip r:embed="rId2"/>
          <a:srcRect l="18857" t="13906" r="20242" b="31358"/>
          <a:stretch/>
        </p:blipFill>
        <p:spPr>
          <a:xfrm>
            <a:off x="430924" y="2711301"/>
            <a:ext cx="5093575" cy="2802395"/>
          </a:xfrm>
          <a:prstGeom prst="rect">
            <a:avLst/>
          </a:prstGeom>
        </p:spPr>
      </p:pic>
      <p:sp>
        <p:nvSpPr>
          <p:cNvPr id="6" name="TextBox 5">
            <a:extLst>
              <a:ext uri="{FF2B5EF4-FFF2-40B4-BE49-F238E27FC236}">
                <a16:creationId xmlns:a16="http://schemas.microsoft.com/office/drawing/2014/main" id="{64914BAC-3575-7CD8-C233-AF4168AAE6F7}"/>
              </a:ext>
            </a:extLst>
          </p:cNvPr>
          <p:cNvSpPr txBox="1"/>
          <p:nvPr/>
        </p:nvSpPr>
        <p:spPr>
          <a:xfrm>
            <a:off x="430924" y="1807779"/>
            <a:ext cx="194373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Inner join</a:t>
            </a:r>
          </a:p>
        </p:txBody>
      </p:sp>
      <p:sp>
        <p:nvSpPr>
          <p:cNvPr id="3" name="TextBox 2">
            <a:extLst>
              <a:ext uri="{FF2B5EF4-FFF2-40B4-BE49-F238E27FC236}">
                <a16:creationId xmlns:a16="http://schemas.microsoft.com/office/drawing/2014/main" id="{A4D59A3F-A429-A90B-74FC-7A477ECF1E08}"/>
              </a:ext>
            </a:extLst>
          </p:cNvPr>
          <p:cNvSpPr txBox="1"/>
          <p:nvPr/>
        </p:nvSpPr>
        <p:spPr>
          <a:xfrm>
            <a:off x="6547015" y="2673770"/>
            <a:ext cx="2522976"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Natural join</a:t>
            </a:r>
          </a:p>
          <a:p>
            <a:endParaRPr lang="en-US" sz="3200" b="1" dirty="0"/>
          </a:p>
        </p:txBody>
      </p:sp>
      <p:pic>
        <p:nvPicPr>
          <p:cNvPr id="4" name="Content Placeholder 4" descr="A computer screen shot of a computer&#10;&#10;Description automatically generated">
            <a:extLst>
              <a:ext uri="{FF2B5EF4-FFF2-40B4-BE49-F238E27FC236}">
                <a16:creationId xmlns:a16="http://schemas.microsoft.com/office/drawing/2014/main" id="{447D69A6-425A-E4DA-A0ED-E0648B11C5BB}"/>
              </a:ext>
            </a:extLst>
          </p:cNvPr>
          <p:cNvPicPr>
            <a:picLocks noChangeAspect="1"/>
          </p:cNvPicPr>
          <p:nvPr/>
        </p:nvPicPr>
        <p:blipFill rotWithShape="1">
          <a:blip r:embed="rId3"/>
          <a:srcRect l="18810" t="17703" r="24952" b="31069"/>
          <a:stretch/>
        </p:blipFill>
        <p:spPr>
          <a:xfrm>
            <a:off x="6450903" y="3429000"/>
            <a:ext cx="5238177" cy="3149221"/>
          </a:xfrm>
          <a:prstGeom prst="rect">
            <a:avLst/>
          </a:prstGeom>
        </p:spPr>
      </p:pic>
    </p:spTree>
    <p:extLst>
      <p:ext uri="{BB962C8B-B14F-4D97-AF65-F5344CB8AC3E}">
        <p14:creationId xmlns:p14="http://schemas.microsoft.com/office/powerpoint/2010/main" val="119295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459</Words>
  <Application>Microsoft Macintosh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DATABASE MANAGEMENT SYSTEM</vt:lpstr>
      <vt:lpstr>Dataset Overview </vt:lpstr>
      <vt:lpstr>Business Rules</vt:lpstr>
      <vt:lpstr>Entity Relationship [ER]</vt:lpstr>
      <vt:lpstr>Enhanced Entity Relationships[EER]</vt:lpstr>
      <vt:lpstr>Logical Design</vt:lpstr>
      <vt:lpstr>Functional Dependency</vt:lpstr>
      <vt:lpstr>Physical database</vt:lpstr>
      <vt:lpstr>SQL Query </vt:lpstr>
      <vt:lpstr>SQL Query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Lohith Kakolla</dc:creator>
  <cp:lastModifiedBy>Lohith Kakolla</cp:lastModifiedBy>
  <cp:revision>21</cp:revision>
  <dcterms:created xsi:type="dcterms:W3CDTF">2023-12-11T23:03:34Z</dcterms:created>
  <dcterms:modified xsi:type="dcterms:W3CDTF">2023-12-12T00:56:22Z</dcterms:modified>
</cp:coreProperties>
</file>