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F6ADC4E-D7E5-4736-9B0D-D3D0834FD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R01388938 Tableau-4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0577947-5F55-4B97-BE91-25441D4BA6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4/17/25 12:46:56 PM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opular Games According to Age">
            <a:extLst>
              <a:ext uri="{FF2B5EF4-FFF2-40B4-BE49-F238E27FC236}">
                <a16:creationId xmlns:a16="http://schemas.microsoft.com/office/drawing/2014/main" id="{B9A83EDA-C5A6-42A8-A8DE-AC7A5D5AE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" y="823827"/>
            <a:ext cx="12192000" cy="54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ost Played Games">
            <a:extLst>
              <a:ext uri="{FF2B5EF4-FFF2-40B4-BE49-F238E27FC236}">
                <a16:creationId xmlns:a16="http://schemas.microsoft.com/office/drawing/2014/main" id="{C40E9BCB-7801-4971-92EC-91D5CF337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1590675"/>
            <a:ext cx="40195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Gamers 25-34">
            <a:extLst>
              <a:ext uri="{FF2B5EF4-FFF2-40B4-BE49-F238E27FC236}">
                <a16:creationId xmlns:a16="http://schemas.microsoft.com/office/drawing/2014/main" id="{EFE75C3D-7470-461D-BBFC-BD7F50D6F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338137"/>
            <a:ext cx="6800850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ost Played and Least Played">
            <a:extLst>
              <a:ext uri="{FF2B5EF4-FFF2-40B4-BE49-F238E27FC236}">
                <a16:creationId xmlns:a16="http://schemas.microsoft.com/office/drawing/2014/main" id="{78FF6B73-E929-414A-8AD3-98C2D98BD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450" y="423862"/>
            <a:ext cx="880110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R01388938 Tableau-4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Lohith Kakolla</cp:lastModifiedBy>
  <cp:revision>1</cp:revision>
  <dcterms:created xsi:type="dcterms:W3CDTF">2025-04-17T16:46:56Z</dcterms:created>
  <dcterms:modified xsi:type="dcterms:W3CDTF">2025-07-15T22:24:44Z</dcterms:modified>
</cp:coreProperties>
</file>