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5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4.xml"/><Relationship Id="rId21" Type="http://schemas.openxmlformats.org/officeDocument/2006/relationships/font" Target="fonts/Nunito-italic.fntdata"/><Relationship Id="rId13" Type="http://schemas.openxmlformats.org/officeDocument/2006/relationships/slide" Target="slides/slide7.xml"/><Relationship Id="rId24" Type="http://schemas.openxmlformats.org/officeDocument/2006/relationships/font" Target="fonts/MavenPro-bold.fntdata"/><Relationship Id="rId12" Type="http://schemas.openxmlformats.org/officeDocument/2006/relationships/slide" Target="slides/slide6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Nuni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42a0eccd4d_8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142a0eccd4d_8_2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42a0eccd4d_8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g142a0eccd4d_8_2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436e96976c_0_1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436e96976c_0_1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436e96976c_0_1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436e96976c_0_1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436e96976c_0_1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436e96976c_0_1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42a0eccd4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42a0eccd4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436e96976c_0_1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436e96976c_0_1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436e96976c_0_1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436e96976c_0_1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42a0eccd4d_8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142a0eccd4d_8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42a0eccd4d_8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142a0eccd4d_8_1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42a0eccd4d_8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142a0eccd4d_8_1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1" name="Google Shape;281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2" name="Google Shape;282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3" name="Google Shape;283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4" name="Google Shape;284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7" name="Google Shape;287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88" name="Google Shape;288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9" name="Google Shape;289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0" name="Google Shape;290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3" name="Google Shape;293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4" name="Google Shape;294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5" name="Google Shape;295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6" name="Google Shape;296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9" name="Google Shape;299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0" name="Google Shape;300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1" name="Google Shape;301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2" name="Google Shape;302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3" name="Google Shape;303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6" name="Google Shape;306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07" name="Google Shape;307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8" name="Google Shape;308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09" name="Google Shape;309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0" name="Google Shape;310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1" name="Google Shape;311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2" name="Google Shape;312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5" name="Google Shape;315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6" name="Google Shape;316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7" name="Google Shape;317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0" name="Google Shape;320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1" name="Google Shape;321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4" name="Google Shape;324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325" name="Google Shape;325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326" name="Google Shape;326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7" name="Google Shape;327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8" name="Google Shape;328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1" name="Google Shape;331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333" name="Google Shape;333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4" name="Google Shape;334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5" name="Google Shape;335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9" name="Google Shape;339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0" name="Google Shape;340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1" name="Google Shape;341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4" name="Google Shape;344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5" name="Google Shape;345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6" name="Google Shape;346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7" name="Google Shape;347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/>
          <p:nvPr>
            <p:ph type="ctrTitle"/>
          </p:nvPr>
        </p:nvSpPr>
        <p:spPr>
          <a:xfrm>
            <a:off x="152400" y="1613825"/>
            <a:ext cx="5832000" cy="11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Digital News Platform</a:t>
            </a:r>
            <a:endParaRPr sz="3800"/>
          </a:p>
        </p:txBody>
      </p:sp>
      <p:sp>
        <p:nvSpPr>
          <p:cNvPr id="353" name="Google Shape;353;p25"/>
          <p:cNvSpPr txBox="1"/>
          <p:nvPr>
            <p:ph idx="1" type="subTitle"/>
          </p:nvPr>
        </p:nvSpPr>
        <p:spPr>
          <a:xfrm>
            <a:off x="5788175" y="3568275"/>
            <a:ext cx="31395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Akkahshh Agarwaal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Himakar Sandiri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Lohith Gaddameedi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Date:08-08-2022</a:t>
            </a:r>
            <a:endParaRPr/>
          </a:p>
        </p:txBody>
      </p:sp>
      <p:pic>
        <p:nvPicPr>
          <p:cNvPr id="354" name="Google Shape;3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6650" y="0"/>
            <a:ext cx="2867360" cy="1309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20052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475" y="3008700"/>
            <a:ext cx="2804775" cy="203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4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34"/>
          <p:cNvSpPr txBox="1"/>
          <p:nvPr/>
        </p:nvSpPr>
        <p:spPr>
          <a:xfrm>
            <a:off x="103910" y="128201"/>
            <a:ext cx="9074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AHL News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34"/>
          <p:cNvSpPr txBox="1"/>
          <p:nvPr/>
        </p:nvSpPr>
        <p:spPr>
          <a:xfrm>
            <a:off x="1115291" y="128201"/>
            <a:ext cx="11568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Top Headlines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34"/>
          <p:cNvSpPr txBox="1"/>
          <p:nvPr/>
        </p:nvSpPr>
        <p:spPr>
          <a:xfrm>
            <a:off x="2376053" y="128201"/>
            <a:ext cx="11568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Category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34"/>
          <p:cNvSpPr/>
          <p:nvPr/>
        </p:nvSpPr>
        <p:spPr>
          <a:xfrm flipH="1" rot="10800000">
            <a:off x="3113606" y="238379"/>
            <a:ext cx="142213" cy="87202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34"/>
          <p:cNvSpPr txBox="1"/>
          <p:nvPr/>
        </p:nvSpPr>
        <p:spPr>
          <a:xfrm>
            <a:off x="8198226" y="99880"/>
            <a:ext cx="11568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Profile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34"/>
          <p:cNvSpPr/>
          <p:nvPr/>
        </p:nvSpPr>
        <p:spPr>
          <a:xfrm flipH="1" rot="10800000">
            <a:off x="8776653" y="210059"/>
            <a:ext cx="142213" cy="87202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34"/>
          <p:cNvSpPr/>
          <p:nvPr/>
        </p:nvSpPr>
        <p:spPr>
          <a:xfrm>
            <a:off x="4759452" y="128201"/>
            <a:ext cx="2132838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4"/>
          <p:cNvSpPr/>
          <p:nvPr/>
        </p:nvSpPr>
        <p:spPr>
          <a:xfrm>
            <a:off x="6962328" y="115160"/>
            <a:ext cx="691200" cy="276999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34"/>
          <p:cNvSpPr txBox="1"/>
          <p:nvPr/>
        </p:nvSpPr>
        <p:spPr>
          <a:xfrm>
            <a:off x="4792914" y="111945"/>
            <a:ext cx="67894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34"/>
          <p:cNvSpPr txBox="1"/>
          <p:nvPr/>
        </p:nvSpPr>
        <p:spPr>
          <a:xfrm>
            <a:off x="206087" y="661600"/>
            <a:ext cx="1818407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Headlines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34"/>
          <p:cNvSpPr/>
          <p:nvPr/>
        </p:nvSpPr>
        <p:spPr>
          <a:xfrm>
            <a:off x="391983" y="1270744"/>
            <a:ext cx="1732163" cy="1595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34"/>
          <p:cNvSpPr/>
          <p:nvPr/>
        </p:nvSpPr>
        <p:spPr>
          <a:xfrm>
            <a:off x="2502079" y="1270744"/>
            <a:ext cx="1692134" cy="1595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34"/>
          <p:cNvSpPr/>
          <p:nvPr/>
        </p:nvSpPr>
        <p:spPr>
          <a:xfrm>
            <a:off x="4634596" y="1270744"/>
            <a:ext cx="1674521" cy="1595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4"/>
          <p:cNvSpPr/>
          <p:nvPr/>
        </p:nvSpPr>
        <p:spPr>
          <a:xfrm>
            <a:off x="6799468" y="1270744"/>
            <a:ext cx="1708120" cy="1595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34"/>
          <p:cNvSpPr/>
          <p:nvPr/>
        </p:nvSpPr>
        <p:spPr>
          <a:xfrm>
            <a:off x="391983" y="3188698"/>
            <a:ext cx="1732163" cy="1595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34"/>
          <p:cNvSpPr/>
          <p:nvPr/>
        </p:nvSpPr>
        <p:spPr>
          <a:xfrm>
            <a:off x="2482064" y="3188697"/>
            <a:ext cx="1732163" cy="1595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4"/>
          <p:cNvSpPr/>
          <p:nvPr/>
        </p:nvSpPr>
        <p:spPr>
          <a:xfrm>
            <a:off x="4625174" y="3188698"/>
            <a:ext cx="1732163" cy="1595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34"/>
          <p:cNvSpPr/>
          <p:nvPr/>
        </p:nvSpPr>
        <p:spPr>
          <a:xfrm>
            <a:off x="6775424" y="3188698"/>
            <a:ext cx="1732163" cy="1595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4"/>
          <p:cNvSpPr txBox="1"/>
          <p:nvPr/>
        </p:nvSpPr>
        <p:spPr>
          <a:xfrm>
            <a:off x="970603" y="1514360"/>
            <a:ext cx="9324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4"/>
          <p:cNvSpPr txBox="1"/>
          <p:nvPr/>
        </p:nvSpPr>
        <p:spPr>
          <a:xfrm>
            <a:off x="7424663" y="3455997"/>
            <a:ext cx="9324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4"/>
          <p:cNvSpPr txBox="1"/>
          <p:nvPr/>
        </p:nvSpPr>
        <p:spPr>
          <a:xfrm>
            <a:off x="5265997" y="3465488"/>
            <a:ext cx="9324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4"/>
          <p:cNvSpPr txBox="1"/>
          <p:nvPr/>
        </p:nvSpPr>
        <p:spPr>
          <a:xfrm>
            <a:off x="3069001" y="3465488"/>
            <a:ext cx="9324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34"/>
          <p:cNvSpPr txBox="1"/>
          <p:nvPr/>
        </p:nvSpPr>
        <p:spPr>
          <a:xfrm>
            <a:off x="7428553" y="1514360"/>
            <a:ext cx="9324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4"/>
          <p:cNvSpPr txBox="1"/>
          <p:nvPr/>
        </p:nvSpPr>
        <p:spPr>
          <a:xfrm>
            <a:off x="5185743" y="1490161"/>
            <a:ext cx="9324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4"/>
          <p:cNvSpPr txBox="1"/>
          <p:nvPr/>
        </p:nvSpPr>
        <p:spPr>
          <a:xfrm>
            <a:off x="3066667" y="1517160"/>
            <a:ext cx="9324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4"/>
          <p:cNvSpPr txBox="1"/>
          <p:nvPr/>
        </p:nvSpPr>
        <p:spPr>
          <a:xfrm>
            <a:off x="973828" y="3455915"/>
            <a:ext cx="9324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34"/>
          <p:cNvSpPr txBox="1"/>
          <p:nvPr/>
        </p:nvSpPr>
        <p:spPr>
          <a:xfrm>
            <a:off x="978187" y="1974914"/>
            <a:ext cx="9324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4"/>
          <p:cNvSpPr txBox="1"/>
          <p:nvPr/>
        </p:nvSpPr>
        <p:spPr>
          <a:xfrm>
            <a:off x="7427198" y="3864209"/>
            <a:ext cx="9324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34"/>
          <p:cNvSpPr txBox="1"/>
          <p:nvPr/>
        </p:nvSpPr>
        <p:spPr>
          <a:xfrm>
            <a:off x="5265997" y="3880778"/>
            <a:ext cx="9324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34"/>
          <p:cNvSpPr txBox="1"/>
          <p:nvPr/>
        </p:nvSpPr>
        <p:spPr>
          <a:xfrm>
            <a:off x="3066667" y="3926041"/>
            <a:ext cx="9324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34"/>
          <p:cNvSpPr txBox="1"/>
          <p:nvPr/>
        </p:nvSpPr>
        <p:spPr>
          <a:xfrm>
            <a:off x="7424663" y="1920159"/>
            <a:ext cx="9324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34"/>
          <p:cNvSpPr txBox="1"/>
          <p:nvPr/>
        </p:nvSpPr>
        <p:spPr>
          <a:xfrm>
            <a:off x="5187821" y="1932589"/>
            <a:ext cx="9324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4"/>
          <p:cNvSpPr txBox="1"/>
          <p:nvPr/>
        </p:nvSpPr>
        <p:spPr>
          <a:xfrm>
            <a:off x="3113606" y="1970678"/>
            <a:ext cx="9324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4"/>
          <p:cNvSpPr txBox="1"/>
          <p:nvPr/>
        </p:nvSpPr>
        <p:spPr>
          <a:xfrm>
            <a:off x="1011382" y="3960583"/>
            <a:ext cx="9324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34"/>
          <p:cNvSpPr/>
          <p:nvPr/>
        </p:nvSpPr>
        <p:spPr>
          <a:xfrm>
            <a:off x="685790" y="2450283"/>
            <a:ext cx="1217292" cy="28030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 more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4"/>
          <p:cNvSpPr/>
          <p:nvPr/>
        </p:nvSpPr>
        <p:spPr>
          <a:xfrm>
            <a:off x="4882610" y="4339680"/>
            <a:ext cx="1217292" cy="28030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 more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4"/>
          <p:cNvSpPr/>
          <p:nvPr/>
        </p:nvSpPr>
        <p:spPr>
          <a:xfrm>
            <a:off x="7044881" y="2437119"/>
            <a:ext cx="1217292" cy="28030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 more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4"/>
          <p:cNvSpPr/>
          <p:nvPr/>
        </p:nvSpPr>
        <p:spPr>
          <a:xfrm>
            <a:off x="4900931" y="2429006"/>
            <a:ext cx="1217292" cy="28030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 more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34"/>
          <p:cNvSpPr/>
          <p:nvPr/>
        </p:nvSpPr>
        <p:spPr>
          <a:xfrm>
            <a:off x="2739500" y="2437119"/>
            <a:ext cx="1217292" cy="28030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 more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4"/>
          <p:cNvSpPr/>
          <p:nvPr/>
        </p:nvSpPr>
        <p:spPr>
          <a:xfrm>
            <a:off x="2739500" y="4396565"/>
            <a:ext cx="1217292" cy="28030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 more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34"/>
          <p:cNvSpPr/>
          <p:nvPr/>
        </p:nvSpPr>
        <p:spPr>
          <a:xfrm>
            <a:off x="648644" y="4372464"/>
            <a:ext cx="1217292" cy="28030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 more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34"/>
          <p:cNvSpPr/>
          <p:nvPr/>
        </p:nvSpPr>
        <p:spPr>
          <a:xfrm>
            <a:off x="7044881" y="4342056"/>
            <a:ext cx="1217292" cy="28030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 more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F7F7F">
              <a:alpha val="64705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4"/>
          <p:cNvSpPr/>
          <p:nvPr/>
        </p:nvSpPr>
        <p:spPr>
          <a:xfrm>
            <a:off x="1999334" y="545488"/>
            <a:ext cx="5145334" cy="4063562"/>
          </a:xfrm>
          <a:prstGeom prst="roundRect">
            <a:avLst>
              <a:gd fmla="val 4009" name="adj"/>
            </a:avLst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34"/>
          <p:cNvSpPr txBox="1"/>
          <p:nvPr/>
        </p:nvSpPr>
        <p:spPr>
          <a:xfrm>
            <a:off x="2272144" y="795528"/>
            <a:ext cx="4690184" cy="276999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Article Title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34"/>
          <p:cNvSpPr/>
          <p:nvPr/>
        </p:nvSpPr>
        <p:spPr>
          <a:xfrm>
            <a:off x="2272145" y="1371600"/>
            <a:ext cx="1942083" cy="224942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Article Image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34"/>
          <p:cNvSpPr/>
          <p:nvPr/>
        </p:nvSpPr>
        <p:spPr>
          <a:xfrm>
            <a:off x="4905606" y="1354564"/>
            <a:ext cx="1942083" cy="224942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Article Description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34"/>
          <p:cNvSpPr/>
          <p:nvPr/>
        </p:nvSpPr>
        <p:spPr>
          <a:xfrm>
            <a:off x="3813575" y="4061166"/>
            <a:ext cx="721408" cy="307924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LIKE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34"/>
          <p:cNvSpPr/>
          <p:nvPr/>
        </p:nvSpPr>
        <p:spPr>
          <a:xfrm>
            <a:off x="4710916" y="4061166"/>
            <a:ext cx="1005294" cy="307924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SHARE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34"/>
          <p:cNvSpPr/>
          <p:nvPr/>
        </p:nvSpPr>
        <p:spPr>
          <a:xfrm>
            <a:off x="5874642" y="4052942"/>
            <a:ext cx="1005294" cy="307924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 More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5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5"/>
          <p:cNvSpPr txBox="1"/>
          <p:nvPr/>
        </p:nvSpPr>
        <p:spPr>
          <a:xfrm>
            <a:off x="103910" y="128201"/>
            <a:ext cx="9074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AHL News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35"/>
          <p:cNvSpPr txBox="1"/>
          <p:nvPr/>
        </p:nvSpPr>
        <p:spPr>
          <a:xfrm>
            <a:off x="1115291" y="128201"/>
            <a:ext cx="11568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Top Headlines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35"/>
          <p:cNvSpPr txBox="1"/>
          <p:nvPr/>
        </p:nvSpPr>
        <p:spPr>
          <a:xfrm>
            <a:off x="2376053" y="128201"/>
            <a:ext cx="11568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Category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35"/>
          <p:cNvSpPr/>
          <p:nvPr/>
        </p:nvSpPr>
        <p:spPr>
          <a:xfrm flipH="1" rot="10800000">
            <a:off x="3113606" y="238379"/>
            <a:ext cx="142213" cy="87202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35"/>
          <p:cNvSpPr txBox="1"/>
          <p:nvPr/>
        </p:nvSpPr>
        <p:spPr>
          <a:xfrm>
            <a:off x="8198226" y="99880"/>
            <a:ext cx="11568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Profile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35"/>
          <p:cNvSpPr/>
          <p:nvPr/>
        </p:nvSpPr>
        <p:spPr>
          <a:xfrm flipH="1" rot="10800000">
            <a:off x="8776653" y="210059"/>
            <a:ext cx="142213" cy="87202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35"/>
          <p:cNvSpPr/>
          <p:nvPr/>
        </p:nvSpPr>
        <p:spPr>
          <a:xfrm>
            <a:off x="4759452" y="128201"/>
            <a:ext cx="2132838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35"/>
          <p:cNvSpPr/>
          <p:nvPr/>
        </p:nvSpPr>
        <p:spPr>
          <a:xfrm>
            <a:off x="6962328" y="115160"/>
            <a:ext cx="691200" cy="276999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35"/>
          <p:cNvSpPr txBox="1"/>
          <p:nvPr/>
        </p:nvSpPr>
        <p:spPr>
          <a:xfrm>
            <a:off x="4792914" y="111945"/>
            <a:ext cx="67894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35"/>
          <p:cNvSpPr txBox="1"/>
          <p:nvPr/>
        </p:nvSpPr>
        <p:spPr>
          <a:xfrm>
            <a:off x="206087" y="661600"/>
            <a:ext cx="1818407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Headlines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35"/>
          <p:cNvSpPr/>
          <p:nvPr/>
        </p:nvSpPr>
        <p:spPr>
          <a:xfrm>
            <a:off x="391983" y="1270744"/>
            <a:ext cx="1732163" cy="1595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35"/>
          <p:cNvSpPr/>
          <p:nvPr/>
        </p:nvSpPr>
        <p:spPr>
          <a:xfrm>
            <a:off x="2502079" y="1270744"/>
            <a:ext cx="1692134" cy="1595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5"/>
          <p:cNvSpPr/>
          <p:nvPr/>
        </p:nvSpPr>
        <p:spPr>
          <a:xfrm>
            <a:off x="4634596" y="1270744"/>
            <a:ext cx="1674521" cy="1595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35"/>
          <p:cNvSpPr/>
          <p:nvPr/>
        </p:nvSpPr>
        <p:spPr>
          <a:xfrm>
            <a:off x="6799468" y="1270744"/>
            <a:ext cx="1708120" cy="1595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5"/>
          <p:cNvSpPr/>
          <p:nvPr/>
        </p:nvSpPr>
        <p:spPr>
          <a:xfrm>
            <a:off x="391983" y="3188698"/>
            <a:ext cx="1732163" cy="1595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35"/>
          <p:cNvSpPr/>
          <p:nvPr/>
        </p:nvSpPr>
        <p:spPr>
          <a:xfrm>
            <a:off x="2482064" y="3188697"/>
            <a:ext cx="1732163" cy="1595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5"/>
          <p:cNvSpPr/>
          <p:nvPr/>
        </p:nvSpPr>
        <p:spPr>
          <a:xfrm>
            <a:off x="4625174" y="3188698"/>
            <a:ext cx="1732163" cy="1595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5"/>
          <p:cNvSpPr/>
          <p:nvPr/>
        </p:nvSpPr>
        <p:spPr>
          <a:xfrm>
            <a:off x="6775424" y="3188698"/>
            <a:ext cx="1732163" cy="1595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5"/>
          <p:cNvSpPr txBox="1"/>
          <p:nvPr/>
        </p:nvSpPr>
        <p:spPr>
          <a:xfrm>
            <a:off x="970603" y="1514360"/>
            <a:ext cx="9324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5"/>
          <p:cNvSpPr txBox="1"/>
          <p:nvPr/>
        </p:nvSpPr>
        <p:spPr>
          <a:xfrm>
            <a:off x="7424663" y="3455997"/>
            <a:ext cx="9324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35"/>
          <p:cNvSpPr txBox="1"/>
          <p:nvPr/>
        </p:nvSpPr>
        <p:spPr>
          <a:xfrm>
            <a:off x="5265997" y="3465488"/>
            <a:ext cx="9324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5"/>
          <p:cNvSpPr txBox="1"/>
          <p:nvPr/>
        </p:nvSpPr>
        <p:spPr>
          <a:xfrm>
            <a:off x="3069001" y="3465488"/>
            <a:ext cx="9324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35"/>
          <p:cNvSpPr txBox="1"/>
          <p:nvPr/>
        </p:nvSpPr>
        <p:spPr>
          <a:xfrm>
            <a:off x="7428553" y="1514360"/>
            <a:ext cx="9324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35"/>
          <p:cNvSpPr txBox="1"/>
          <p:nvPr/>
        </p:nvSpPr>
        <p:spPr>
          <a:xfrm>
            <a:off x="5185743" y="1490161"/>
            <a:ext cx="9324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35"/>
          <p:cNvSpPr txBox="1"/>
          <p:nvPr/>
        </p:nvSpPr>
        <p:spPr>
          <a:xfrm>
            <a:off x="3066667" y="1517160"/>
            <a:ext cx="9324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35"/>
          <p:cNvSpPr txBox="1"/>
          <p:nvPr/>
        </p:nvSpPr>
        <p:spPr>
          <a:xfrm>
            <a:off x="973828" y="3455915"/>
            <a:ext cx="9324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35"/>
          <p:cNvSpPr txBox="1"/>
          <p:nvPr/>
        </p:nvSpPr>
        <p:spPr>
          <a:xfrm>
            <a:off x="978187" y="1974914"/>
            <a:ext cx="9324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35"/>
          <p:cNvSpPr txBox="1"/>
          <p:nvPr/>
        </p:nvSpPr>
        <p:spPr>
          <a:xfrm>
            <a:off x="7427198" y="3864209"/>
            <a:ext cx="9324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35"/>
          <p:cNvSpPr txBox="1"/>
          <p:nvPr/>
        </p:nvSpPr>
        <p:spPr>
          <a:xfrm>
            <a:off x="5265997" y="3880778"/>
            <a:ext cx="9324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35"/>
          <p:cNvSpPr txBox="1"/>
          <p:nvPr/>
        </p:nvSpPr>
        <p:spPr>
          <a:xfrm>
            <a:off x="3066667" y="3926041"/>
            <a:ext cx="9324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5"/>
          <p:cNvSpPr txBox="1"/>
          <p:nvPr/>
        </p:nvSpPr>
        <p:spPr>
          <a:xfrm>
            <a:off x="7424663" y="1920159"/>
            <a:ext cx="9324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35"/>
          <p:cNvSpPr txBox="1"/>
          <p:nvPr/>
        </p:nvSpPr>
        <p:spPr>
          <a:xfrm>
            <a:off x="5187821" y="1932589"/>
            <a:ext cx="9324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35"/>
          <p:cNvSpPr txBox="1"/>
          <p:nvPr/>
        </p:nvSpPr>
        <p:spPr>
          <a:xfrm>
            <a:off x="3113606" y="1970678"/>
            <a:ext cx="9324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35"/>
          <p:cNvSpPr txBox="1"/>
          <p:nvPr/>
        </p:nvSpPr>
        <p:spPr>
          <a:xfrm>
            <a:off x="1011382" y="3960583"/>
            <a:ext cx="9324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35"/>
          <p:cNvSpPr/>
          <p:nvPr/>
        </p:nvSpPr>
        <p:spPr>
          <a:xfrm>
            <a:off x="685790" y="2450283"/>
            <a:ext cx="1217292" cy="28030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 more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35"/>
          <p:cNvSpPr/>
          <p:nvPr/>
        </p:nvSpPr>
        <p:spPr>
          <a:xfrm>
            <a:off x="4882610" y="4339680"/>
            <a:ext cx="1217292" cy="28030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 more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35"/>
          <p:cNvSpPr/>
          <p:nvPr/>
        </p:nvSpPr>
        <p:spPr>
          <a:xfrm>
            <a:off x="7044881" y="2437119"/>
            <a:ext cx="1217292" cy="28030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 more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35"/>
          <p:cNvSpPr/>
          <p:nvPr/>
        </p:nvSpPr>
        <p:spPr>
          <a:xfrm>
            <a:off x="4900931" y="2429006"/>
            <a:ext cx="1217292" cy="28030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 more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35"/>
          <p:cNvSpPr/>
          <p:nvPr/>
        </p:nvSpPr>
        <p:spPr>
          <a:xfrm>
            <a:off x="2739500" y="2437119"/>
            <a:ext cx="1217292" cy="28030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 more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35"/>
          <p:cNvSpPr/>
          <p:nvPr/>
        </p:nvSpPr>
        <p:spPr>
          <a:xfrm>
            <a:off x="2739500" y="4396565"/>
            <a:ext cx="1217292" cy="28030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 more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35"/>
          <p:cNvSpPr/>
          <p:nvPr/>
        </p:nvSpPr>
        <p:spPr>
          <a:xfrm>
            <a:off x="648644" y="4372464"/>
            <a:ext cx="1217292" cy="28030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 more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35"/>
          <p:cNvSpPr/>
          <p:nvPr/>
        </p:nvSpPr>
        <p:spPr>
          <a:xfrm>
            <a:off x="7044881" y="4342056"/>
            <a:ext cx="1217292" cy="28030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 more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F7F7F">
              <a:alpha val="64705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35"/>
          <p:cNvSpPr/>
          <p:nvPr/>
        </p:nvSpPr>
        <p:spPr>
          <a:xfrm>
            <a:off x="1999334" y="545488"/>
            <a:ext cx="5145334" cy="4063562"/>
          </a:xfrm>
          <a:prstGeom prst="roundRect">
            <a:avLst>
              <a:gd fmla="val 4009" name="adj"/>
            </a:avLst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35"/>
          <p:cNvSpPr/>
          <p:nvPr/>
        </p:nvSpPr>
        <p:spPr>
          <a:xfrm>
            <a:off x="2376053" y="545489"/>
            <a:ext cx="1942083" cy="51914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Article Image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35"/>
          <p:cNvSpPr/>
          <p:nvPr/>
        </p:nvSpPr>
        <p:spPr>
          <a:xfrm>
            <a:off x="4771677" y="549656"/>
            <a:ext cx="1942083" cy="51498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Article Description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35"/>
          <p:cNvSpPr/>
          <p:nvPr/>
        </p:nvSpPr>
        <p:spPr>
          <a:xfrm>
            <a:off x="3833509" y="4061166"/>
            <a:ext cx="721408" cy="307924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LIKE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35"/>
          <p:cNvSpPr/>
          <p:nvPr/>
        </p:nvSpPr>
        <p:spPr>
          <a:xfrm>
            <a:off x="5710914" y="3417601"/>
            <a:ext cx="1005294" cy="307924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COMMENT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35"/>
          <p:cNvSpPr/>
          <p:nvPr/>
        </p:nvSpPr>
        <p:spPr>
          <a:xfrm>
            <a:off x="4710916" y="4061166"/>
            <a:ext cx="1005294" cy="307924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SHARE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35"/>
          <p:cNvSpPr/>
          <p:nvPr/>
        </p:nvSpPr>
        <p:spPr>
          <a:xfrm>
            <a:off x="5874642" y="4052942"/>
            <a:ext cx="1005294" cy="307924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 More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35"/>
          <p:cNvSpPr txBox="1"/>
          <p:nvPr/>
        </p:nvSpPr>
        <p:spPr>
          <a:xfrm>
            <a:off x="2376053" y="1270744"/>
            <a:ext cx="13161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 (1)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35"/>
          <p:cNvSpPr/>
          <p:nvPr/>
        </p:nvSpPr>
        <p:spPr>
          <a:xfrm>
            <a:off x="2413471" y="1803230"/>
            <a:ext cx="4282287" cy="55795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35"/>
          <p:cNvSpPr txBox="1"/>
          <p:nvPr/>
        </p:nvSpPr>
        <p:spPr>
          <a:xfrm>
            <a:off x="2360449" y="1544673"/>
            <a:ext cx="1316183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35"/>
          <p:cNvSpPr/>
          <p:nvPr/>
        </p:nvSpPr>
        <p:spPr>
          <a:xfrm>
            <a:off x="2413471" y="2720432"/>
            <a:ext cx="4282287" cy="5419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Add a comment …</a:t>
            </a:r>
            <a:endParaRPr sz="14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5"/>
          <p:cNvSpPr txBox="1"/>
          <p:nvPr/>
        </p:nvSpPr>
        <p:spPr>
          <a:xfrm>
            <a:off x="2404498" y="2441203"/>
            <a:ext cx="1316183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comment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6"/>
          <p:cNvSpPr txBox="1"/>
          <p:nvPr>
            <p:ph type="ctrTitle"/>
          </p:nvPr>
        </p:nvSpPr>
        <p:spPr>
          <a:xfrm>
            <a:off x="824000" y="1613825"/>
            <a:ext cx="82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607" name="Google Shape;607;p36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/>
          <p:nvPr>
            <p:ph type="ctrTitle"/>
          </p:nvPr>
        </p:nvSpPr>
        <p:spPr>
          <a:xfrm>
            <a:off x="266275" y="140150"/>
            <a:ext cx="4813200" cy="9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62" name="Google Shape;362;p26"/>
          <p:cNvSpPr txBox="1"/>
          <p:nvPr>
            <p:ph idx="1" type="subTitle"/>
          </p:nvPr>
        </p:nvSpPr>
        <p:spPr>
          <a:xfrm>
            <a:off x="824000" y="1331425"/>
            <a:ext cx="73188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 sz="2100"/>
              <a:t>Build a web system that can display news.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-Users should be able to log in to a system.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-Every news item should have a like, comment, and share button.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"/>
          <p:cNvSpPr txBox="1"/>
          <p:nvPr>
            <p:ph idx="1" type="subTitle"/>
          </p:nvPr>
        </p:nvSpPr>
        <p:spPr>
          <a:xfrm>
            <a:off x="824000" y="1825125"/>
            <a:ext cx="6625800" cy="24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-Database design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-RestAPI design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-Flow chart &amp; </a:t>
            </a:r>
            <a:r>
              <a:rPr lang="en" sz="1800"/>
              <a:t>screen mock-ups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-Studied about how to implement news API and how they work</a:t>
            </a:r>
            <a:endParaRPr sz="1800"/>
          </a:p>
        </p:txBody>
      </p:sp>
      <p:sp>
        <p:nvSpPr>
          <p:cNvPr id="368" name="Google Shape;368;p27"/>
          <p:cNvSpPr txBox="1"/>
          <p:nvPr>
            <p:ph type="ctrTitle"/>
          </p:nvPr>
        </p:nvSpPr>
        <p:spPr>
          <a:xfrm>
            <a:off x="182200" y="112125"/>
            <a:ext cx="4897200" cy="9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"/>
          <p:cNvSpPr txBox="1"/>
          <p:nvPr>
            <p:ph type="ctrTitle"/>
          </p:nvPr>
        </p:nvSpPr>
        <p:spPr>
          <a:xfrm>
            <a:off x="824000" y="298644"/>
            <a:ext cx="4255500" cy="11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Learnings</a:t>
            </a:r>
            <a:endParaRPr/>
          </a:p>
        </p:txBody>
      </p:sp>
      <p:sp>
        <p:nvSpPr>
          <p:cNvPr id="374" name="Google Shape;374;p28"/>
          <p:cNvSpPr txBox="1"/>
          <p:nvPr>
            <p:ph idx="1" type="subTitle"/>
          </p:nvPr>
        </p:nvSpPr>
        <p:spPr>
          <a:xfrm>
            <a:off x="824000" y="1758750"/>
            <a:ext cx="4255500" cy="29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 sz="2000"/>
              <a:t>RESTAPI : Java, Spring-boot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-Database : MySQL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-Front-end : Angular 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/>
          <p:nvPr>
            <p:ph type="ctrTitle"/>
          </p:nvPr>
        </p:nvSpPr>
        <p:spPr>
          <a:xfrm>
            <a:off x="448500" y="196200"/>
            <a:ext cx="4687200" cy="8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380" name="Google Shape;380;p29"/>
          <p:cNvSpPr txBox="1"/>
          <p:nvPr>
            <p:ph idx="1" type="subTitle"/>
          </p:nvPr>
        </p:nvSpPr>
        <p:spPr>
          <a:xfrm>
            <a:off x="824000" y="1178025"/>
            <a:ext cx="6111300" cy="31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 sz="2000"/>
              <a:t>Like button implementation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-Access to admin to delete any comment on any  article..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0"/>
          <p:cNvSpPr txBox="1"/>
          <p:nvPr>
            <p:ph type="ctrTitle"/>
          </p:nvPr>
        </p:nvSpPr>
        <p:spPr>
          <a:xfrm>
            <a:off x="182200" y="84100"/>
            <a:ext cx="4897200" cy="9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pic>
        <p:nvPicPr>
          <p:cNvPr id="386" name="Google Shape;3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638" y="1123950"/>
            <a:ext cx="5286375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1"/>
          <p:cNvSpPr txBox="1"/>
          <p:nvPr/>
        </p:nvSpPr>
        <p:spPr>
          <a:xfrm>
            <a:off x="103910" y="128201"/>
            <a:ext cx="9074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AHL News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1"/>
          <p:cNvSpPr txBox="1"/>
          <p:nvPr/>
        </p:nvSpPr>
        <p:spPr>
          <a:xfrm>
            <a:off x="1115291" y="128201"/>
            <a:ext cx="11568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Top Headlines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1"/>
          <p:cNvSpPr txBox="1"/>
          <p:nvPr/>
        </p:nvSpPr>
        <p:spPr>
          <a:xfrm>
            <a:off x="2376053" y="128201"/>
            <a:ext cx="11568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Category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1"/>
          <p:cNvSpPr/>
          <p:nvPr/>
        </p:nvSpPr>
        <p:spPr>
          <a:xfrm flipH="1" rot="10800000">
            <a:off x="3113606" y="238379"/>
            <a:ext cx="142213" cy="87202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1"/>
          <p:cNvSpPr txBox="1"/>
          <p:nvPr/>
        </p:nvSpPr>
        <p:spPr>
          <a:xfrm>
            <a:off x="8198226" y="99880"/>
            <a:ext cx="11568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1"/>
          <p:cNvSpPr/>
          <p:nvPr/>
        </p:nvSpPr>
        <p:spPr>
          <a:xfrm>
            <a:off x="4759452" y="128201"/>
            <a:ext cx="2132838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1"/>
          <p:cNvSpPr/>
          <p:nvPr/>
        </p:nvSpPr>
        <p:spPr>
          <a:xfrm>
            <a:off x="6962328" y="115160"/>
            <a:ext cx="691200" cy="276999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1"/>
          <p:cNvSpPr txBox="1"/>
          <p:nvPr/>
        </p:nvSpPr>
        <p:spPr>
          <a:xfrm>
            <a:off x="4792914" y="111945"/>
            <a:ext cx="67894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 sz="14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31"/>
          <p:cNvSpPr txBox="1"/>
          <p:nvPr/>
        </p:nvSpPr>
        <p:spPr>
          <a:xfrm>
            <a:off x="206087" y="661600"/>
            <a:ext cx="1818407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Headlines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1"/>
          <p:cNvSpPr/>
          <p:nvPr/>
        </p:nvSpPr>
        <p:spPr>
          <a:xfrm>
            <a:off x="391983" y="1270744"/>
            <a:ext cx="1732163" cy="1595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1"/>
          <p:cNvSpPr/>
          <p:nvPr/>
        </p:nvSpPr>
        <p:spPr>
          <a:xfrm>
            <a:off x="2502079" y="1270744"/>
            <a:ext cx="1692134" cy="1595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1"/>
          <p:cNvSpPr/>
          <p:nvPr/>
        </p:nvSpPr>
        <p:spPr>
          <a:xfrm>
            <a:off x="4634596" y="1270744"/>
            <a:ext cx="1674521" cy="1595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1"/>
          <p:cNvSpPr/>
          <p:nvPr/>
        </p:nvSpPr>
        <p:spPr>
          <a:xfrm>
            <a:off x="6799468" y="1270744"/>
            <a:ext cx="1708120" cy="1595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1"/>
          <p:cNvSpPr/>
          <p:nvPr/>
        </p:nvSpPr>
        <p:spPr>
          <a:xfrm>
            <a:off x="391983" y="3188698"/>
            <a:ext cx="1732163" cy="1595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1"/>
          <p:cNvSpPr/>
          <p:nvPr/>
        </p:nvSpPr>
        <p:spPr>
          <a:xfrm>
            <a:off x="2482064" y="3188697"/>
            <a:ext cx="1732163" cy="1595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1"/>
          <p:cNvSpPr/>
          <p:nvPr/>
        </p:nvSpPr>
        <p:spPr>
          <a:xfrm>
            <a:off x="4625174" y="3188698"/>
            <a:ext cx="1732163" cy="1595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1"/>
          <p:cNvSpPr/>
          <p:nvPr/>
        </p:nvSpPr>
        <p:spPr>
          <a:xfrm>
            <a:off x="6775424" y="3188698"/>
            <a:ext cx="1732163" cy="1595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1"/>
          <p:cNvSpPr txBox="1"/>
          <p:nvPr/>
        </p:nvSpPr>
        <p:spPr>
          <a:xfrm>
            <a:off x="970603" y="1514360"/>
            <a:ext cx="9324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1"/>
          <p:cNvSpPr txBox="1"/>
          <p:nvPr/>
        </p:nvSpPr>
        <p:spPr>
          <a:xfrm>
            <a:off x="7424663" y="3455997"/>
            <a:ext cx="9324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1"/>
          <p:cNvSpPr txBox="1"/>
          <p:nvPr/>
        </p:nvSpPr>
        <p:spPr>
          <a:xfrm>
            <a:off x="5265997" y="3465488"/>
            <a:ext cx="9324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1"/>
          <p:cNvSpPr txBox="1"/>
          <p:nvPr/>
        </p:nvSpPr>
        <p:spPr>
          <a:xfrm>
            <a:off x="3069001" y="3465488"/>
            <a:ext cx="9324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1"/>
          <p:cNvSpPr txBox="1"/>
          <p:nvPr/>
        </p:nvSpPr>
        <p:spPr>
          <a:xfrm>
            <a:off x="7428553" y="1514360"/>
            <a:ext cx="9324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31"/>
          <p:cNvSpPr txBox="1"/>
          <p:nvPr/>
        </p:nvSpPr>
        <p:spPr>
          <a:xfrm>
            <a:off x="5185743" y="1490161"/>
            <a:ext cx="9324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1"/>
          <p:cNvSpPr txBox="1"/>
          <p:nvPr/>
        </p:nvSpPr>
        <p:spPr>
          <a:xfrm>
            <a:off x="3066667" y="1517160"/>
            <a:ext cx="9324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31"/>
          <p:cNvSpPr txBox="1"/>
          <p:nvPr/>
        </p:nvSpPr>
        <p:spPr>
          <a:xfrm>
            <a:off x="973828" y="3455915"/>
            <a:ext cx="9324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31"/>
          <p:cNvSpPr txBox="1"/>
          <p:nvPr/>
        </p:nvSpPr>
        <p:spPr>
          <a:xfrm>
            <a:off x="978187" y="1974914"/>
            <a:ext cx="9324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1"/>
          <p:cNvSpPr txBox="1"/>
          <p:nvPr/>
        </p:nvSpPr>
        <p:spPr>
          <a:xfrm>
            <a:off x="7427198" y="3864209"/>
            <a:ext cx="9324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1"/>
          <p:cNvSpPr txBox="1"/>
          <p:nvPr/>
        </p:nvSpPr>
        <p:spPr>
          <a:xfrm>
            <a:off x="5265997" y="3880778"/>
            <a:ext cx="9324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1"/>
          <p:cNvSpPr txBox="1"/>
          <p:nvPr/>
        </p:nvSpPr>
        <p:spPr>
          <a:xfrm>
            <a:off x="3066667" y="3926041"/>
            <a:ext cx="9324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1"/>
          <p:cNvSpPr txBox="1"/>
          <p:nvPr/>
        </p:nvSpPr>
        <p:spPr>
          <a:xfrm>
            <a:off x="7424663" y="1920159"/>
            <a:ext cx="9324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1"/>
          <p:cNvSpPr txBox="1"/>
          <p:nvPr/>
        </p:nvSpPr>
        <p:spPr>
          <a:xfrm>
            <a:off x="5187821" y="1932589"/>
            <a:ext cx="9324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1"/>
          <p:cNvSpPr txBox="1"/>
          <p:nvPr/>
        </p:nvSpPr>
        <p:spPr>
          <a:xfrm>
            <a:off x="3113606" y="1970678"/>
            <a:ext cx="9324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1"/>
          <p:cNvSpPr txBox="1"/>
          <p:nvPr/>
        </p:nvSpPr>
        <p:spPr>
          <a:xfrm>
            <a:off x="1011382" y="3960583"/>
            <a:ext cx="9324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1"/>
          <p:cNvSpPr/>
          <p:nvPr/>
        </p:nvSpPr>
        <p:spPr>
          <a:xfrm>
            <a:off x="685790" y="2450283"/>
            <a:ext cx="1217292" cy="28030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 more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1"/>
          <p:cNvSpPr/>
          <p:nvPr/>
        </p:nvSpPr>
        <p:spPr>
          <a:xfrm>
            <a:off x="4882610" y="4339680"/>
            <a:ext cx="1217292" cy="28030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 more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1"/>
          <p:cNvSpPr/>
          <p:nvPr/>
        </p:nvSpPr>
        <p:spPr>
          <a:xfrm>
            <a:off x="7044881" y="2437119"/>
            <a:ext cx="1217292" cy="28030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 more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1"/>
          <p:cNvSpPr/>
          <p:nvPr/>
        </p:nvSpPr>
        <p:spPr>
          <a:xfrm>
            <a:off x="4900931" y="2429006"/>
            <a:ext cx="1217292" cy="28030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 more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1"/>
          <p:cNvSpPr/>
          <p:nvPr/>
        </p:nvSpPr>
        <p:spPr>
          <a:xfrm>
            <a:off x="2739500" y="2437119"/>
            <a:ext cx="1217292" cy="28030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 more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31"/>
          <p:cNvSpPr/>
          <p:nvPr/>
        </p:nvSpPr>
        <p:spPr>
          <a:xfrm>
            <a:off x="2739500" y="4396565"/>
            <a:ext cx="1217292" cy="28030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 more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1"/>
          <p:cNvSpPr/>
          <p:nvPr/>
        </p:nvSpPr>
        <p:spPr>
          <a:xfrm>
            <a:off x="648644" y="4372464"/>
            <a:ext cx="1217292" cy="28030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 more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1"/>
          <p:cNvSpPr/>
          <p:nvPr/>
        </p:nvSpPr>
        <p:spPr>
          <a:xfrm>
            <a:off x="7044881" y="4342056"/>
            <a:ext cx="1217292" cy="28030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 more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2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2"/>
          <p:cNvSpPr txBox="1"/>
          <p:nvPr/>
        </p:nvSpPr>
        <p:spPr>
          <a:xfrm>
            <a:off x="103910" y="128201"/>
            <a:ext cx="9074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AHL News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32"/>
          <p:cNvSpPr txBox="1"/>
          <p:nvPr/>
        </p:nvSpPr>
        <p:spPr>
          <a:xfrm>
            <a:off x="1115291" y="128201"/>
            <a:ext cx="11568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Top Headlines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2"/>
          <p:cNvSpPr txBox="1"/>
          <p:nvPr/>
        </p:nvSpPr>
        <p:spPr>
          <a:xfrm>
            <a:off x="2376053" y="128201"/>
            <a:ext cx="11568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Category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2"/>
          <p:cNvSpPr/>
          <p:nvPr/>
        </p:nvSpPr>
        <p:spPr>
          <a:xfrm flipH="1" rot="10800000">
            <a:off x="3113606" y="238379"/>
            <a:ext cx="142213" cy="87202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32"/>
          <p:cNvSpPr txBox="1"/>
          <p:nvPr/>
        </p:nvSpPr>
        <p:spPr>
          <a:xfrm>
            <a:off x="8198226" y="99880"/>
            <a:ext cx="11568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2"/>
          <p:cNvSpPr/>
          <p:nvPr/>
        </p:nvSpPr>
        <p:spPr>
          <a:xfrm>
            <a:off x="4759452" y="128201"/>
            <a:ext cx="2132838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2"/>
          <p:cNvSpPr/>
          <p:nvPr/>
        </p:nvSpPr>
        <p:spPr>
          <a:xfrm>
            <a:off x="6962328" y="115160"/>
            <a:ext cx="691200" cy="276999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2"/>
          <p:cNvSpPr txBox="1"/>
          <p:nvPr/>
        </p:nvSpPr>
        <p:spPr>
          <a:xfrm>
            <a:off x="4792914" y="111945"/>
            <a:ext cx="67894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 sz="14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2"/>
          <p:cNvSpPr txBox="1"/>
          <p:nvPr/>
        </p:nvSpPr>
        <p:spPr>
          <a:xfrm>
            <a:off x="3662797" y="1250419"/>
            <a:ext cx="1818407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Login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2"/>
          <p:cNvSpPr/>
          <p:nvPr/>
        </p:nvSpPr>
        <p:spPr>
          <a:xfrm>
            <a:off x="3467516" y="2140574"/>
            <a:ext cx="2132838" cy="2769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2"/>
          <p:cNvSpPr txBox="1"/>
          <p:nvPr/>
        </p:nvSpPr>
        <p:spPr>
          <a:xfrm>
            <a:off x="3495224" y="2140574"/>
            <a:ext cx="9948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sz="14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32"/>
          <p:cNvSpPr txBox="1"/>
          <p:nvPr/>
        </p:nvSpPr>
        <p:spPr>
          <a:xfrm>
            <a:off x="3419024" y="1809089"/>
            <a:ext cx="8689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32"/>
          <p:cNvSpPr/>
          <p:nvPr/>
        </p:nvSpPr>
        <p:spPr>
          <a:xfrm>
            <a:off x="3467516" y="2915312"/>
            <a:ext cx="2132838" cy="2769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32"/>
          <p:cNvSpPr txBox="1"/>
          <p:nvPr/>
        </p:nvSpPr>
        <p:spPr>
          <a:xfrm>
            <a:off x="3495224" y="2915312"/>
            <a:ext cx="9948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14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32"/>
          <p:cNvSpPr txBox="1"/>
          <p:nvPr/>
        </p:nvSpPr>
        <p:spPr>
          <a:xfrm>
            <a:off x="3419024" y="2617578"/>
            <a:ext cx="8689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2"/>
          <p:cNvSpPr/>
          <p:nvPr/>
        </p:nvSpPr>
        <p:spPr>
          <a:xfrm>
            <a:off x="4094018" y="3567545"/>
            <a:ext cx="768927" cy="339436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Sign In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32"/>
          <p:cNvSpPr txBox="1"/>
          <p:nvPr/>
        </p:nvSpPr>
        <p:spPr>
          <a:xfrm>
            <a:off x="3662797" y="4253345"/>
            <a:ext cx="19375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 member? </a:t>
            </a:r>
            <a:r>
              <a:rPr lang="en" sz="14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Register.</a:t>
            </a:r>
            <a:endParaRPr sz="1400" u="sng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3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3"/>
          <p:cNvSpPr txBox="1"/>
          <p:nvPr/>
        </p:nvSpPr>
        <p:spPr>
          <a:xfrm>
            <a:off x="103910" y="128201"/>
            <a:ext cx="9074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AHL News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3"/>
          <p:cNvSpPr txBox="1"/>
          <p:nvPr/>
        </p:nvSpPr>
        <p:spPr>
          <a:xfrm>
            <a:off x="1115291" y="128201"/>
            <a:ext cx="11568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Top Headlines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3"/>
          <p:cNvSpPr txBox="1"/>
          <p:nvPr/>
        </p:nvSpPr>
        <p:spPr>
          <a:xfrm>
            <a:off x="2376053" y="128201"/>
            <a:ext cx="11568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Category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33"/>
          <p:cNvSpPr/>
          <p:nvPr/>
        </p:nvSpPr>
        <p:spPr>
          <a:xfrm flipH="1" rot="10800000">
            <a:off x="3113606" y="238379"/>
            <a:ext cx="142213" cy="87202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33"/>
          <p:cNvSpPr txBox="1"/>
          <p:nvPr/>
        </p:nvSpPr>
        <p:spPr>
          <a:xfrm>
            <a:off x="8198226" y="99880"/>
            <a:ext cx="11568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33"/>
          <p:cNvSpPr/>
          <p:nvPr/>
        </p:nvSpPr>
        <p:spPr>
          <a:xfrm>
            <a:off x="4759452" y="128201"/>
            <a:ext cx="2132838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3"/>
          <p:cNvSpPr/>
          <p:nvPr/>
        </p:nvSpPr>
        <p:spPr>
          <a:xfrm>
            <a:off x="6962328" y="115160"/>
            <a:ext cx="691200" cy="276999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33"/>
          <p:cNvSpPr txBox="1"/>
          <p:nvPr/>
        </p:nvSpPr>
        <p:spPr>
          <a:xfrm>
            <a:off x="4792914" y="111945"/>
            <a:ext cx="67894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 sz="14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33"/>
          <p:cNvSpPr txBox="1"/>
          <p:nvPr/>
        </p:nvSpPr>
        <p:spPr>
          <a:xfrm>
            <a:off x="3594971" y="632663"/>
            <a:ext cx="1818407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3"/>
          <p:cNvSpPr/>
          <p:nvPr/>
        </p:nvSpPr>
        <p:spPr>
          <a:xfrm>
            <a:off x="3421515" y="1368997"/>
            <a:ext cx="2132838" cy="2769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3"/>
          <p:cNvSpPr txBox="1"/>
          <p:nvPr/>
        </p:nvSpPr>
        <p:spPr>
          <a:xfrm>
            <a:off x="3449223" y="1368997"/>
            <a:ext cx="9948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Full Name</a:t>
            </a:r>
            <a:endParaRPr sz="14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3"/>
          <p:cNvSpPr txBox="1"/>
          <p:nvPr/>
        </p:nvSpPr>
        <p:spPr>
          <a:xfrm>
            <a:off x="3394209" y="1069780"/>
            <a:ext cx="8689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Name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3"/>
          <p:cNvSpPr/>
          <p:nvPr/>
        </p:nvSpPr>
        <p:spPr>
          <a:xfrm>
            <a:off x="3414185" y="2614754"/>
            <a:ext cx="2132838" cy="2769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3"/>
          <p:cNvSpPr txBox="1"/>
          <p:nvPr/>
        </p:nvSpPr>
        <p:spPr>
          <a:xfrm>
            <a:off x="3421515" y="2621099"/>
            <a:ext cx="9948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Email ID</a:t>
            </a:r>
            <a:endParaRPr sz="14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33"/>
          <p:cNvSpPr txBox="1"/>
          <p:nvPr/>
        </p:nvSpPr>
        <p:spPr>
          <a:xfrm>
            <a:off x="3373024" y="2317020"/>
            <a:ext cx="8689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ID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33"/>
          <p:cNvSpPr/>
          <p:nvPr/>
        </p:nvSpPr>
        <p:spPr>
          <a:xfrm>
            <a:off x="4119710" y="4295300"/>
            <a:ext cx="768927" cy="339436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Register 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33"/>
          <p:cNvSpPr txBox="1"/>
          <p:nvPr/>
        </p:nvSpPr>
        <p:spPr>
          <a:xfrm>
            <a:off x="3495223" y="4706633"/>
            <a:ext cx="205913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a member? </a:t>
            </a:r>
            <a:r>
              <a:rPr lang="en" sz="14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Sign In.</a:t>
            </a:r>
            <a:endParaRPr sz="1400" u="sng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33"/>
          <p:cNvSpPr/>
          <p:nvPr/>
        </p:nvSpPr>
        <p:spPr>
          <a:xfrm>
            <a:off x="3421515" y="1985535"/>
            <a:ext cx="2132838" cy="2769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33"/>
          <p:cNvSpPr txBox="1"/>
          <p:nvPr/>
        </p:nvSpPr>
        <p:spPr>
          <a:xfrm>
            <a:off x="3449223" y="1985535"/>
            <a:ext cx="9948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sz="14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3"/>
          <p:cNvSpPr txBox="1"/>
          <p:nvPr/>
        </p:nvSpPr>
        <p:spPr>
          <a:xfrm>
            <a:off x="3373024" y="1687801"/>
            <a:ext cx="8689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3"/>
          <p:cNvSpPr/>
          <p:nvPr/>
        </p:nvSpPr>
        <p:spPr>
          <a:xfrm>
            <a:off x="3421515" y="3859712"/>
            <a:ext cx="2132838" cy="2769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3"/>
          <p:cNvSpPr txBox="1"/>
          <p:nvPr/>
        </p:nvSpPr>
        <p:spPr>
          <a:xfrm>
            <a:off x="3449223" y="3859712"/>
            <a:ext cx="9948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DOB</a:t>
            </a:r>
            <a:endParaRPr sz="14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3"/>
          <p:cNvSpPr txBox="1"/>
          <p:nvPr/>
        </p:nvSpPr>
        <p:spPr>
          <a:xfrm>
            <a:off x="3373024" y="3561978"/>
            <a:ext cx="8689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Birth Date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33"/>
          <p:cNvSpPr/>
          <p:nvPr/>
        </p:nvSpPr>
        <p:spPr>
          <a:xfrm>
            <a:off x="5327865" y="3931108"/>
            <a:ext cx="138545" cy="131618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3"/>
          <p:cNvSpPr/>
          <p:nvPr/>
        </p:nvSpPr>
        <p:spPr>
          <a:xfrm>
            <a:off x="3414185" y="3220060"/>
            <a:ext cx="2132838" cy="2769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33"/>
          <p:cNvSpPr txBox="1"/>
          <p:nvPr/>
        </p:nvSpPr>
        <p:spPr>
          <a:xfrm>
            <a:off x="3421515" y="3226405"/>
            <a:ext cx="9948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14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33"/>
          <p:cNvSpPr txBox="1"/>
          <p:nvPr/>
        </p:nvSpPr>
        <p:spPr>
          <a:xfrm>
            <a:off x="3373024" y="2922326"/>
            <a:ext cx="8689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