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4" d="100"/>
          <a:sy n="34" d="100"/>
        </p:scale>
        <p:origin x="78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3700" b="1" i="0">
                <a:solidFill>
                  <a:schemeClr val="tx1"/>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139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39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chemeClr val="tx1"/>
                </a:solidFill>
                <a:latin typeface="Arial"/>
                <a:cs typeface="Arial"/>
              </a:defRPr>
            </a:lvl1pPr>
          </a:lstStyle>
          <a:p>
            <a:endParaRPr/>
          </a:p>
        </p:txBody>
      </p:sp>
      <p:sp>
        <p:nvSpPr>
          <p:cNvPr id="3" name="Holder 3"/>
          <p:cNvSpPr>
            <a:spLocks noGrp="1"/>
          </p:cNvSpPr>
          <p:nvPr>
            <p:ph sz="half" idx="2"/>
          </p:nvPr>
        </p:nvSpPr>
        <p:spPr>
          <a:xfrm>
            <a:off x="1638258" y="4161983"/>
            <a:ext cx="6753225" cy="5535295"/>
          </a:xfrm>
          <a:prstGeom prst="rect">
            <a:avLst/>
          </a:prstGeom>
        </p:spPr>
        <p:txBody>
          <a:bodyPr wrap="square" lIns="0" tIns="0" rIns="0" bIns="0">
            <a:spAutoFit/>
          </a:bodyPr>
          <a:lstStyle>
            <a:lvl1pPr>
              <a:defRPr sz="5500" b="1" i="1">
                <a:solidFill>
                  <a:srgbClr val="0D0340"/>
                </a:solidFill>
                <a:latin typeface="Arial"/>
                <a:cs typeface="Arial"/>
              </a:defRPr>
            </a:lvl1pPr>
          </a:lstStyle>
          <a:p>
            <a:endParaRPr/>
          </a:p>
        </p:txBody>
      </p:sp>
      <p:sp>
        <p:nvSpPr>
          <p:cNvPr id="4" name="Holder 4"/>
          <p:cNvSpPr>
            <a:spLocks noGrp="1"/>
          </p:cNvSpPr>
          <p:nvPr>
            <p:ph sz="half" idx="3"/>
          </p:nvPr>
        </p:nvSpPr>
        <p:spPr>
          <a:xfrm>
            <a:off x="9714980" y="4161983"/>
            <a:ext cx="6693534" cy="5535295"/>
          </a:xfrm>
          <a:prstGeom prst="rect">
            <a:avLst/>
          </a:prstGeom>
        </p:spPr>
        <p:txBody>
          <a:bodyPr wrap="square" lIns="0" tIns="0" rIns="0" bIns="0">
            <a:spAutoFit/>
          </a:bodyPr>
          <a:lstStyle>
            <a:lvl1pPr>
              <a:defRPr sz="5500" b="1" i="1">
                <a:solidFill>
                  <a:srgbClr val="0D034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AF9"/>
          </a:solidFill>
        </p:spPr>
        <p:txBody>
          <a:bodyPr wrap="square" lIns="0" tIns="0" rIns="0" bIns="0" rtlCol="0"/>
          <a:lstStyle/>
          <a:p>
            <a:endParaRPr/>
          </a:p>
        </p:txBody>
      </p:sp>
      <p:sp>
        <p:nvSpPr>
          <p:cNvPr id="17" name="bg object 17"/>
          <p:cNvSpPr/>
          <p:nvPr/>
        </p:nvSpPr>
        <p:spPr>
          <a:xfrm>
            <a:off x="1028699" y="6981177"/>
            <a:ext cx="7705725" cy="699135"/>
          </a:xfrm>
          <a:custGeom>
            <a:avLst/>
            <a:gdLst/>
            <a:ahLst/>
            <a:cxnLst/>
            <a:rect l="l" t="t" r="r" b="b"/>
            <a:pathLst>
              <a:path w="7705725" h="699134">
                <a:moveTo>
                  <a:pt x="7705521" y="699012"/>
                </a:moveTo>
                <a:lnTo>
                  <a:pt x="0" y="699012"/>
                </a:lnTo>
                <a:lnTo>
                  <a:pt x="0" y="0"/>
                </a:lnTo>
                <a:lnTo>
                  <a:pt x="7705521" y="0"/>
                </a:lnTo>
                <a:lnTo>
                  <a:pt x="7705521" y="699012"/>
                </a:lnTo>
                <a:close/>
              </a:path>
            </a:pathLst>
          </a:custGeom>
          <a:solidFill>
            <a:srgbClr val="F7F5FF"/>
          </a:solidFill>
        </p:spPr>
        <p:txBody>
          <a:bodyPr wrap="square" lIns="0" tIns="0" rIns="0" bIns="0" rtlCol="0"/>
          <a:lstStyle/>
          <a:p>
            <a:endParaRPr/>
          </a:p>
        </p:txBody>
      </p:sp>
      <p:sp>
        <p:nvSpPr>
          <p:cNvPr id="18" name="bg object 18"/>
          <p:cNvSpPr/>
          <p:nvPr/>
        </p:nvSpPr>
        <p:spPr>
          <a:xfrm>
            <a:off x="1029332" y="6981176"/>
            <a:ext cx="7704455" cy="695325"/>
          </a:xfrm>
          <a:custGeom>
            <a:avLst/>
            <a:gdLst/>
            <a:ahLst/>
            <a:cxnLst/>
            <a:rect l="l" t="t" r="r" b="b"/>
            <a:pathLst>
              <a:path w="7704455" h="695325">
                <a:moveTo>
                  <a:pt x="0" y="695325"/>
                </a:moveTo>
                <a:lnTo>
                  <a:pt x="0" y="0"/>
                </a:lnTo>
                <a:lnTo>
                  <a:pt x="7704460" y="0"/>
                </a:lnTo>
                <a:lnTo>
                  <a:pt x="7704459" y="695325"/>
                </a:lnTo>
              </a:path>
            </a:pathLst>
          </a:custGeom>
          <a:ln w="19049">
            <a:solidFill>
              <a:srgbClr val="230F75"/>
            </a:solidFill>
          </a:ln>
        </p:spPr>
        <p:txBody>
          <a:bodyPr wrap="square" lIns="0" tIns="0" rIns="0" bIns="0" rtlCol="0"/>
          <a:lstStyle/>
          <a:p>
            <a:endParaRPr/>
          </a:p>
        </p:txBody>
      </p:sp>
      <p:pic>
        <p:nvPicPr>
          <p:cNvPr id="19" name="bg object 19"/>
          <p:cNvPicPr/>
          <p:nvPr/>
        </p:nvPicPr>
        <p:blipFill>
          <a:blip r:embed="rId2" cstate="print"/>
          <a:stretch>
            <a:fillRect/>
          </a:stretch>
        </p:blipFill>
        <p:spPr>
          <a:xfrm>
            <a:off x="11912124" y="2057400"/>
            <a:ext cx="5924549" cy="8229599"/>
          </a:xfrm>
          <a:prstGeom prst="rect">
            <a:avLst/>
          </a:prstGeom>
        </p:spPr>
      </p:pic>
      <p:pic>
        <p:nvPicPr>
          <p:cNvPr id="20" name="bg object 20"/>
          <p:cNvPicPr/>
          <p:nvPr/>
        </p:nvPicPr>
        <p:blipFill>
          <a:blip r:embed="rId3" cstate="print"/>
          <a:stretch>
            <a:fillRect/>
          </a:stretch>
        </p:blipFill>
        <p:spPr>
          <a:xfrm>
            <a:off x="9398813" y="635539"/>
            <a:ext cx="2247899" cy="34766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AF9"/>
          </a:solidFill>
        </p:spPr>
        <p:txBody>
          <a:bodyPr wrap="square" lIns="0" tIns="0" rIns="0" bIns="0" rtlCol="0"/>
          <a:lstStyle/>
          <a:p>
            <a:endParaRPr/>
          </a:p>
        </p:txBody>
      </p:sp>
      <p:sp>
        <p:nvSpPr>
          <p:cNvPr id="2" name="Holder 2"/>
          <p:cNvSpPr>
            <a:spLocks noGrp="1"/>
          </p:cNvSpPr>
          <p:nvPr>
            <p:ph type="title"/>
          </p:nvPr>
        </p:nvSpPr>
        <p:spPr>
          <a:xfrm>
            <a:off x="-12700" y="-29844"/>
            <a:ext cx="18207355" cy="2204493"/>
          </a:xfrm>
          <a:prstGeom prst="rect">
            <a:avLst/>
          </a:prstGeom>
        </p:spPr>
        <p:txBody>
          <a:bodyPr wrap="square" lIns="0" tIns="0" rIns="0" bIns="0">
            <a:spAutoFit/>
          </a:bodyPr>
          <a:lstStyle>
            <a:lvl1pPr>
              <a:defRPr sz="3700" b="1" i="0">
                <a:solidFill>
                  <a:schemeClr val="tx1"/>
                </a:solidFill>
                <a:latin typeface="Arial"/>
                <a:cs typeface="Arial"/>
              </a:defRPr>
            </a:lvl1pPr>
          </a:lstStyle>
          <a:p>
            <a:endParaRPr/>
          </a:p>
        </p:txBody>
      </p:sp>
      <p:sp>
        <p:nvSpPr>
          <p:cNvPr id="3" name="Holder 3"/>
          <p:cNvSpPr>
            <a:spLocks noGrp="1"/>
          </p:cNvSpPr>
          <p:nvPr>
            <p:ph type="body" idx="1"/>
          </p:nvPr>
        </p:nvSpPr>
        <p:spPr>
          <a:xfrm>
            <a:off x="3050645" y="1922688"/>
            <a:ext cx="7430770" cy="2144395"/>
          </a:xfrm>
          <a:prstGeom prst="rect">
            <a:avLst/>
          </a:prstGeom>
        </p:spPr>
        <p:txBody>
          <a:bodyPr wrap="square" lIns="0" tIns="0" rIns="0" bIns="0">
            <a:spAutoFit/>
          </a:bodyPr>
          <a:lstStyle>
            <a:lvl1pPr>
              <a:defRPr sz="139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hyperlink" Target="http://www.linkedin.com/in/lohith-s-r" TargetMode="External"/><Relationship Id="rId5" Type="http://schemas.openxmlformats.org/officeDocument/2006/relationships/hyperlink" Target="mailto:lohithmagnate2004@gmail.com"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1944678"/>
            <a:ext cx="7147559" cy="4589780"/>
          </a:xfrm>
          <a:prstGeom prst="rect">
            <a:avLst/>
          </a:prstGeom>
        </p:spPr>
        <p:txBody>
          <a:bodyPr vert="horz" wrap="square" lIns="0" tIns="197485" rIns="0" bIns="0" rtlCol="0">
            <a:spAutoFit/>
          </a:bodyPr>
          <a:lstStyle/>
          <a:p>
            <a:pPr marL="12700" marR="5080">
              <a:lnSpc>
                <a:spcPts val="6980"/>
              </a:lnSpc>
              <a:spcBef>
                <a:spcPts val="1555"/>
              </a:spcBef>
            </a:pPr>
            <a:r>
              <a:rPr sz="7050" b="1" dirty="0">
                <a:solidFill>
                  <a:srgbClr val="230F75"/>
                </a:solidFill>
                <a:latin typeface="Arial"/>
                <a:cs typeface="Arial"/>
              </a:rPr>
              <a:t>INDIAN</a:t>
            </a:r>
            <a:r>
              <a:rPr sz="7050" b="1" spc="-165" dirty="0">
                <a:solidFill>
                  <a:srgbClr val="230F75"/>
                </a:solidFill>
                <a:latin typeface="Arial"/>
                <a:cs typeface="Arial"/>
              </a:rPr>
              <a:t> </a:t>
            </a:r>
            <a:r>
              <a:rPr sz="7050" b="1" spc="-685" dirty="0">
                <a:solidFill>
                  <a:srgbClr val="230F75"/>
                </a:solidFill>
                <a:latin typeface="Arial"/>
                <a:cs typeface="Arial"/>
              </a:rPr>
              <a:t>GENERAL </a:t>
            </a:r>
            <a:r>
              <a:rPr sz="7050" b="1" spc="-505" dirty="0">
                <a:solidFill>
                  <a:srgbClr val="230F75"/>
                </a:solidFill>
                <a:latin typeface="Arial"/>
                <a:cs typeface="Arial"/>
              </a:rPr>
              <a:t>ELECTIONS</a:t>
            </a:r>
            <a:r>
              <a:rPr sz="7050" b="1" spc="-380" dirty="0">
                <a:solidFill>
                  <a:srgbClr val="230F75"/>
                </a:solidFill>
                <a:latin typeface="Arial"/>
                <a:cs typeface="Arial"/>
              </a:rPr>
              <a:t> </a:t>
            </a:r>
            <a:r>
              <a:rPr sz="7050" b="1" spc="200" dirty="0">
                <a:solidFill>
                  <a:srgbClr val="230F75"/>
                </a:solidFill>
                <a:latin typeface="Arial"/>
                <a:cs typeface="Arial"/>
              </a:rPr>
              <a:t>2024</a:t>
            </a:r>
            <a:endParaRPr sz="7050">
              <a:latin typeface="Arial"/>
              <a:cs typeface="Arial"/>
            </a:endParaRPr>
          </a:p>
          <a:p>
            <a:pPr marL="12700" marR="3228975">
              <a:lnSpc>
                <a:spcPts val="8630"/>
              </a:lnSpc>
              <a:spcBef>
                <a:spcPts val="3254"/>
              </a:spcBef>
            </a:pPr>
            <a:r>
              <a:rPr sz="8650" spc="-969" dirty="0">
                <a:solidFill>
                  <a:srgbClr val="230F75"/>
                </a:solidFill>
                <a:latin typeface="Trebuchet MS"/>
                <a:cs typeface="Trebuchet MS"/>
              </a:rPr>
              <a:t>RESULT </a:t>
            </a:r>
            <a:r>
              <a:rPr sz="8650" spc="-665" dirty="0">
                <a:solidFill>
                  <a:srgbClr val="230F75"/>
                </a:solidFill>
                <a:latin typeface="Trebuchet MS"/>
                <a:cs typeface="Trebuchet MS"/>
              </a:rPr>
              <a:t>ANALYSIS</a:t>
            </a:r>
            <a:endParaRPr sz="8650">
              <a:latin typeface="Trebuchet MS"/>
              <a:cs typeface="Trebuchet MS"/>
            </a:endParaRPr>
          </a:p>
        </p:txBody>
      </p:sp>
      <p:sp>
        <p:nvSpPr>
          <p:cNvPr id="3" name="object 3"/>
          <p:cNvSpPr txBox="1"/>
          <p:nvPr/>
        </p:nvSpPr>
        <p:spPr>
          <a:xfrm>
            <a:off x="1038857" y="6992990"/>
            <a:ext cx="7685405" cy="570230"/>
          </a:xfrm>
          <a:prstGeom prst="rect">
            <a:avLst/>
          </a:prstGeom>
        </p:spPr>
        <p:txBody>
          <a:bodyPr vert="horz" wrap="square" lIns="0" tIns="15240" rIns="0" bIns="0" rtlCol="0">
            <a:spAutoFit/>
          </a:bodyPr>
          <a:lstStyle/>
          <a:p>
            <a:pPr marL="152400">
              <a:lnSpc>
                <a:spcPct val="100000"/>
              </a:lnSpc>
              <a:spcBef>
                <a:spcPts val="120"/>
              </a:spcBef>
              <a:tabLst>
                <a:tab pos="1144270" algn="l"/>
                <a:tab pos="1464310" algn="l"/>
                <a:tab pos="2509520" algn="l"/>
                <a:tab pos="2828925" algn="l"/>
                <a:tab pos="3729354" algn="l"/>
                <a:tab pos="4049395" algn="l"/>
              </a:tabLst>
            </a:pPr>
            <a:r>
              <a:rPr sz="3550" spc="-330" dirty="0">
                <a:solidFill>
                  <a:srgbClr val="230F75"/>
                </a:solidFill>
                <a:latin typeface="Arial MT"/>
                <a:cs typeface="Arial MT"/>
              </a:rPr>
              <a:t>SQL</a:t>
            </a:r>
            <a:r>
              <a:rPr sz="3550" dirty="0">
                <a:solidFill>
                  <a:srgbClr val="230F75"/>
                </a:solidFill>
                <a:latin typeface="Arial MT"/>
                <a:cs typeface="Arial MT"/>
              </a:rPr>
              <a:t>	</a:t>
            </a:r>
            <a:r>
              <a:rPr sz="3550" spc="-50" dirty="0">
                <a:solidFill>
                  <a:srgbClr val="230F75"/>
                </a:solidFill>
                <a:latin typeface="Arial MT"/>
                <a:cs typeface="Arial MT"/>
              </a:rPr>
              <a:t>|</a:t>
            </a:r>
            <a:r>
              <a:rPr sz="3550" dirty="0">
                <a:solidFill>
                  <a:srgbClr val="230F75"/>
                </a:solidFill>
                <a:latin typeface="Arial MT"/>
                <a:cs typeface="Arial MT"/>
              </a:rPr>
              <a:t>	</a:t>
            </a:r>
            <a:r>
              <a:rPr sz="3550" spc="-25" dirty="0">
                <a:solidFill>
                  <a:srgbClr val="230F75"/>
                </a:solidFill>
                <a:latin typeface="Arial MT"/>
                <a:cs typeface="Arial MT"/>
              </a:rPr>
              <a:t>DAX</a:t>
            </a:r>
            <a:r>
              <a:rPr sz="3550" dirty="0">
                <a:solidFill>
                  <a:srgbClr val="230F75"/>
                </a:solidFill>
                <a:latin typeface="Arial MT"/>
                <a:cs typeface="Arial MT"/>
              </a:rPr>
              <a:t>	</a:t>
            </a:r>
            <a:r>
              <a:rPr sz="3550" spc="-50" dirty="0">
                <a:solidFill>
                  <a:srgbClr val="230F75"/>
                </a:solidFill>
                <a:latin typeface="Arial MT"/>
                <a:cs typeface="Arial MT"/>
              </a:rPr>
              <a:t>|</a:t>
            </a:r>
            <a:r>
              <a:rPr sz="3550" dirty="0">
                <a:solidFill>
                  <a:srgbClr val="230F75"/>
                </a:solidFill>
                <a:latin typeface="Arial MT"/>
                <a:cs typeface="Arial MT"/>
              </a:rPr>
              <a:t>	</a:t>
            </a:r>
            <a:r>
              <a:rPr sz="3550" spc="-370" dirty="0">
                <a:solidFill>
                  <a:srgbClr val="230F75"/>
                </a:solidFill>
                <a:latin typeface="Arial MT"/>
                <a:cs typeface="Arial MT"/>
              </a:rPr>
              <a:t>ETL</a:t>
            </a:r>
            <a:r>
              <a:rPr sz="3550" dirty="0">
                <a:solidFill>
                  <a:srgbClr val="230F75"/>
                </a:solidFill>
                <a:latin typeface="Arial MT"/>
                <a:cs typeface="Arial MT"/>
              </a:rPr>
              <a:t>	</a:t>
            </a:r>
            <a:r>
              <a:rPr sz="3550" spc="-50" dirty="0">
                <a:solidFill>
                  <a:srgbClr val="230F75"/>
                </a:solidFill>
                <a:latin typeface="Arial MT"/>
                <a:cs typeface="Arial MT"/>
              </a:rPr>
              <a:t>|</a:t>
            </a:r>
            <a:r>
              <a:rPr sz="3550" dirty="0">
                <a:solidFill>
                  <a:srgbClr val="230F75"/>
                </a:solidFill>
                <a:latin typeface="Arial MT"/>
                <a:cs typeface="Arial MT"/>
              </a:rPr>
              <a:t>	</a:t>
            </a:r>
            <a:r>
              <a:rPr sz="3550" spc="-85" dirty="0">
                <a:solidFill>
                  <a:srgbClr val="230F75"/>
                </a:solidFill>
                <a:latin typeface="Arial MT"/>
                <a:cs typeface="Arial MT"/>
              </a:rPr>
              <a:t>Data</a:t>
            </a:r>
            <a:r>
              <a:rPr sz="3550" spc="-185" dirty="0">
                <a:solidFill>
                  <a:srgbClr val="230F75"/>
                </a:solidFill>
                <a:latin typeface="Arial MT"/>
                <a:cs typeface="Arial MT"/>
              </a:rPr>
              <a:t> </a:t>
            </a:r>
            <a:r>
              <a:rPr sz="3550" spc="-55" dirty="0">
                <a:solidFill>
                  <a:srgbClr val="230F75"/>
                </a:solidFill>
                <a:latin typeface="Arial MT"/>
                <a:cs typeface="Arial MT"/>
              </a:rPr>
              <a:t>Analysis</a:t>
            </a:r>
            <a:endParaRPr sz="3550">
              <a:latin typeface="Arial MT"/>
              <a:cs typeface="Arial MT"/>
            </a:endParaRPr>
          </a:p>
        </p:txBody>
      </p:sp>
      <p:sp>
        <p:nvSpPr>
          <p:cNvPr id="4" name="object 4"/>
          <p:cNvSpPr txBox="1"/>
          <p:nvPr/>
        </p:nvSpPr>
        <p:spPr>
          <a:xfrm>
            <a:off x="15395982" y="1015800"/>
            <a:ext cx="989330" cy="360680"/>
          </a:xfrm>
          <a:prstGeom prst="rect">
            <a:avLst/>
          </a:prstGeom>
        </p:spPr>
        <p:txBody>
          <a:bodyPr vert="horz" wrap="square" lIns="0" tIns="12700" rIns="0" bIns="0" rtlCol="0">
            <a:spAutoFit/>
          </a:bodyPr>
          <a:lstStyle/>
          <a:p>
            <a:pPr marL="12700">
              <a:lnSpc>
                <a:spcPct val="100000"/>
              </a:lnSpc>
              <a:spcBef>
                <a:spcPts val="100"/>
              </a:spcBef>
            </a:pPr>
            <a:r>
              <a:rPr sz="2200" b="1" spc="-114" dirty="0">
                <a:solidFill>
                  <a:srgbClr val="230F75"/>
                </a:solidFill>
                <a:latin typeface="Arial"/>
                <a:cs typeface="Arial"/>
              </a:rPr>
              <a:t>MARCH</a:t>
            </a:r>
            <a:endParaRPr sz="2200">
              <a:latin typeface="Arial"/>
              <a:cs typeface="Arial"/>
            </a:endParaRPr>
          </a:p>
        </p:txBody>
      </p:sp>
      <p:sp>
        <p:nvSpPr>
          <p:cNvPr id="5" name="object 5"/>
          <p:cNvSpPr txBox="1"/>
          <p:nvPr/>
        </p:nvSpPr>
        <p:spPr>
          <a:xfrm>
            <a:off x="16605657" y="1015800"/>
            <a:ext cx="666750" cy="360680"/>
          </a:xfrm>
          <a:prstGeom prst="rect">
            <a:avLst/>
          </a:prstGeom>
        </p:spPr>
        <p:txBody>
          <a:bodyPr vert="horz" wrap="square" lIns="0" tIns="12700" rIns="0" bIns="0" rtlCol="0">
            <a:spAutoFit/>
          </a:bodyPr>
          <a:lstStyle/>
          <a:p>
            <a:pPr marL="12700">
              <a:lnSpc>
                <a:spcPct val="100000"/>
              </a:lnSpc>
              <a:spcBef>
                <a:spcPts val="100"/>
              </a:spcBef>
            </a:pPr>
            <a:r>
              <a:rPr sz="2200" b="1" spc="-20" dirty="0">
                <a:solidFill>
                  <a:srgbClr val="230F75"/>
                </a:solidFill>
                <a:latin typeface="Arial"/>
                <a:cs typeface="Arial"/>
              </a:rPr>
              <a:t>2025</a:t>
            </a:r>
            <a:endParaRPr sz="2200">
              <a:latin typeface="Arial"/>
              <a:cs typeface="Arial"/>
            </a:endParaRPr>
          </a:p>
        </p:txBody>
      </p:sp>
      <p:sp>
        <p:nvSpPr>
          <p:cNvPr id="6" name="object 6"/>
          <p:cNvSpPr txBox="1"/>
          <p:nvPr/>
        </p:nvSpPr>
        <p:spPr>
          <a:xfrm>
            <a:off x="1063540" y="9011180"/>
            <a:ext cx="3481704" cy="428625"/>
          </a:xfrm>
          <a:prstGeom prst="rect">
            <a:avLst/>
          </a:prstGeom>
        </p:spPr>
        <p:txBody>
          <a:bodyPr vert="horz" wrap="square" lIns="0" tIns="12065" rIns="0" bIns="0" rtlCol="0">
            <a:spAutoFit/>
          </a:bodyPr>
          <a:lstStyle/>
          <a:p>
            <a:pPr marL="12700">
              <a:lnSpc>
                <a:spcPct val="100000"/>
              </a:lnSpc>
              <a:spcBef>
                <a:spcPts val="95"/>
              </a:spcBef>
            </a:pPr>
            <a:r>
              <a:rPr sz="2650" b="1" spc="-125" dirty="0">
                <a:solidFill>
                  <a:srgbClr val="230F75"/>
                </a:solidFill>
                <a:latin typeface="Arial"/>
                <a:cs typeface="Arial"/>
              </a:rPr>
              <a:t>Presented</a:t>
            </a:r>
            <a:r>
              <a:rPr sz="2650" b="1" spc="-145" dirty="0">
                <a:solidFill>
                  <a:srgbClr val="230F75"/>
                </a:solidFill>
                <a:latin typeface="Arial"/>
                <a:cs typeface="Arial"/>
              </a:rPr>
              <a:t> </a:t>
            </a:r>
            <a:r>
              <a:rPr sz="2650" b="1" spc="-170" dirty="0">
                <a:solidFill>
                  <a:srgbClr val="230F75"/>
                </a:solidFill>
                <a:latin typeface="Arial"/>
                <a:cs typeface="Arial"/>
              </a:rPr>
              <a:t>by</a:t>
            </a:r>
            <a:r>
              <a:rPr sz="2650" b="1" spc="-140" dirty="0">
                <a:solidFill>
                  <a:srgbClr val="230F75"/>
                </a:solidFill>
                <a:latin typeface="Arial"/>
                <a:cs typeface="Arial"/>
              </a:rPr>
              <a:t> </a:t>
            </a:r>
            <a:r>
              <a:rPr sz="2650" b="1" spc="-390" dirty="0">
                <a:solidFill>
                  <a:srgbClr val="230F75"/>
                </a:solidFill>
                <a:latin typeface="Arial"/>
                <a:cs typeface="Arial"/>
              </a:rPr>
              <a:t>S</a:t>
            </a:r>
            <a:r>
              <a:rPr sz="2650" b="1" spc="-145" dirty="0">
                <a:solidFill>
                  <a:srgbClr val="230F75"/>
                </a:solidFill>
                <a:latin typeface="Arial"/>
                <a:cs typeface="Arial"/>
              </a:rPr>
              <a:t> </a:t>
            </a:r>
            <a:r>
              <a:rPr sz="2650" b="1" spc="-365" dirty="0">
                <a:solidFill>
                  <a:srgbClr val="230F75"/>
                </a:solidFill>
                <a:latin typeface="Arial"/>
                <a:cs typeface="Arial"/>
              </a:rPr>
              <a:t>R</a:t>
            </a:r>
            <a:r>
              <a:rPr sz="2650" b="1" spc="-145" dirty="0">
                <a:solidFill>
                  <a:srgbClr val="230F75"/>
                </a:solidFill>
                <a:latin typeface="Arial"/>
                <a:cs typeface="Arial"/>
              </a:rPr>
              <a:t> </a:t>
            </a:r>
            <a:r>
              <a:rPr sz="2650" b="1" spc="-100" dirty="0">
                <a:solidFill>
                  <a:srgbClr val="230F75"/>
                </a:solidFill>
                <a:latin typeface="Arial"/>
                <a:cs typeface="Arial"/>
              </a:rPr>
              <a:t>Lohith</a:t>
            </a:r>
            <a:endParaRPr sz="265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2581910"/>
          </a:xfrm>
          <a:custGeom>
            <a:avLst/>
            <a:gdLst/>
            <a:ahLst/>
            <a:cxnLst/>
            <a:rect l="l" t="t" r="r" b="b"/>
            <a:pathLst>
              <a:path w="18288000" h="2581910">
                <a:moveTo>
                  <a:pt x="18288000" y="2581329"/>
                </a:moveTo>
                <a:lnTo>
                  <a:pt x="0" y="2581329"/>
                </a:lnTo>
                <a:lnTo>
                  <a:pt x="0" y="0"/>
                </a:lnTo>
                <a:lnTo>
                  <a:pt x="18288000" y="0"/>
                </a:lnTo>
                <a:lnTo>
                  <a:pt x="18288000" y="2581329"/>
                </a:lnTo>
                <a:close/>
              </a:path>
            </a:pathLst>
          </a:custGeom>
          <a:solidFill>
            <a:srgbClr val="DFD9EC"/>
          </a:solidFill>
        </p:spPr>
        <p:txBody>
          <a:bodyPr wrap="square" lIns="0" tIns="0" rIns="0" bIns="0" rtlCol="0"/>
          <a:lstStyle/>
          <a:p>
            <a:endParaRPr/>
          </a:p>
        </p:txBody>
      </p:sp>
      <p:pic>
        <p:nvPicPr>
          <p:cNvPr id="3" name="object 3"/>
          <p:cNvPicPr/>
          <p:nvPr/>
        </p:nvPicPr>
        <p:blipFill>
          <a:blip r:embed="rId2" cstate="print"/>
          <a:stretch>
            <a:fillRect/>
          </a:stretch>
        </p:blipFill>
        <p:spPr>
          <a:xfrm>
            <a:off x="9618529" y="2965880"/>
            <a:ext cx="7305674" cy="3886199"/>
          </a:xfrm>
          <a:prstGeom prst="rect">
            <a:avLst/>
          </a:prstGeom>
        </p:spPr>
      </p:pic>
      <p:sp>
        <p:nvSpPr>
          <p:cNvPr id="4" name="object 4"/>
          <p:cNvSpPr txBox="1">
            <a:spLocks noGrp="1"/>
          </p:cNvSpPr>
          <p:nvPr>
            <p:ph type="title"/>
          </p:nvPr>
        </p:nvSpPr>
        <p:spPr>
          <a:prstGeom prst="rect">
            <a:avLst/>
          </a:prstGeom>
        </p:spPr>
        <p:txBody>
          <a:bodyPr vert="horz" wrap="square" lIns="0" tIns="208273" rIns="0" bIns="0" rtlCol="0">
            <a:spAutoFit/>
          </a:bodyPr>
          <a:lstStyle/>
          <a:p>
            <a:pPr marL="12700" marR="5080">
              <a:lnSpc>
                <a:spcPct val="116599"/>
              </a:lnSpc>
              <a:spcBef>
                <a:spcPts val="95"/>
              </a:spcBef>
            </a:pPr>
            <a:r>
              <a:rPr spc="-50" dirty="0"/>
              <a:t>5.</a:t>
            </a:r>
            <a:r>
              <a:rPr spc="-195" dirty="0"/>
              <a:t> </a:t>
            </a:r>
            <a:r>
              <a:rPr spc="-35" dirty="0"/>
              <a:t>What</a:t>
            </a:r>
            <a:r>
              <a:rPr spc="-195" dirty="0"/>
              <a:t> </a:t>
            </a:r>
            <a:r>
              <a:rPr spc="-260" dirty="0"/>
              <a:t>was</a:t>
            </a:r>
            <a:r>
              <a:rPr spc="-195" dirty="0"/>
              <a:t> </a:t>
            </a:r>
            <a:r>
              <a:rPr spc="-70" dirty="0"/>
              <a:t>the</a:t>
            </a:r>
            <a:r>
              <a:rPr spc="-195" dirty="0"/>
              <a:t> </a:t>
            </a:r>
            <a:r>
              <a:rPr spc="-130" dirty="0"/>
              <a:t>distribution</a:t>
            </a:r>
            <a:r>
              <a:rPr spc="-195" dirty="0"/>
              <a:t> </a:t>
            </a:r>
            <a:r>
              <a:rPr spc="-75" dirty="0"/>
              <a:t>of</a:t>
            </a:r>
            <a:r>
              <a:rPr spc="-195" dirty="0"/>
              <a:t> </a:t>
            </a:r>
            <a:r>
              <a:rPr spc="-260" dirty="0"/>
              <a:t>EVM</a:t>
            </a:r>
            <a:r>
              <a:rPr spc="-195" dirty="0"/>
              <a:t> </a:t>
            </a:r>
            <a:r>
              <a:rPr spc="-165" dirty="0"/>
              <a:t>votes</a:t>
            </a:r>
            <a:r>
              <a:rPr spc="-195" dirty="0"/>
              <a:t> </a:t>
            </a:r>
            <a:r>
              <a:rPr spc="-280" dirty="0"/>
              <a:t>versus</a:t>
            </a:r>
            <a:r>
              <a:rPr spc="-195" dirty="0"/>
              <a:t> </a:t>
            </a:r>
            <a:r>
              <a:rPr spc="-145" dirty="0"/>
              <a:t>postal</a:t>
            </a:r>
            <a:r>
              <a:rPr spc="-195" dirty="0"/>
              <a:t> </a:t>
            </a:r>
            <a:r>
              <a:rPr spc="-165" dirty="0"/>
              <a:t>votes</a:t>
            </a:r>
            <a:r>
              <a:rPr spc="-195" dirty="0"/>
              <a:t> </a:t>
            </a:r>
            <a:r>
              <a:rPr spc="-105" dirty="0"/>
              <a:t>for</a:t>
            </a:r>
            <a:r>
              <a:rPr spc="-195" dirty="0"/>
              <a:t> </a:t>
            </a:r>
            <a:r>
              <a:rPr spc="-160" dirty="0"/>
              <a:t>candidates</a:t>
            </a:r>
            <a:r>
              <a:rPr spc="-195" dirty="0"/>
              <a:t> </a:t>
            </a:r>
            <a:r>
              <a:rPr spc="-210" dirty="0"/>
              <a:t>in</a:t>
            </a:r>
            <a:r>
              <a:rPr spc="-195" dirty="0"/>
              <a:t> </a:t>
            </a:r>
            <a:r>
              <a:rPr spc="-10" dirty="0"/>
              <a:t>different </a:t>
            </a:r>
            <a:r>
              <a:rPr spc="-120" dirty="0"/>
              <a:t>constituencies?</a:t>
            </a:r>
          </a:p>
        </p:txBody>
      </p:sp>
      <p:sp>
        <p:nvSpPr>
          <p:cNvPr id="5" name="object 5"/>
          <p:cNvSpPr txBox="1"/>
          <p:nvPr/>
        </p:nvSpPr>
        <p:spPr>
          <a:xfrm>
            <a:off x="275740" y="2889674"/>
            <a:ext cx="10939780" cy="6159500"/>
          </a:xfrm>
          <a:prstGeom prst="rect">
            <a:avLst/>
          </a:prstGeom>
        </p:spPr>
        <p:txBody>
          <a:bodyPr vert="horz" wrap="square" lIns="0" tIns="69850" rIns="0" bIns="0" rtlCol="0">
            <a:spAutoFit/>
          </a:bodyPr>
          <a:lstStyle/>
          <a:p>
            <a:pPr marL="12700">
              <a:lnSpc>
                <a:spcPct val="100000"/>
              </a:lnSpc>
              <a:spcBef>
                <a:spcPts val="550"/>
              </a:spcBef>
            </a:pPr>
            <a:r>
              <a:rPr sz="2500" spc="-10" dirty="0">
                <a:latin typeface="Lucida Sans Unicode"/>
                <a:cs typeface="Lucida Sans Unicode"/>
              </a:rPr>
              <a:t>SELECT</a:t>
            </a:r>
            <a:endParaRPr sz="2500">
              <a:latin typeface="Lucida Sans Unicode"/>
              <a:cs typeface="Lucida Sans Unicode"/>
            </a:endParaRPr>
          </a:p>
          <a:p>
            <a:pPr marL="342265" marR="7275195">
              <a:lnSpc>
                <a:spcPct val="114999"/>
              </a:lnSpc>
            </a:pPr>
            <a:r>
              <a:rPr sz="2500" spc="-10" dirty="0">
                <a:latin typeface="Lucida Sans Unicode"/>
                <a:cs typeface="Lucida Sans Unicode"/>
              </a:rPr>
              <a:t>cd.Candidate, cd.Party, cd.EVM_Votes, cd.Postal_Votes, </a:t>
            </a:r>
            <a:r>
              <a:rPr sz="2500" spc="-30" dirty="0">
                <a:latin typeface="Lucida Sans Unicode"/>
                <a:cs typeface="Lucida Sans Unicode"/>
              </a:rPr>
              <a:t>cd.Total_Votes, </a:t>
            </a:r>
            <a:r>
              <a:rPr sz="2500" spc="-55" dirty="0">
                <a:latin typeface="Lucida Sans Unicode"/>
                <a:cs typeface="Lucida Sans Unicode"/>
              </a:rPr>
              <a:t>cr.Constituency_Name</a:t>
            </a:r>
            <a:endParaRPr sz="2500">
              <a:latin typeface="Lucida Sans Unicode"/>
              <a:cs typeface="Lucida Sans Unicode"/>
            </a:endParaRPr>
          </a:p>
          <a:p>
            <a:pPr marL="12700">
              <a:lnSpc>
                <a:spcPct val="100000"/>
              </a:lnSpc>
              <a:spcBef>
                <a:spcPts val="450"/>
              </a:spcBef>
            </a:pPr>
            <a:r>
              <a:rPr sz="2500" spc="-20" dirty="0">
                <a:latin typeface="Lucida Sans Unicode"/>
                <a:cs typeface="Lucida Sans Unicode"/>
              </a:rPr>
              <a:t>FROM</a:t>
            </a:r>
            <a:endParaRPr sz="2500">
              <a:latin typeface="Lucida Sans Unicode"/>
              <a:cs typeface="Lucida Sans Unicode"/>
            </a:endParaRPr>
          </a:p>
          <a:p>
            <a:pPr marL="12700" marR="6517640" indent="329565">
              <a:lnSpc>
                <a:spcPct val="114999"/>
              </a:lnSpc>
            </a:pPr>
            <a:r>
              <a:rPr sz="2500" spc="-65" dirty="0">
                <a:latin typeface="Lucida Sans Unicode"/>
                <a:cs typeface="Lucida Sans Unicode"/>
              </a:rPr>
              <a:t>constituencywise_details</a:t>
            </a:r>
            <a:r>
              <a:rPr sz="2500" spc="10" dirty="0">
                <a:latin typeface="Lucida Sans Unicode"/>
                <a:cs typeface="Lucida Sans Unicode"/>
              </a:rPr>
              <a:t> </a:t>
            </a:r>
            <a:r>
              <a:rPr sz="2500" spc="-25" dirty="0">
                <a:latin typeface="Lucida Sans Unicode"/>
                <a:cs typeface="Lucida Sans Unicode"/>
              </a:rPr>
              <a:t>cd </a:t>
            </a:r>
            <a:r>
              <a:rPr sz="2500" spc="-20" dirty="0">
                <a:latin typeface="Lucida Sans Unicode"/>
                <a:cs typeface="Lucida Sans Unicode"/>
              </a:rPr>
              <a:t>JOIN</a:t>
            </a:r>
            <a:endParaRPr sz="2500">
              <a:latin typeface="Lucida Sans Unicode"/>
              <a:cs typeface="Lucida Sans Unicode"/>
            </a:endParaRPr>
          </a:p>
          <a:p>
            <a:pPr marL="12700" marR="5080" indent="329565">
              <a:lnSpc>
                <a:spcPct val="114999"/>
              </a:lnSpc>
            </a:pPr>
            <a:r>
              <a:rPr sz="2500" spc="-65" dirty="0">
                <a:latin typeface="Lucida Sans Unicode"/>
                <a:cs typeface="Lucida Sans Unicode"/>
              </a:rPr>
              <a:t>constituencywise_results</a:t>
            </a:r>
            <a:r>
              <a:rPr sz="2500" spc="-105" dirty="0">
                <a:latin typeface="Lucida Sans Unicode"/>
                <a:cs typeface="Lucida Sans Unicode"/>
              </a:rPr>
              <a:t> </a:t>
            </a:r>
            <a:r>
              <a:rPr sz="2500" spc="-55" dirty="0">
                <a:latin typeface="Lucida Sans Unicode"/>
                <a:cs typeface="Lucida Sans Unicode"/>
              </a:rPr>
              <a:t>cr</a:t>
            </a:r>
            <a:r>
              <a:rPr sz="2500" spc="-100" dirty="0">
                <a:latin typeface="Lucida Sans Unicode"/>
                <a:cs typeface="Lucida Sans Unicode"/>
              </a:rPr>
              <a:t> </a:t>
            </a:r>
            <a:r>
              <a:rPr sz="2500" dirty="0">
                <a:latin typeface="Lucida Sans Unicode"/>
                <a:cs typeface="Lucida Sans Unicode"/>
              </a:rPr>
              <a:t>ON</a:t>
            </a:r>
            <a:r>
              <a:rPr sz="2500" spc="-105" dirty="0">
                <a:latin typeface="Lucida Sans Unicode"/>
                <a:cs typeface="Lucida Sans Unicode"/>
              </a:rPr>
              <a:t> </a:t>
            </a:r>
            <a:r>
              <a:rPr sz="2500" spc="-75" dirty="0">
                <a:latin typeface="Lucida Sans Unicode"/>
                <a:cs typeface="Lucida Sans Unicode"/>
              </a:rPr>
              <a:t>cd.Constituency_ID</a:t>
            </a:r>
            <a:r>
              <a:rPr sz="2500" spc="-100" dirty="0">
                <a:latin typeface="Lucida Sans Unicode"/>
                <a:cs typeface="Lucida Sans Unicode"/>
              </a:rPr>
              <a:t> </a:t>
            </a:r>
            <a:r>
              <a:rPr sz="2500" spc="-580" dirty="0">
                <a:latin typeface="Lucida Sans Unicode"/>
                <a:cs typeface="Lucida Sans Unicode"/>
              </a:rPr>
              <a:t>=</a:t>
            </a:r>
            <a:r>
              <a:rPr sz="2500" spc="-105" dirty="0">
                <a:latin typeface="Lucida Sans Unicode"/>
                <a:cs typeface="Lucida Sans Unicode"/>
              </a:rPr>
              <a:t> </a:t>
            </a:r>
            <a:r>
              <a:rPr sz="2500" spc="-40" dirty="0">
                <a:latin typeface="Lucida Sans Unicode"/>
                <a:cs typeface="Lucida Sans Unicode"/>
              </a:rPr>
              <a:t>cr.Constituency_ID </a:t>
            </a:r>
            <a:r>
              <a:rPr sz="2500" spc="-10" dirty="0">
                <a:latin typeface="Lucida Sans Unicode"/>
                <a:cs typeface="Lucida Sans Unicode"/>
              </a:rPr>
              <a:t>WHERE</a:t>
            </a:r>
            <a:endParaRPr sz="2500">
              <a:latin typeface="Lucida Sans Unicode"/>
              <a:cs typeface="Lucida Sans Unicode"/>
            </a:endParaRPr>
          </a:p>
          <a:p>
            <a:pPr marL="12700" marR="5266055" indent="329565">
              <a:lnSpc>
                <a:spcPct val="114999"/>
              </a:lnSpc>
            </a:pPr>
            <a:r>
              <a:rPr sz="2500" spc="-65" dirty="0">
                <a:latin typeface="Lucida Sans Unicode"/>
                <a:cs typeface="Lucida Sans Unicode"/>
              </a:rPr>
              <a:t>cr.Constituency_Name</a:t>
            </a:r>
            <a:r>
              <a:rPr sz="2500" spc="-75" dirty="0">
                <a:latin typeface="Lucida Sans Unicode"/>
                <a:cs typeface="Lucida Sans Unicode"/>
              </a:rPr>
              <a:t> </a:t>
            </a:r>
            <a:r>
              <a:rPr sz="2500" spc="-580" dirty="0">
                <a:latin typeface="Lucida Sans Unicode"/>
                <a:cs typeface="Lucida Sans Unicode"/>
              </a:rPr>
              <a:t>=</a:t>
            </a:r>
            <a:r>
              <a:rPr sz="2500" spc="-70" dirty="0">
                <a:latin typeface="Lucida Sans Unicode"/>
                <a:cs typeface="Lucida Sans Unicode"/>
              </a:rPr>
              <a:t> </a:t>
            </a:r>
            <a:r>
              <a:rPr sz="2500" spc="-25" dirty="0">
                <a:latin typeface="Lucida Sans Unicode"/>
                <a:cs typeface="Lucida Sans Unicode"/>
              </a:rPr>
              <a:t>'MATHURA' </a:t>
            </a:r>
            <a:r>
              <a:rPr sz="2500" spc="-30" dirty="0">
                <a:latin typeface="Lucida Sans Unicode"/>
                <a:cs typeface="Lucida Sans Unicode"/>
              </a:rPr>
              <a:t>ORDER</a:t>
            </a:r>
            <a:r>
              <a:rPr sz="2500" spc="-125" dirty="0">
                <a:latin typeface="Lucida Sans Unicode"/>
                <a:cs typeface="Lucida Sans Unicode"/>
              </a:rPr>
              <a:t> </a:t>
            </a:r>
            <a:r>
              <a:rPr sz="2500" dirty="0">
                <a:latin typeface="Lucida Sans Unicode"/>
                <a:cs typeface="Lucida Sans Unicode"/>
              </a:rPr>
              <a:t>BY</a:t>
            </a:r>
            <a:r>
              <a:rPr sz="2500" spc="-125" dirty="0">
                <a:latin typeface="Lucida Sans Unicode"/>
                <a:cs typeface="Lucida Sans Unicode"/>
              </a:rPr>
              <a:t> </a:t>
            </a:r>
            <a:r>
              <a:rPr sz="2500" spc="-90" dirty="0">
                <a:latin typeface="Lucida Sans Unicode"/>
                <a:cs typeface="Lucida Sans Unicode"/>
              </a:rPr>
              <a:t>cd.Total_Votes</a:t>
            </a:r>
            <a:r>
              <a:rPr sz="2500" spc="-125" dirty="0">
                <a:latin typeface="Lucida Sans Unicode"/>
                <a:cs typeface="Lucida Sans Unicode"/>
              </a:rPr>
              <a:t> </a:t>
            </a:r>
            <a:r>
              <a:rPr sz="2500" spc="-10" dirty="0">
                <a:latin typeface="Lucida Sans Unicode"/>
                <a:cs typeface="Lucida Sans Unicode"/>
              </a:rPr>
              <a:t>DESC;</a:t>
            </a:r>
            <a:endParaRPr sz="250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9905" cy="1932939"/>
          </a:xfrm>
          <a:custGeom>
            <a:avLst/>
            <a:gdLst/>
            <a:ahLst/>
            <a:cxnLst/>
            <a:rect l="l" t="t" r="r" b="b"/>
            <a:pathLst>
              <a:path w="18289905" h="1932939">
                <a:moveTo>
                  <a:pt x="18289294" y="1932339"/>
                </a:moveTo>
                <a:lnTo>
                  <a:pt x="0" y="1932339"/>
                </a:lnTo>
                <a:lnTo>
                  <a:pt x="0" y="0"/>
                </a:lnTo>
                <a:lnTo>
                  <a:pt x="18289294" y="0"/>
                </a:lnTo>
                <a:lnTo>
                  <a:pt x="18289294" y="1932339"/>
                </a:lnTo>
                <a:close/>
              </a:path>
            </a:pathLst>
          </a:custGeom>
          <a:solidFill>
            <a:srgbClr val="DFD9EC"/>
          </a:solidFill>
        </p:spPr>
        <p:txBody>
          <a:bodyPr wrap="square" lIns="0" tIns="0" rIns="0" bIns="0" rtlCol="0"/>
          <a:lstStyle/>
          <a:p>
            <a:endParaRPr/>
          </a:p>
        </p:txBody>
      </p:sp>
      <p:sp>
        <p:nvSpPr>
          <p:cNvPr id="3" name="object 3"/>
          <p:cNvSpPr txBox="1"/>
          <p:nvPr/>
        </p:nvSpPr>
        <p:spPr>
          <a:xfrm>
            <a:off x="294899" y="2227821"/>
            <a:ext cx="12321540" cy="7035800"/>
          </a:xfrm>
          <a:prstGeom prst="rect">
            <a:avLst/>
          </a:prstGeom>
        </p:spPr>
        <p:txBody>
          <a:bodyPr vert="horz" wrap="square" lIns="0" tIns="69850" rIns="0" bIns="0" rtlCol="0">
            <a:spAutoFit/>
          </a:bodyPr>
          <a:lstStyle/>
          <a:p>
            <a:pPr marL="12700">
              <a:lnSpc>
                <a:spcPct val="100000"/>
              </a:lnSpc>
              <a:spcBef>
                <a:spcPts val="550"/>
              </a:spcBef>
            </a:pPr>
            <a:r>
              <a:rPr sz="2500" spc="-10" dirty="0">
                <a:latin typeface="Lucida Sans Unicode"/>
                <a:cs typeface="Lucida Sans Unicode"/>
              </a:rPr>
              <a:t>SELECT</a:t>
            </a:r>
            <a:endParaRPr sz="2500">
              <a:latin typeface="Lucida Sans Unicode"/>
              <a:cs typeface="Lucida Sans Unicode"/>
            </a:endParaRPr>
          </a:p>
          <a:p>
            <a:pPr marL="342265">
              <a:lnSpc>
                <a:spcPct val="100000"/>
              </a:lnSpc>
              <a:spcBef>
                <a:spcPts val="450"/>
              </a:spcBef>
            </a:pPr>
            <a:r>
              <a:rPr sz="2500" spc="-10" dirty="0">
                <a:latin typeface="Lucida Sans Unicode"/>
                <a:cs typeface="Lucida Sans Unicode"/>
              </a:rPr>
              <a:t>p.Party,</a:t>
            </a:r>
            <a:endParaRPr sz="2500">
              <a:latin typeface="Lucida Sans Unicode"/>
              <a:cs typeface="Lucida Sans Unicode"/>
            </a:endParaRPr>
          </a:p>
          <a:p>
            <a:pPr marL="12700" marR="5795010" indent="329565">
              <a:lnSpc>
                <a:spcPct val="114999"/>
              </a:lnSpc>
            </a:pPr>
            <a:r>
              <a:rPr sz="2500" spc="-75" dirty="0">
                <a:latin typeface="Lucida Sans Unicode"/>
                <a:cs typeface="Lucida Sans Unicode"/>
              </a:rPr>
              <a:t>COUNT(cr.Constituency_ID) AS </a:t>
            </a:r>
            <a:r>
              <a:rPr sz="2500" spc="-10" dirty="0">
                <a:latin typeface="Lucida Sans Unicode"/>
                <a:cs typeface="Lucida Sans Unicode"/>
              </a:rPr>
              <a:t>Seats_Won </a:t>
            </a:r>
            <a:r>
              <a:rPr sz="2500" spc="-20" dirty="0">
                <a:latin typeface="Lucida Sans Unicode"/>
                <a:cs typeface="Lucida Sans Unicode"/>
              </a:rPr>
              <a:t>FROM</a:t>
            </a:r>
            <a:endParaRPr sz="2500">
              <a:latin typeface="Lucida Sans Unicode"/>
              <a:cs typeface="Lucida Sans Unicode"/>
            </a:endParaRPr>
          </a:p>
          <a:p>
            <a:pPr marL="12700" marR="7938770" indent="329565">
              <a:lnSpc>
                <a:spcPct val="114999"/>
              </a:lnSpc>
            </a:pPr>
            <a:r>
              <a:rPr sz="2500" spc="-65" dirty="0">
                <a:latin typeface="Lucida Sans Unicode"/>
                <a:cs typeface="Lucida Sans Unicode"/>
              </a:rPr>
              <a:t>constituencywise_results</a:t>
            </a:r>
            <a:r>
              <a:rPr sz="2500" dirty="0">
                <a:latin typeface="Lucida Sans Unicode"/>
                <a:cs typeface="Lucida Sans Unicode"/>
              </a:rPr>
              <a:t> </a:t>
            </a:r>
            <a:r>
              <a:rPr sz="2500" spc="-25" dirty="0">
                <a:latin typeface="Lucida Sans Unicode"/>
                <a:cs typeface="Lucida Sans Unicode"/>
              </a:rPr>
              <a:t>cr </a:t>
            </a:r>
            <a:r>
              <a:rPr sz="2500" spc="-20" dirty="0">
                <a:latin typeface="Lucida Sans Unicode"/>
                <a:cs typeface="Lucida Sans Unicode"/>
              </a:rPr>
              <a:t>JOIN</a:t>
            </a:r>
            <a:endParaRPr sz="2500">
              <a:latin typeface="Lucida Sans Unicode"/>
              <a:cs typeface="Lucida Sans Unicode"/>
            </a:endParaRPr>
          </a:p>
          <a:p>
            <a:pPr marL="12700" marR="5033010" indent="329565">
              <a:lnSpc>
                <a:spcPct val="114999"/>
              </a:lnSpc>
            </a:pPr>
            <a:r>
              <a:rPr sz="2500" spc="-55" dirty="0">
                <a:latin typeface="Lucida Sans Unicode"/>
                <a:cs typeface="Lucida Sans Unicode"/>
              </a:rPr>
              <a:t>partywise_results</a:t>
            </a:r>
            <a:r>
              <a:rPr sz="2500" spc="-140" dirty="0">
                <a:latin typeface="Lucida Sans Unicode"/>
                <a:cs typeface="Lucida Sans Unicode"/>
              </a:rPr>
              <a:t> </a:t>
            </a:r>
            <a:r>
              <a:rPr sz="2500" dirty="0">
                <a:latin typeface="Lucida Sans Unicode"/>
                <a:cs typeface="Lucida Sans Unicode"/>
              </a:rPr>
              <a:t>p</a:t>
            </a:r>
            <a:r>
              <a:rPr sz="2500" spc="-135" dirty="0">
                <a:latin typeface="Lucida Sans Unicode"/>
                <a:cs typeface="Lucida Sans Unicode"/>
              </a:rPr>
              <a:t> </a:t>
            </a:r>
            <a:r>
              <a:rPr sz="2500" dirty="0">
                <a:latin typeface="Lucida Sans Unicode"/>
                <a:cs typeface="Lucida Sans Unicode"/>
              </a:rPr>
              <a:t>ON</a:t>
            </a:r>
            <a:r>
              <a:rPr sz="2500" spc="-140" dirty="0">
                <a:latin typeface="Lucida Sans Unicode"/>
                <a:cs typeface="Lucida Sans Unicode"/>
              </a:rPr>
              <a:t> </a:t>
            </a:r>
            <a:r>
              <a:rPr sz="2500" spc="-50" dirty="0">
                <a:latin typeface="Lucida Sans Unicode"/>
                <a:cs typeface="Lucida Sans Unicode"/>
              </a:rPr>
              <a:t>cr.Party_ID</a:t>
            </a:r>
            <a:r>
              <a:rPr sz="2500" spc="-135" dirty="0">
                <a:latin typeface="Lucida Sans Unicode"/>
                <a:cs typeface="Lucida Sans Unicode"/>
              </a:rPr>
              <a:t> </a:t>
            </a:r>
            <a:r>
              <a:rPr sz="2500" spc="-580" dirty="0">
                <a:latin typeface="Lucida Sans Unicode"/>
                <a:cs typeface="Lucida Sans Unicode"/>
              </a:rPr>
              <a:t>=</a:t>
            </a:r>
            <a:r>
              <a:rPr sz="2500" spc="-140" dirty="0">
                <a:latin typeface="Lucida Sans Unicode"/>
                <a:cs typeface="Lucida Sans Unicode"/>
              </a:rPr>
              <a:t> </a:t>
            </a:r>
            <a:r>
              <a:rPr sz="2500" spc="-10" dirty="0">
                <a:latin typeface="Lucida Sans Unicode"/>
                <a:cs typeface="Lucida Sans Unicode"/>
              </a:rPr>
              <a:t>p.Party_ID </a:t>
            </a:r>
            <a:r>
              <a:rPr sz="2500" spc="-20" dirty="0">
                <a:latin typeface="Lucida Sans Unicode"/>
                <a:cs typeface="Lucida Sans Unicode"/>
              </a:rPr>
              <a:t>JOIN</a:t>
            </a:r>
            <a:endParaRPr sz="2500">
              <a:latin typeface="Lucida Sans Unicode"/>
              <a:cs typeface="Lucida Sans Unicode"/>
            </a:endParaRPr>
          </a:p>
          <a:p>
            <a:pPr marL="12700" marR="5080" indent="329565">
              <a:lnSpc>
                <a:spcPct val="114999"/>
              </a:lnSpc>
            </a:pPr>
            <a:r>
              <a:rPr sz="2500" spc="-60" dirty="0">
                <a:latin typeface="Lucida Sans Unicode"/>
                <a:cs typeface="Lucida Sans Unicode"/>
              </a:rPr>
              <a:t>statewise_results</a:t>
            </a:r>
            <a:r>
              <a:rPr sz="2500" spc="-105" dirty="0">
                <a:latin typeface="Lucida Sans Unicode"/>
                <a:cs typeface="Lucida Sans Unicode"/>
              </a:rPr>
              <a:t> </a:t>
            </a:r>
            <a:r>
              <a:rPr sz="2500" spc="-55" dirty="0">
                <a:latin typeface="Lucida Sans Unicode"/>
                <a:cs typeface="Lucida Sans Unicode"/>
              </a:rPr>
              <a:t>sr</a:t>
            </a:r>
            <a:r>
              <a:rPr sz="2500" spc="-100" dirty="0">
                <a:latin typeface="Lucida Sans Unicode"/>
                <a:cs typeface="Lucida Sans Unicode"/>
              </a:rPr>
              <a:t> </a:t>
            </a:r>
            <a:r>
              <a:rPr sz="2500" dirty="0">
                <a:latin typeface="Lucida Sans Unicode"/>
                <a:cs typeface="Lucida Sans Unicode"/>
              </a:rPr>
              <a:t>ON</a:t>
            </a:r>
            <a:r>
              <a:rPr sz="2500" spc="-100" dirty="0">
                <a:latin typeface="Lucida Sans Unicode"/>
                <a:cs typeface="Lucida Sans Unicode"/>
              </a:rPr>
              <a:t> </a:t>
            </a:r>
            <a:r>
              <a:rPr sz="2500" spc="-55" dirty="0">
                <a:latin typeface="Lucida Sans Unicode"/>
                <a:cs typeface="Lucida Sans Unicode"/>
              </a:rPr>
              <a:t>cr.Parliament_Constituency</a:t>
            </a:r>
            <a:r>
              <a:rPr sz="2500" spc="-100" dirty="0">
                <a:latin typeface="Lucida Sans Unicode"/>
                <a:cs typeface="Lucida Sans Unicode"/>
              </a:rPr>
              <a:t> </a:t>
            </a:r>
            <a:r>
              <a:rPr sz="2500" spc="-580" dirty="0">
                <a:latin typeface="Lucida Sans Unicode"/>
                <a:cs typeface="Lucida Sans Unicode"/>
              </a:rPr>
              <a:t>=</a:t>
            </a:r>
            <a:r>
              <a:rPr sz="2500" spc="-100" dirty="0">
                <a:latin typeface="Lucida Sans Unicode"/>
                <a:cs typeface="Lucida Sans Unicode"/>
              </a:rPr>
              <a:t> </a:t>
            </a:r>
            <a:r>
              <a:rPr sz="2500" spc="-35" dirty="0">
                <a:latin typeface="Lucida Sans Unicode"/>
                <a:cs typeface="Lucida Sans Unicode"/>
              </a:rPr>
              <a:t>sr.Parliament_Constituency </a:t>
            </a:r>
            <a:r>
              <a:rPr sz="2500" spc="-25" dirty="0">
                <a:latin typeface="Lucida Sans Unicode"/>
                <a:cs typeface="Lucida Sans Unicode"/>
              </a:rPr>
              <a:t>JOIN</a:t>
            </a:r>
            <a:r>
              <a:rPr sz="2500" spc="-145" dirty="0">
                <a:latin typeface="Lucida Sans Unicode"/>
                <a:cs typeface="Lucida Sans Unicode"/>
              </a:rPr>
              <a:t> </a:t>
            </a:r>
            <a:r>
              <a:rPr sz="2500" spc="-45" dirty="0">
                <a:latin typeface="Lucida Sans Unicode"/>
                <a:cs typeface="Lucida Sans Unicode"/>
              </a:rPr>
              <a:t>states</a:t>
            </a:r>
            <a:r>
              <a:rPr sz="2500" spc="-145" dirty="0">
                <a:latin typeface="Lucida Sans Unicode"/>
                <a:cs typeface="Lucida Sans Unicode"/>
              </a:rPr>
              <a:t> </a:t>
            </a:r>
            <a:r>
              <a:rPr sz="2500" spc="-95" dirty="0">
                <a:latin typeface="Lucida Sans Unicode"/>
                <a:cs typeface="Lucida Sans Unicode"/>
              </a:rPr>
              <a:t>s</a:t>
            </a:r>
            <a:r>
              <a:rPr sz="2500" spc="-140" dirty="0">
                <a:latin typeface="Lucida Sans Unicode"/>
                <a:cs typeface="Lucida Sans Unicode"/>
              </a:rPr>
              <a:t> </a:t>
            </a:r>
            <a:r>
              <a:rPr sz="2500" dirty="0">
                <a:latin typeface="Lucida Sans Unicode"/>
                <a:cs typeface="Lucida Sans Unicode"/>
              </a:rPr>
              <a:t>ON</a:t>
            </a:r>
            <a:r>
              <a:rPr sz="2500" spc="-145" dirty="0">
                <a:latin typeface="Lucida Sans Unicode"/>
                <a:cs typeface="Lucida Sans Unicode"/>
              </a:rPr>
              <a:t> </a:t>
            </a:r>
            <a:r>
              <a:rPr sz="2500" spc="-55" dirty="0">
                <a:latin typeface="Lucida Sans Unicode"/>
                <a:cs typeface="Lucida Sans Unicode"/>
              </a:rPr>
              <a:t>sr.State_ID</a:t>
            </a:r>
            <a:r>
              <a:rPr sz="2500" spc="-145" dirty="0">
                <a:latin typeface="Lucida Sans Unicode"/>
                <a:cs typeface="Lucida Sans Unicode"/>
              </a:rPr>
              <a:t> </a:t>
            </a:r>
            <a:r>
              <a:rPr sz="2500" spc="-580" dirty="0">
                <a:latin typeface="Lucida Sans Unicode"/>
                <a:cs typeface="Lucida Sans Unicode"/>
              </a:rPr>
              <a:t>=</a:t>
            </a:r>
            <a:r>
              <a:rPr sz="2500" spc="-140" dirty="0">
                <a:latin typeface="Lucida Sans Unicode"/>
                <a:cs typeface="Lucida Sans Unicode"/>
              </a:rPr>
              <a:t> </a:t>
            </a:r>
            <a:r>
              <a:rPr sz="2500" spc="-10" dirty="0">
                <a:latin typeface="Lucida Sans Unicode"/>
                <a:cs typeface="Lucida Sans Unicode"/>
              </a:rPr>
              <a:t>s.State_ID</a:t>
            </a:r>
            <a:endParaRPr sz="2500">
              <a:latin typeface="Lucida Sans Unicode"/>
              <a:cs typeface="Lucida Sans Unicode"/>
            </a:endParaRPr>
          </a:p>
          <a:p>
            <a:pPr marL="12700">
              <a:lnSpc>
                <a:spcPct val="100000"/>
              </a:lnSpc>
              <a:spcBef>
                <a:spcPts val="450"/>
              </a:spcBef>
            </a:pPr>
            <a:r>
              <a:rPr sz="2500" spc="-10" dirty="0">
                <a:latin typeface="Lucida Sans Unicode"/>
                <a:cs typeface="Lucida Sans Unicode"/>
              </a:rPr>
              <a:t>WHERE</a:t>
            </a:r>
            <a:endParaRPr sz="2500">
              <a:latin typeface="Lucida Sans Unicode"/>
              <a:cs typeface="Lucida Sans Unicode"/>
            </a:endParaRPr>
          </a:p>
          <a:p>
            <a:pPr marL="12700" marR="8129270" indent="329565">
              <a:lnSpc>
                <a:spcPct val="114999"/>
              </a:lnSpc>
            </a:pPr>
            <a:r>
              <a:rPr sz="2500" spc="-60" dirty="0">
                <a:latin typeface="Lucida Sans Unicode"/>
                <a:cs typeface="Lucida Sans Unicode"/>
              </a:rPr>
              <a:t>s.state</a:t>
            </a:r>
            <a:r>
              <a:rPr sz="2500" spc="-140" dirty="0">
                <a:latin typeface="Lucida Sans Unicode"/>
                <a:cs typeface="Lucida Sans Unicode"/>
              </a:rPr>
              <a:t> </a:t>
            </a:r>
            <a:r>
              <a:rPr sz="2500" spc="-580" dirty="0">
                <a:latin typeface="Lucida Sans Unicode"/>
                <a:cs typeface="Lucida Sans Unicode"/>
              </a:rPr>
              <a:t>=</a:t>
            </a:r>
            <a:r>
              <a:rPr sz="2500" spc="-140" dirty="0">
                <a:latin typeface="Lucida Sans Unicode"/>
                <a:cs typeface="Lucida Sans Unicode"/>
              </a:rPr>
              <a:t> </a:t>
            </a:r>
            <a:r>
              <a:rPr sz="2500" spc="-45" dirty="0">
                <a:latin typeface="Lucida Sans Unicode"/>
                <a:cs typeface="Lucida Sans Unicode"/>
              </a:rPr>
              <a:t>'Andhra</a:t>
            </a:r>
            <a:r>
              <a:rPr sz="2500" spc="-135" dirty="0">
                <a:latin typeface="Lucida Sans Unicode"/>
                <a:cs typeface="Lucida Sans Unicode"/>
              </a:rPr>
              <a:t> </a:t>
            </a:r>
            <a:r>
              <a:rPr sz="2500" spc="-10" dirty="0">
                <a:latin typeface="Lucida Sans Unicode"/>
                <a:cs typeface="Lucida Sans Unicode"/>
              </a:rPr>
              <a:t>Pradesh' </a:t>
            </a:r>
            <a:r>
              <a:rPr sz="2500" dirty="0">
                <a:latin typeface="Lucida Sans Unicode"/>
                <a:cs typeface="Lucida Sans Unicode"/>
              </a:rPr>
              <a:t>GROUP</a:t>
            </a:r>
            <a:r>
              <a:rPr sz="2500" spc="-35" dirty="0">
                <a:latin typeface="Lucida Sans Unicode"/>
                <a:cs typeface="Lucida Sans Unicode"/>
              </a:rPr>
              <a:t> </a:t>
            </a:r>
            <a:r>
              <a:rPr sz="2500" spc="-25" dirty="0">
                <a:latin typeface="Lucida Sans Unicode"/>
                <a:cs typeface="Lucida Sans Unicode"/>
              </a:rPr>
              <a:t>BY</a:t>
            </a:r>
            <a:endParaRPr sz="2500">
              <a:latin typeface="Lucida Sans Unicode"/>
              <a:cs typeface="Lucida Sans Unicode"/>
            </a:endParaRPr>
          </a:p>
          <a:p>
            <a:pPr marL="12700" marR="10789920" indent="329565">
              <a:lnSpc>
                <a:spcPct val="114999"/>
              </a:lnSpc>
            </a:pPr>
            <a:r>
              <a:rPr sz="2500" spc="-10" dirty="0">
                <a:latin typeface="Lucida Sans Unicode"/>
                <a:cs typeface="Lucida Sans Unicode"/>
              </a:rPr>
              <a:t>p.Party </a:t>
            </a:r>
            <a:r>
              <a:rPr sz="2500" spc="-30" dirty="0">
                <a:latin typeface="Lucida Sans Unicode"/>
                <a:cs typeface="Lucida Sans Unicode"/>
              </a:rPr>
              <a:t>ORDER</a:t>
            </a:r>
            <a:r>
              <a:rPr sz="2500" spc="-160" dirty="0">
                <a:latin typeface="Lucida Sans Unicode"/>
                <a:cs typeface="Lucida Sans Unicode"/>
              </a:rPr>
              <a:t> </a:t>
            </a:r>
            <a:r>
              <a:rPr sz="2500" spc="-25" dirty="0">
                <a:latin typeface="Lucida Sans Unicode"/>
                <a:cs typeface="Lucida Sans Unicode"/>
              </a:rPr>
              <a:t>BY</a:t>
            </a:r>
            <a:endParaRPr sz="2500">
              <a:latin typeface="Lucida Sans Unicode"/>
              <a:cs typeface="Lucida Sans Unicode"/>
            </a:endParaRPr>
          </a:p>
          <a:p>
            <a:pPr marL="342265">
              <a:lnSpc>
                <a:spcPct val="100000"/>
              </a:lnSpc>
              <a:spcBef>
                <a:spcPts val="450"/>
              </a:spcBef>
            </a:pPr>
            <a:r>
              <a:rPr sz="2500" spc="-25" dirty="0">
                <a:latin typeface="Lucida Sans Unicode"/>
                <a:cs typeface="Lucida Sans Unicode"/>
              </a:rPr>
              <a:t>Seats_Won</a:t>
            </a:r>
            <a:r>
              <a:rPr sz="2500" spc="-145" dirty="0">
                <a:latin typeface="Lucida Sans Unicode"/>
                <a:cs typeface="Lucida Sans Unicode"/>
              </a:rPr>
              <a:t> </a:t>
            </a:r>
            <a:r>
              <a:rPr sz="2500" spc="-20" dirty="0">
                <a:latin typeface="Lucida Sans Unicode"/>
                <a:cs typeface="Lucida Sans Unicode"/>
              </a:rPr>
              <a:t>DESC;</a:t>
            </a:r>
            <a:endParaRPr sz="2500">
              <a:latin typeface="Lucida Sans Unicode"/>
              <a:cs typeface="Lucida Sans Unicode"/>
            </a:endParaRPr>
          </a:p>
        </p:txBody>
      </p:sp>
      <p:pic>
        <p:nvPicPr>
          <p:cNvPr id="4" name="object 4"/>
          <p:cNvPicPr/>
          <p:nvPr/>
        </p:nvPicPr>
        <p:blipFill>
          <a:blip r:embed="rId2" cstate="print"/>
          <a:stretch>
            <a:fillRect/>
          </a:stretch>
        </p:blipFill>
        <p:spPr>
          <a:xfrm>
            <a:off x="9961985" y="2304028"/>
            <a:ext cx="6953249" cy="3162299"/>
          </a:xfrm>
          <a:prstGeom prst="rect">
            <a:avLst/>
          </a:prstGeom>
        </p:spPr>
      </p:pic>
      <p:sp>
        <p:nvSpPr>
          <p:cNvPr id="5" name="object 5"/>
          <p:cNvSpPr txBox="1">
            <a:spLocks noGrp="1"/>
          </p:cNvSpPr>
          <p:nvPr>
            <p:ph type="title"/>
          </p:nvPr>
        </p:nvSpPr>
        <p:spPr>
          <a:prstGeom prst="rect">
            <a:avLst/>
          </a:prstGeom>
        </p:spPr>
        <p:txBody>
          <a:bodyPr vert="horz" wrap="square" lIns="0" tIns="726788" rIns="0" bIns="0" rtlCol="0">
            <a:spAutoFit/>
          </a:bodyPr>
          <a:lstStyle/>
          <a:p>
            <a:pPr marL="1247775">
              <a:lnSpc>
                <a:spcPct val="100000"/>
              </a:lnSpc>
              <a:spcBef>
                <a:spcPts val="100"/>
              </a:spcBef>
            </a:pPr>
            <a:r>
              <a:rPr dirty="0"/>
              <a:t>6.</a:t>
            </a:r>
            <a:r>
              <a:rPr spc="-195" dirty="0"/>
              <a:t> </a:t>
            </a:r>
            <a:r>
              <a:rPr spc="-165" dirty="0"/>
              <a:t>Which</a:t>
            </a:r>
            <a:r>
              <a:rPr spc="-190" dirty="0"/>
              <a:t> </a:t>
            </a:r>
            <a:r>
              <a:rPr spc="-120" dirty="0"/>
              <a:t>party</a:t>
            </a:r>
            <a:r>
              <a:rPr spc="-190" dirty="0"/>
              <a:t> </a:t>
            </a:r>
            <a:r>
              <a:rPr spc="-175" dirty="0"/>
              <a:t>alliance</a:t>
            </a:r>
            <a:r>
              <a:rPr spc="-195" dirty="0"/>
              <a:t> </a:t>
            </a:r>
            <a:r>
              <a:rPr spc="-250" dirty="0"/>
              <a:t>won</a:t>
            </a:r>
            <a:r>
              <a:rPr spc="-190" dirty="0"/>
              <a:t> </a:t>
            </a:r>
            <a:r>
              <a:rPr spc="-70" dirty="0"/>
              <a:t>the</a:t>
            </a:r>
            <a:r>
              <a:rPr spc="-190" dirty="0"/>
              <a:t> </a:t>
            </a:r>
            <a:r>
              <a:rPr spc="-150" dirty="0"/>
              <a:t>most</a:t>
            </a:r>
            <a:r>
              <a:rPr spc="-195" dirty="0"/>
              <a:t> </a:t>
            </a:r>
            <a:r>
              <a:rPr spc="-165" dirty="0"/>
              <a:t>seats</a:t>
            </a:r>
            <a:r>
              <a:rPr spc="-190" dirty="0"/>
              <a:t> </a:t>
            </a:r>
            <a:r>
              <a:rPr spc="-260" dirty="0"/>
              <a:t>across</a:t>
            </a:r>
            <a:r>
              <a:rPr spc="-190" dirty="0"/>
              <a:t> </a:t>
            </a:r>
            <a:r>
              <a:rPr spc="-155" dirty="0"/>
              <a:t>all</a:t>
            </a:r>
            <a:r>
              <a:rPr spc="-195" dirty="0"/>
              <a:t> </a:t>
            </a:r>
            <a:r>
              <a:rPr spc="-60" dirty="0"/>
              <a:t>states?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2689860"/>
          </a:xfrm>
          <a:custGeom>
            <a:avLst/>
            <a:gdLst/>
            <a:ahLst/>
            <a:cxnLst/>
            <a:rect l="l" t="t" r="r" b="b"/>
            <a:pathLst>
              <a:path w="18288000" h="2689860">
                <a:moveTo>
                  <a:pt x="18287999" y="2689494"/>
                </a:moveTo>
                <a:lnTo>
                  <a:pt x="0" y="2689494"/>
                </a:lnTo>
                <a:lnTo>
                  <a:pt x="0" y="0"/>
                </a:lnTo>
                <a:lnTo>
                  <a:pt x="18287999" y="0"/>
                </a:lnTo>
                <a:lnTo>
                  <a:pt x="18287999" y="2689494"/>
                </a:lnTo>
                <a:close/>
              </a:path>
            </a:pathLst>
          </a:custGeom>
          <a:solidFill>
            <a:srgbClr val="DFD9EC"/>
          </a:solidFill>
        </p:spPr>
        <p:txBody>
          <a:bodyPr wrap="square" lIns="0" tIns="0" rIns="0" bIns="0" rtlCol="0"/>
          <a:lstStyle/>
          <a:p>
            <a:endParaRPr/>
          </a:p>
        </p:txBody>
      </p:sp>
      <p:pic>
        <p:nvPicPr>
          <p:cNvPr id="3" name="object 3"/>
          <p:cNvPicPr/>
          <p:nvPr/>
        </p:nvPicPr>
        <p:blipFill>
          <a:blip r:embed="rId2" cstate="print"/>
          <a:stretch>
            <a:fillRect/>
          </a:stretch>
        </p:blipFill>
        <p:spPr>
          <a:xfrm>
            <a:off x="8767708" y="2911702"/>
            <a:ext cx="8496299" cy="2895599"/>
          </a:xfrm>
          <a:prstGeom prst="rect">
            <a:avLst/>
          </a:prstGeom>
        </p:spPr>
      </p:pic>
      <p:sp>
        <p:nvSpPr>
          <p:cNvPr id="4" name="object 4"/>
          <p:cNvSpPr txBox="1">
            <a:spLocks noGrp="1"/>
          </p:cNvSpPr>
          <p:nvPr>
            <p:ph type="title"/>
          </p:nvPr>
        </p:nvSpPr>
        <p:spPr>
          <a:prstGeom prst="rect">
            <a:avLst/>
          </a:prstGeom>
        </p:spPr>
        <p:txBody>
          <a:bodyPr vert="horz" wrap="square" lIns="0" tIns="219483" rIns="0" bIns="0" rtlCol="0">
            <a:spAutoFit/>
          </a:bodyPr>
          <a:lstStyle/>
          <a:p>
            <a:pPr marL="12700" marR="5080">
              <a:lnSpc>
                <a:spcPct val="116599"/>
              </a:lnSpc>
              <a:spcBef>
                <a:spcPts val="95"/>
              </a:spcBef>
            </a:pPr>
            <a:r>
              <a:rPr spc="-20" dirty="0"/>
              <a:t>7.</a:t>
            </a:r>
            <a:r>
              <a:rPr spc="-200" dirty="0"/>
              <a:t> </a:t>
            </a:r>
            <a:r>
              <a:rPr spc="-300" dirty="0"/>
              <a:t>For</a:t>
            </a:r>
            <a:r>
              <a:rPr spc="-200" dirty="0"/>
              <a:t> </a:t>
            </a:r>
            <a:r>
              <a:rPr spc="-70" dirty="0"/>
              <a:t>the</a:t>
            </a:r>
            <a:r>
              <a:rPr spc="-200" dirty="0"/>
              <a:t> </a:t>
            </a:r>
            <a:r>
              <a:rPr spc="-50" dirty="0"/>
              <a:t>state</a:t>
            </a:r>
            <a:r>
              <a:rPr spc="-200" dirty="0"/>
              <a:t> </a:t>
            </a:r>
            <a:r>
              <a:rPr spc="-75" dirty="0"/>
              <a:t>of</a:t>
            </a:r>
            <a:r>
              <a:rPr spc="-195" dirty="0"/>
              <a:t> </a:t>
            </a:r>
            <a:r>
              <a:rPr spc="-245" dirty="0"/>
              <a:t>Andhra</a:t>
            </a:r>
            <a:r>
              <a:rPr spc="-200" dirty="0"/>
              <a:t> </a:t>
            </a:r>
            <a:r>
              <a:rPr spc="-215" dirty="0"/>
              <a:t>Pradesh,</a:t>
            </a:r>
            <a:r>
              <a:rPr spc="-200" dirty="0"/>
              <a:t> </a:t>
            </a:r>
            <a:r>
              <a:rPr spc="-120" dirty="0"/>
              <a:t>what</a:t>
            </a:r>
            <a:r>
              <a:rPr spc="-200" dirty="0"/>
              <a:t> </a:t>
            </a:r>
            <a:r>
              <a:rPr spc="-165" dirty="0"/>
              <a:t>are</a:t>
            </a:r>
            <a:r>
              <a:rPr spc="-200" dirty="0"/>
              <a:t> </a:t>
            </a:r>
            <a:r>
              <a:rPr spc="-70" dirty="0"/>
              <a:t>the</a:t>
            </a:r>
            <a:r>
              <a:rPr spc="-195" dirty="0"/>
              <a:t> </a:t>
            </a:r>
            <a:r>
              <a:rPr spc="-10" dirty="0"/>
              <a:t>total</a:t>
            </a:r>
            <a:r>
              <a:rPr spc="-200" dirty="0"/>
              <a:t> </a:t>
            </a:r>
            <a:r>
              <a:rPr spc="-204" dirty="0"/>
              <a:t>number</a:t>
            </a:r>
            <a:r>
              <a:rPr spc="-200" dirty="0"/>
              <a:t> </a:t>
            </a:r>
            <a:r>
              <a:rPr spc="-75" dirty="0"/>
              <a:t>of</a:t>
            </a:r>
            <a:r>
              <a:rPr spc="-200" dirty="0"/>
              <a:t> </a:t>
            </a:r>
            <a:r>
              <a:rPr spc="-140" dirty="0"/>
              <a:t>seats,</a:t>
            </a:r>
            <a:r>
              <a:rPr spc="-200" dirty="0"/>
              <a:t> </a:t>
            </a:r>
            <a:r>
              <a:rPr spc="-10" dirty="0"/>
              <a:t>total</a:t>
            </a:r>
            <a:r>
              <a:rPr spc="-195" dirty="0"/>
              <a:t> </a:t>
            </a:r>
            <a:r>
              <a:rPr spc="-204" dirty="0"/>
              <a:t>number</a:t>
            </a:r>
            <a:r>
              <a:rPr spc="-200" dirty="0"/>
              <a:t> </a:t>
            </a:r>
            <a:r>
              <a:rPr spc="-25" dirty="0"/>
              <a:t>of </a:t>
            </a:r>
            <a:r>
              <a:rPr spc="-145" dirty="0"/>
              <a:t>candidates,</a:t>
            </a:r>
            <a:r>
              <a:rPr spc="-204" dirty="0"/>
              <a:t> </a:t>
            </a:r>
            <a:r>
              <a:rPr spc="-10" dirty="0"/>
              <a:t>total</a:t>
            </a:r>
            <a:r>
              <a:rPr spc="-204" dirty="0"/>
              <a:t> number </a:t>
            </a:r>
            <a:r>
              <a:rPr spc="-75" dirty="0"/>
              <a:t>of</a:t>
            </a:r>
            <a:r>
              <a:rPr spc="-204" dirty="0"/>
              <a:t> </a:t>
            </a:r>
            <a:r>
              <a:rPr spc="-110" dirty="0"/>
              <a:t>parties,</a:t>
            </a:r>
            <a:r>
              <a:rPr spc="-204" dirty="0"/>
              <a:t> </a:t>
            </a:r>
            <a:r>
              <a:rPr spc="-10" dirty="0"/>
              <a:t>total</a:t>
            </a:r>
            <a:r>
              <a:rPr spc="-204" dirty="0"/>
              <a:t> </a:t>
            </a:r>
            <a:r>
              <a:rPr spc="-165" dirty="0"/>
              <a:t>votes</a:t>
            </a:r>
            <a:r>
              <a:rPr spc="-204" dirty="0"/>
              <a:t> </a:t>
            </a:r>
            <a:r>
              <a:rPr spc="-175" dirty="0"/>
              <a:t>(including</a:t>
            </a:r>
            <a:r>
              <a:rPr spc="-204" dirty="0"/>
              <a:t> </a:t>
            </a:r>
            <a:r>
              <a:rPr spc="-260" dirty="0"/>
              <a:t>EVM</a:t>
            </a:r>
            <a:r>
              <a:rPr spc="-204" dirty="0"/>
              <a:t> </a:t>
            </a:r>
            <a:r>
              <a:rPr spc="-215" dirty="0"/>
              <a:t>and</a:t>
            </a:r>
            <a:r>
              <a:rPr spc="-204" dirty="0"/>
              <a:t> </a:t>
            </a:r>
            <a:r>
              <a:rPr spc="-80" dirty="0"/>
              <a:t>postal),</a:t>
            </a:r>
            <a:r>
              <a:rPr spc="-204" dirty="0"/>
              <a:t> </a:t>
            </a:r>
            <a:r>
              <a:rPr spc="-215" dirty="0"/>
              <a:t>and</a:t>
            </a:r>
            <a:r>
              <a:rPr spc="-204" dirty="0"/>
              <a:t> </a:t>
            </a:r>
            <a:r>
              <a:rPr spc="-25" dirty="0"/>
              <a:t>the </a:t>
            </a:r>
            <a:r>
              <a:rPr spc="-200" dirty="0"/>
              <a:t>breakdown</a:t>
            </a:r>
            <a:r>
              <a:rPr spc="-190" dirty="0"/>
              <a:t> </a:t>
            </a:r>
            <a:r>
              <a:rPr spc="-75" dirty="0"/>
              <a:t>of</a:t>
            </a:r>
            <a:r>
              <a:rPr spc="-190" dirty="0"/>
              <a:t> </a:t>
            </a:r>
            <a:r>
              <a:rPr spc="-260" dirty="0"/>
              <a:t>EVM</a:t>
            </a:r>
            <a:r>
              <a:rPr spc="-185" dirty="0"/>
              <a:t> </a:t>
            </a:r>
            <a:r>
              <a:rPr spc="-215" dirty="0"/>
              <a:t>and</a:t>
            </a:r>
            <a:r>
              <a:rPr spc="-190" dirty="0"/>
              <a:t> </a:t>
            </a:r>
            <a:r>
              <a:rPr spc="-145" dirty="0"/>
              <a:t>postal</a:t>
            </a:r>
            <a:r>
              <a:rPr spc="-185" dirty="0"/>
              <a:t> </a:t>
            </a:r>
            <a:r>
              <a:rPr spc="-30" dirty="0"/>
              <a:t>votes?</a:t>
            </a:r>
          </a:p>
        </p:txBody>
      </p:sp>
      <p:sp>
        <p:nvSpPr>
          <p:cNvPr id="5" name="object 5"/>
          <p:cNvSpPr txBox="1"/>
          <p:nvPr/>
        </p:nvSpPr>
        <p:spPr>
          <a:xfrm>
            <a:off x="239685" y="2830848"/>
            <a:ext cx="10516870" cy="7083425"/>
          </a:xfrm>
          <a:prstGeom prst="rect">
            <a:avLst/>
          </a:prstGeom>
        </p:spPr>
        <p:txBody>
          <a:bodyPr vert="horz" wrap="square" lIns="0" tIns="62865" rIns="0" bIns="0" rtlCol="0">
            <a:spAutoFit/>
          </a:bodyPr>
          <a:lstStyle/>
          <a:p>
            <a:pPr marL="12700">
              <a:lnSpc>
                <a:spcPct val="100000"/>
              </a:lnSpc>
              <a:spcBef>
                <a:spcPts val="495"/>
              </a:spcBef>
            </a:pPr>
            <a:r>
              <a:rPr sz="2100" spc="-10" dirty="0">
                <a:latin typeface="Lucida Sans Unicode"/>
                <a:cs typeface="Lucida Sans Unicode"/>
              </a:rPr>
              <a:t>SELECT</a:t>
            </a:r>
            <a:endParaRPr sz="2100">
              <a:latin typeface="Lucida Sans Unicode"/>
              <a:cs typeface="Lucida Sans Unicode"/>
            </a:endParaRPr>
          </a:p>
          <a:p>
            <a:pPr marL="294005" marR="3489960">
              <a:lnSpc>
                <a:spcPct val="116100"/>
              </a:lnSpc>
            </a:pPr>
            <a:r>
              <a:rPr sz="2100" spc="-50" dirty="0">
                <a:latin typeface="Lucida Sans Unicode"/>
                <a:cs typeface="Lucida Sans Unicode"/>
              </a:rPr>
              <a:t>COUNT(DISTINCT</a:t>
            </a:r>
            <a:r>
              <a:rPr sz="2100" spc="-70" dirty="0">
                <a:latin typeface="Lucida Sans Unicode"/>
                <a:cs typeface="Lucida Sans Unicode"/>
              </a:rPr>
              <a:t> </a:t>
            </a:r>
            <a:r>
              <a:rPr sz="2100" spc="-50" dirty="0">
                <a:latin typeface="Lucida Sans Unicode"/>
                <a:cs typeface="Lucida Sans Unicode"/>
              </a:rPr>
              <a:t>cr.Constituency_ID)</a:t>
            </a:r>
            <a:r>
              <a:rPr sz="2100" spc="-70" dirty="0">
                <a:latin typeface="Lucida Sans Unicode"/>
                <a:cs typeface="Lucida Sans Unicode"/>
              </a:rPr>
              <a:t> </a:t>
            </a:r>
            <a:r>
              <a:rPr sz="2100" spc="-20" dirty="0">
                <a:latin typeface="Lucida Sans Unicode"/>
                <a:cs typeface="Lucida Sans Unicode"/>
              </a:rPr>
              <a:t>AS</a:t>
            </a:r>
            <a:r>
              <a:rPr sz="2100" spc="-70" dirty="0">
                <a:latin typeface="Lucida Sans Unicode"/>
                <a:cs typeface="Lucida Sans Unicode"/>
              </a:rPr>
              <a:t> </a:t>
            </a:r>
            <a:r>
              <a:rPr sz="2100" spc="-10" dirty="0">
                <a:latin typeface="Lucida Sans Unicode"/>
                <a:cs typeface="Lucida Sans Unicode"/>
              </a:rPr>
              <a:t>Total_Seats, </a:t>
            </a:r>
            <a:r>
              <a:rPr sz="2100" spc="-50" dirty="0">
                <a:latin typeface="Lucida Sans Unicode"/>
                <a:cs typeface="Lucida Sans Unicode"/>
              </a:rPr>
              <a:t>COUNT(DISTINCT</a:t>
            </a:r>
            <a:r>
              <a:rPr sz="2100" spc="-90" dirty="0">
                <a:latin typeface="Lucida Sans Unicode"/>
                <a:cs typeface="Lucida Sans Unicode"/>
              </a:rPr>
              <a:t> </a:t>
            </a:r>
            <a:r>
              <a:rPr sz="2100" spc="-45" dirty="0">
                <a:latin typeface="Lucida Sans Unicode"/>
                <a:cs typeface="Lucida Sans Unicode"/>
              </a:rPr>
              <a:t>cd.Candidate)</a:t>
            </a:r>
            <a:r>
              <a:rPr sz="2100" spc="-85" dirty="0">
                <a:latin typeface="Lucida Sans Unicode"/>
                <a:cs typeface="Lucida Sans Unicode"/>
              </a:rPr>
              <a:t> </a:t>
            </a:r>
            <a:r>
              <a:rPr sz="2100" spc="-20" dirty="0">
                <a:latin typeface="Lucida Sans Unicode"/>
                <a:cs typeface="Lucida Sans Unicode"/>
              </a:rPr>
              <a:t>AS</a:t>
            </a:r>
            <a:r>
              <a:rPr sz="2100" spc="-85" dirty="0">
                <a:latin typeface="Lucida Sans Unicode"/>
                <a:cs typeface="Lucida Sans Unicode"/>
              </a:rPr>
              <a:t> </a:t>
            </a:r>
            <a:r>
              <a:rPr sz="2100" spc="-10" dirty="0">
                <a:latin typeface="Lucida Sans Unicode"/>
                <a:cs typeface="Lucida Sans Unicode"/>
              </a:rPr>
              <a:t>Total_Candidates, </a:t>
            </a:r>
            <a:r>
              <a:rPr sz="2100" spc="-50" dirty="0">
                <a:latin typeface="Lucida Sans Unicode"/>
                <a:cs typeface="Lucida Sans Unicode"/>
              </a:rPr>
              <a:t>COUNT(DISTINCT</a:t>
            </a:r>
            <a:r>
              <a:rPr sz="2100" spc="-100" dirty="0">
                <a:latin typeface="Lucida Sans Unicode"/>
                <a:cs typeface="Lucida Sans Unicode"/>
              </a:rPr>
              <a:t> </a:t>
            </a:r>
            <a:r>
              <a:rPr sz="2100" spc="-20" dirty="0">
                <a:latin typeface="Lucida Sans Unicode"/>
                <a:cs typeface="Lucida Sans Unicode"/>
              </a:rPr>
              <a:t>p.Party)</a:t>
            </a:r>
            <a:r>
              <a:rPr sz="2100" spc="-95" dirty="0">
                <a:latin typeface="Lucida Sans Unicode"/>
                <a:cs typeface="Lucida Sans Unicode"/>
              </a:rPr>
              <a:t> </a:t>
            </a:r>
            <a:r>
              <a:rPr sz="2100" spc="-20" dirty="0">
                <a:latin typeface="Lucida Sans Unicode"/>
                <a:cs typeface="Lucida Sans Unicode"/>
              </a:rPr>
              <a:t>AS</a:t>
            </a:r>
            <a:r>
              <a:rPr sz="2100" spc="-95" dirty="0">
                <a:latin typeface="Lucida Sans Unicode"/>
                <a:cs typeface="Lucida Sans Unicode"/>
              </a:rPr>
              <a:t> </a:t>
            </a:r>
            <a:r>
              <a:rPr sz="2100" spc="-10" dirty="0">
                <a:latin typeface="Lucida Sans Unicode"/>
                <a:cs typeface="Lucida Sans Unicode"/>
              </a:rPr>
              <a:t>Total_Parties, </a:t>
            </a:r>
            <a:r>
              <a:rPr sz="2100" spc="-30" dirty="0">
                <a:latin typeface="Lucida Sans Unicode"/>
                <a:cs typeface="Lucida Sans Unicode"/>
              </a:rPr>
              <a:t>SUM(cd.EVM_Votes</a:t>
            </a:r>
            <a:r>
              <a:rPr sz="2100" spc="-75" dirty="0">
                <a:latin typeface="Lucida Sans Unicode"/>
                <a:cs typeface="Lucida Sans Unicode"/>
              </a:rPr>
              <a:t> </a:t>
            </a:r>
            <a:r>
              <a:rPr sz="2100" spc="-470" dirty="0">
                <a:latin typeface="Lucida Sans Unicode"/>
                <a:cs typeface="Lucida Sans Unicode"/>
              </a:rPr>
              <a:t>+</a:t>
            </a:r>
            <a:r>
              <a:rPr sz="2100" spc="-70" dirty="0">
                <a:latin typeface="Lucida Sans Unicode"/>
                <a:cs typeface="Lucida Sans Unicode"/>
              </a:rPr>
              <a:t> </a:t>
            </a:r>
            <a:r>
              <a:rPr sz="2100" spc="-50" dirty="0">
                <a:latin typeface="Lucida Sans Unicode"/>
                <a:cs typeface="Lucida Sans Unicode"/>
              </a:rPr>
              <a:t>cd.Postal_Votes)</a:t>
            </a:r>
            <a:r>
              <a:rPr sz="2100" spc="-75" dirty="0">
                <a:latin typeface="Lucida Sans Unicode"/>
                <a:cs typeface="Lucida Sans Unicode"/>
              </a:rPr>
              <a:t> </a:t>
            </a:r>
            <a:r>
              <a:rPr sz="2100" spc="-20" dirty="0">
                <a:latin typeface="Lucida Sans Unicode"/>
                <a:cs typeface="Lucida Sans Unicode"/>
              </a:rPr>
              <a:t>AS</a:t>
            </a:r>
            <a:r>
              <a:rPr sz="2100" spc="-70" dirty="0">
                <a:latin typeface="Lucida Sans Unicode"/>
                <a:cs typeface="Lucida Sans Unicode"/>
              </a:rPr>
              <a:t> </a:t>
            </a:r>
            <a:r>
              <a:rPr sz="2100" spc="-30" dirty="0">
                <a:latin typeface="Lucida Sans Unicode"/>
                <a:cs typeface="Lucida Sans Unicode"/>
              </a:rPr>
              <a:t>Total_Votes, SUM(cd.EVM_Votes)</a:t>
            </a:r>
            <a:r>
              <a:rPr sz="2100" spc="-100" dirty="0">
                <a:latin typeface="Lucida Sans Unicode"/>
                <a:cs typeface="Lucida Sans Unicode"/>
              </a:rPr>
              <a:t> </a:t>
            </a:r>
            <a:r>
              <a:rPr sz="2100" spc="-20" dirty="0">
                <a:latin typeface="Lucida Sans Unicode"/>
                <a:cs typeface="Lucida Sans Unicode"/>
              </a:rPr>
              <a:t>AS</a:t>
            </a:r>
            <a:r>
              <a:rPr sz="2100" spc="-95" dirty="0">
                <a:latin typeface="Lucida Sans Unicode"/>
                <a:cs typeface="Lucida Sans Unicode"/>
              </a:rPr>
              <a:t> </a:t>
            </a:r>
            <a:r>
              <a:rPr sz="2100" spc="-10" dirty="0">
                <a:latin typeface="Lucida Sans Unicode"/>
                <a:cs typeface="Lucida Sans Unicode"/>
              </a:rPr>
              <a:t>Total_EVM_Votes, </a:t>
            </a:r>
            <a:r>
              <a:rPr sz="2100" spc="-35" dirty="0">
                <a:latin typeface="Lucida Sans Unicode"/>
                <a:cs typeface="Lucida Sans Unicode"/>
              </a:rPr>
              <a:t>SUM(cd.Postal_Votes)</a:t>
            </a:r>
            <a:r>
              <a:rPr sz="2100" spc="-55" dirty="0">
                <a:latin typeface="Lucida Sans Unicode"/>
                <a:cs typeface="Lucida Sans Unicode"/>
              </a:rPr>
              <a:t> </a:t>
            </a:r>
            <a:r>
              <a:rPr sz="2100" spc="-20" dirty="0">
                <a:latin typeface="Lucida Sans Unicode"/>
                <a:cs typeface="Lucida Sans Unicode"/>
              </a:rPr>
              <a:t>AS</a:t>
            </a:r>
            <a:r>
              <a:rPr sz="2100" spc="-50" dirty="0">
                <a:latin typeface="Lucida Sans Unicode"/>
                <a:cs typeface="Lucida Sans Unicode"/>
              </a:rPr>
              <a:t> </a:t>
            </a:r>
            <a:r>
              <a:rPr sz="2100" spc="-10" dirty="0">
                <a:latin typeface="Lucida Sans Unicode"/>
                <a:cs typeface="Lucida Sans Unicode"/>
              </a:rPr>
              <a:t>Total_Postal_Votes</a:t>
            </a:r>
            <a:endParaRPr sz="2100">
              <a:latin typeface="Lucida Sans Unicode"/>
              <a:cs typeface="Lucida Sans Unicode"/>
            </a:endParaRPr>
          </a:p>
          <a:p>
            <a:pPr marL="12700">
              <a:lnSpc>
                <a:spcPct val="100000"/>
              </a:lnSpc>
              <a:spcBef>
                <a:spcPts val="405"/>
              </a:spcBef>
            </a:pPr>
            <a:r>
              <a:rPr sz="2100" spc="-20" dirty="0">
                <a:latin typeface="Lucida Sans Unicode"/>
                <a:cs typeface="Lucida Sans Unicode"/>
              </a:rPr>
              <a:t>FROM</a:t>
            </a:r>
            <a:endParaRPr sz="2100">
              <a:latin typeface="Lucida Sans Unicode"/>
              <a:cs typeface="Lucida Sans Unicode"/>
            </a:endParaRPr>
          </a:p>
          <a:p>
            <a:pPr marL="12700" marR="6774180" indent="281305">
              <a:lnSpc>
                <a:spcPct val="116100"/>
              </a:lnSpc>
            </a:pPr>
            <a:r>
              <a:rPr sz="2100" spc="-45" dirty="0">
                <a:latin typeface="Lucida Sans Unicode"/>
                <a:cs typeface="Lucida Sans Unicode"/>
              </a:rPr>
              <a:t>constituencywise_results</a:t>
            </a:r>
            <a:r>
              <a:rPr sz="2100" spc="65" dirty="0">
                <a:latin typeface="Lucida Sans Unicode"/>
                <a:cs typeface="Lucida Sans Unicode"/>
              </a:rPr>
              <a:t> </a:t>
            </a:r>
            <a:r>
              <a:rPr sz="2100" spc="-25" dirty="0">
                <a:latin typeface="Lucida Sans Unicode"/>
                <a:cs typeface="Lucida Sans Unicode"/>
              </a:rPr>
              <a:t>cr </a:t>
            </a:r>
            <a:r>
              <a:rPr sz="2100" spc="-20" dirty="0">
                <a:latin typeface="Lucida Sans Unicode"/>
                <a:cs typeface="Lucida Sans Unicode"/>
              </a:rPr>
              <a:t>JOIN</a:t>
            </a:r>
            <a:endParaRPr sz="2100">
              <a:latin typeface="Lucida Sans Unicode"/>
              <a:cs typeface="Lucida Sans Unicode"/>
            </a:endParaRPr>
          </a:p>
          <a:p>
            <a:pPr marL="12700" marR="1149985" indent="281305">
              <a:lnSpc>
                <a:spcPct val="116100"/>
              </a:lnSpc>
            </a:pPr>
            <a:r>
              <a:rPr sz="2100" spc="-45" dirty="0">
                <a:latin typeface="Lucida Sans Unicode"/>
                <a:cs typeface="Lucida Sans Unicode"/>
              </a:rPr>
              <a:t>constituencywise_details</a:t>
            </a:r>
            <a:r>
              <a:rPr sz="2100" spc="-60" dirty="0">
                <a:latin typeface="Lucida Sans Unicode"/>
                <a:cs typeface="Lucida Sans Unicode"/>
              </a:rPr>
              <a:t> </a:t>
            </a:r>
            <a:r>
              <a:rPr sz="2100" spc="-35" dirty="0">
                <a:latin typeface="Lucida Sans Unicode"/>
                <a:cs typeface="Lucida Sans Unicode"/>
              </a:rPr>
              <a:t>cd</a:t>
            </a:r>
            <a:r>
              <a:rPr sz="2100" spc="-60" dirty="0">
                <a:latin typeface="Lucida Sans Unicode"/>
                <a:cs typeface="Lucida Sans Unicode"/>
              </a:rPr>
              <a:t> </a:t>
            </a:r>
            <a:r>
              <a:rPr sz="2100" dirty="0">
                <a:latin typeface="Lucida Sans Unicode"/>
                <a:cs typeface="Lucida Sans Unicode"/>
              </a:rPr>
              <a:t>ON</a:t>
            </a:r>
            <a:r>
              <a:rPr sz="2100" spc="-55" dirty="0">
                <a:latin typeface="Lucida Sans Unicode"/>
                <a:cs typeface="Lucida Sans Unicode"/>
              </a:rPr>
              <a:t> </a:t>
            </a:r>
            <a:r>
              <a:rPr sz="2100" spc="-50" dirty="0">
                <a:latin typeface="Lucida Sans Unicode"/>
                <a:cs typeface="Lucida Sans Unicode"/>
              </a:rPr>
              <a:t>cr.Constituency_ID</a:t>
            </a:r>
            <a:r>
              <a:rPr sz="2100" spc="-60" dirty="0">
                <a:latin typeface="Lucida Sans Unicode"/>
                <a:cs typeface="Lucida Sans Unicode"/>
              </a:rPr>
              <a:t> </a:t>
            </a:r>
            <a:r>
              <a:rPr sz="2100" spc="-470" dirty="0">
                <a:latin typeface="Lucida Sans Unicode"/>
                <a:cs typeface="Lucida Sans Unicode"/>
              </a:rPr>
              <a:t>=</a:t>
            </a:r>
            <a:r>
              <a:rPr sz="2100" spc="-55" dirty="0">
                <a:latin typeface="Lucida Sans Unicode"/>
                <a:cs typeface="Lucida Sans Unicode"/>
              </a:rPr>
              <a:t> </a:t>
            </a:r>
            <a:r>
              <a:rPr sz="2100" spc="-20" dirty="0">
                <a:latin typeface="Lucida Sans Unicode"/>
                <a:cs typeface="Lucida Sans Unicode"/>
              </a:rPr>
              <a:t>cd.Constituency_ID JOIN</a:t>
            </a:r>
            <a:endParaRPr sz="2100">
              <a:latin typeface="Lucida Sans Unicode"/>
              <a:cs typeface="Lucida Sans Unicode"/>
            </a:endParaRPr>
          </a:p>
          <a:p>
            <a:pPr marL="12700" marR="5080" indent="281305">
              <a:lnSpc>
                <a:spcPct val="116100"/>
              </a:lnSpc>
            </a:pPr>
            <a:r>
              <a:rPr sz="2100" spc="-40" dirty="0">
                <a:latin typeface="Lucida Sans Unicode"/>
                <a:cs typeface="Lucida Sans Unicode"/>
              </a:rPr>
              <a:t>statewise_results</a:t>
            </a:r>
            <a:r>
              <a:rPr sz="2100" spc="-65" dirty="0">
                <a:latin typeface="Lucida Sans Unicode"/>
                <a:cs typeface="Lucida Sans Unicode"/>
              </a:rPr>
              <a:t> </a:t>
            </a:r>
            <a:r>
              <a:rPr sz="2100" spc="-20" dirty="0">
                <a:latin typeface="Lucida Sans Unicode"/>
                <a:cs typeface="Lucida Sans Unicode"/>
              </a:rPr>
              <a:t>sr</a:t>
            </a:r>
            <a:r>
              <a:rPr sz="2100" spc="-55" dirty="0">
                <a:latin typeface="Lucida Sans Unicode"/>
                <a:cs typeface="Lucida Sans Unicode"/>
              </a:rPr>
              <a:t> </a:t>
            </a:r>
            <a:r>
              <a:rPr sz="2100" dirty="0">
                <a:latin typeface="Lucida Sans Unicode"/>
                <a:cs typeface="Lucida Sans Unicode"/>
              </a:rPr>
              <a:t>ON</a:t>
            </a:r>
            <a:r>
              <a:rPr sz="2100" spc="-55" dirty="0">
                <a:latin typeface="Lucida Sans Unicode"/>
                <a:cs typeface="Lucida Sans Unicode"/>
              </a:rPr>
              <a:t> </a:t>
            </a:r>
            <a:r>
              <a:rPr sz="2100" spc="-40" dirty="0">
                <a:latin typeface="Lucida Sans Unicode"/>
                <a:cs typeface="Lucida Sans Unicode"/>
              </a:rPr>
              <a:t>cr.Parliament_Constituency</a:t>
            </a:r>
            <a:r>
              <a:rPr sz="2100" spc="-55" dirty="0">
                <a:latin typeface="Lucida Sans Unicode"/>
                <a:cs typeface="Lucida Sans Unicode"/>
              </a:rPr>
              <a:t> </a:t>
            </a:r>
            <a:r>
              <a:rPr sz="2100" spc="-470" dirty="0">
                <a:latin typeface="Lucida Sans Unicode"/>
                <a:cs typeface="Lucida Sans Unicode"/>
              </a:rPr>
              <a:t>=</a:t>
            </a:r>
            <a:r>
              <a:rPr sz="2100" spc="-50" dirty="0">
                <a:latin typeface="Lucida Sans Unicode"/>
                <a:cs typeface="Lucida Sans Unicode"/>
              </a:rPr>
              <a:t> </a:t>
            </a:r>
            <a:r>
              <a:rPr sz="2100" spc="-10" dirty="0">
                <a:latin typeface="Lucida Sans Unicode"/>
                <a:cs typeface="Lucida Sans Unicode"/>
              </a:rPr>
              <a:t>sr.Parliament_Constituency </a:t>
            </a:r>
            <a:r>
              <a:rPr sz="2100" spc="-20" dirty="0">
                <a:latin typeface="Lucida Sans Unicode"/>
                <a:cs typeface="Lucida Sans Unicode"/>
              </a:rPr>
              <a:t>JOIN</a:t>
            </a:r>
            <a:endParaRPr sz="2100">
              <a:latin typeface="Lucida Sans Unicode"/>
              <a:cs typeface="Lucida Sans Unicode"/>
            </a:endParaRPr>
          </a:p>
          <a:p>
            <a:pPr marL="12700" marR="5828665" indent="281305">
              <a:lnSpc>
                <a:spcPct val="116100"/>
              </a:lnSpc>
            </a:pPr>
            <a:r>
              <a:rPr sz="2100" spc="-30" dirty="0">
                <a:latin typeface="Lucida Sans Unicode"/>
                <a:cs typeface="Lucida Sans Unicode"/>
              </a:rPr>
              <a:t>states</a:t>
            </a:r>
            <a:r>
              <a:rPr sz="2100" spc="-100" dirty="0">
                <a:latin typeface="Lucida Sans Unicode"/>
                <a:cs typeface="Lucida Sans Unicode"/>
              </a:rPr>
              <a:t> </a:t>
            </a:r>
            <a:r>
              <a:rPr sz="2100" spc="-70" dirty="0">
                <a:latin typeface="Lucida Sans Unicode"/>
                <a:cs typeface="Lucida Sans Unicode"/>
              </a:rPr>
              <a:t>s</a:t>
            </a:r>
            <a:r>
              <a:rPr sz="2100" spc="-100" dirty="0">
                <a:latin typeface="Lucida Sans Unicode"/>
                <a:cs typeface="Lucida Sans Unicode"/>
              </a:rPr>
              <a:t> </a:t>
            </a:r>
            <a:r>
              <a:rPr sz="2100" dirty="0">
                <a:latin typeface="Lucida Sans Unicode"/>
                <a:cs typeface="Lucida Sans Unicode"/>
              </a:rPr>
              <a:t>ON</a:t>
            </a:r>
            <a:r>
              <a:rPr sz="2100" spc="-100" dirty="0">
                <a:latin typeface="Lucida Sans Unicode"/>
                <a:cs typeface="Lucida Sans Unicode"/>
              </a:rPr>
              <a:t> </a:t>
            </a:r>
            <a:r>
              <a:rPr sz="2100" spc="-35" dirty="0">
                <a:latin typeface="Lucida Sans Unicode"/>
                <a:cs typeface="Lucida Sans Unicode"/>
              </a:rPr>
              <a:t>sr.State_ID</a:t>
            </a:r>
            <a:r>
              <a:rPr sz="2100" spc="-100" dirty="0">
                <a:latin typeface="Lucida Sans Unicode"/>
                <a:cs typeface="Lucida Sans Unicode"/>
              </a:rPr>
              <a:t> </a:t>
            </a:r>
            <a:r>
              <a:rPr sz="2100" spc="-470" dirty="0">
                <a:latin typeface="Lucida Sans Unicode"/>
                <a:cs typeface="Lucida Sans Unicode"/>
              </a:rPr>
              <a:t>=</a:t>
            </a:r>
            <a:r>
              <a:rPr sz="2100" spc="-100" dirty="0">
                <a:latin typeface="Lucida Sans Unicode"/>
                <a:cs typeface="Lucida Sans Unicode"/>
              </a:rPr>
              <a:t> </a:t>
            </a:r>
            <a:r>
              <a:rPr sz="2100" spc="-10" dirty="0">
                <a:latin typeface="Lucida Sans Unicode"/>
                <a:cs typeface="Lucida Sans Unicode"/>
              </a:rPr>
              <a:t>s.State_ID </a:t>
            </a:r>
            <a:r>
              <a:rPr sz="2100" spc="-20" dirty="0">
                <a:latin typeface="Lucida Sans Unicode"/>
                <a:cs typeface="Lucida Sans Unicode"/>
              </a:rPr>
              <a:t>JOIN</a:t>
            </a:r>
            <a:endParaRPr sz="2100">
              <a:latin typeface="Lucida Sans Unicode"/>
              <a:cs typeface="Lucida Sans Unicode"/>
            </a:endParaRPr>
          </a:p>
          <a:p>
            <a:pPr marL="12700" marR="4295140" indent="281305">
              <a:lnSpc>
                <a:spcPct val="116100"/>
              </a:lnSpc>
            </a:pPr>
            <a:r>
              <a:rPr sz="2100" spc="-40" dirty="0">
                <a:latin typeface="Lucida Sans Unicode"/>
                <a:cs typeface="Lucida Sans Unicode"/>
              </a:rPr>
              <a:t>partywise_results</a:t>
            </a:r>
            <a:r>
              <a:rPr sz="2100" spc="-85" dirty="0">
                <a:latin typeface="Lucida Sans Unicode"/>
                <a:cs typeface="Lucida Sans Unicode"/>
              </a:rPr>
              <a:t> </a:t>
            </a:r>
            <a:r>
              <a:rPr sz="2100" dirty="0">
                <a:latin typeface="Lucida Sans Unicode"/>
                <a:cs typeface="Lucida Sans Unicode"/>
              </a:rPr>
              <a:t>p</a:t>
            </a:r>
            <a:r>
              <a:rPr sz="2100" spc="-80" dirty="0">
                <a:latin typeface="Lucida Sans Unicode"/>
                <a:cs typeface="Lucida Sans Unicode"/>
              </a:rPr>
              <a:t> </a:t>
            </a:r>
            <a:r>
              <a:rPr sz="2100" dirty="0">
                <a:latin typeface="Lucida Sans Unicode"/>
                <a:cs typeface="Lucida Sans Unicode"/>
              </a:rPr>
              <a:t>ON</a:t>
            </a:r>
            <a:r>
              <a:rPr sz="2100" spc="-80" dirty="0">
                <a:latin typeface="Lucida Sans Unicode"/>
                <a:cs typeface="Lucida Sans Unicode"/>
              </a:rPr>
              <a:t> </a:t>
            </a:r>
            <a:r>
              <a:rPr sz="2100" spc="-30" dirty="0">
                <a:latin typeface="Lucida Sans Unicode"/>
                <a:cs typeface="Lucida Sans Unicode"/>
              </a:rPr>
              <a:t>cr.Party_ID</a:t>
            </a:r>
            <a:r>
              <a:rPr sz="2100" spc="-80" dirty="0">
                <a:latin typeface="Lucida Sans Unicode"/>
                <a:cs typeface="Lucida Sans Unicode"/>
              </a:rPr>
              <a:t> </a:t>
            </a:r>
            <a:r>
              <a:rPr sz="2100" spc="-470" dirty="0">
                <a:latin typeface="Lucida Sans Unicode"/>
                <a:cs typeface="Lucida Sans Unicode"/>
              </a:rPr>
              <a:t>=</a:t>
            </a:r>
            <a:r>
              <a:rPr sz="2100" spc="-80" dirty="0">
                <a:latin typeface="Lucida Sans Unicode"/>
                <a:cs typeface="Lucida Sans Unicode"/>
              </a:rPr>
              <a:t> </a:t>
            </a:r>
            <a:r>
              <a:rPr sz="2100" spc="-10" dirty="0">
                <a:latin typeface="Lucida Sans Unicode"/>
                <a:cs typeface="Lucida Sans Unicode"/>
              </a:rPr>
              <a:t>p.Party_ID </a:t>
            </a:r>
            <a:r>
              <a:rPr sz="2100" spc="40" dirty="0">
                <a:latin typeface="Lucida Sans Unicode"/>
                <a:cs typeface="Lucida Sans Unicode"/>
              </a:rPr>
              <a:t>WHERE</a:t>
            </a:r>
            <a:endParaRPr sz="2100">
              <a:latin typeface="Lucida Sans Unicode"/>
              <a:cs typeface="Lucida Sans Unicode"/>
            </a:endParaRPr>
          </a:p>
          <a:p>
            <a:pPr marL="294005">
              <a:lnSpc>
                <a:spcPct val="100000"/>
              </a:lnSpc>
              <a:spcBef>
                <a:spcPts val="400"/>
              </a:spcBef>
            </a:pPr>
            <a:r>
              <a:rPr sz="2100" spc="-30" dirty="0">
                <a:latin typeface="Lucida Sans Unicode"/>
                <a:cs typeface="Lucida Sans Unicode"/>
              </a:rPr>
              <a:t>s.State</a:t>
            </a:r>
            <a:r>
              <a:rPr sz="2100" spc="-114" dirty="0">
                <a:latin typeface="Lucida Sans Unicode"/>
                <a:cs typeface="Lucida Sans Unicode"/>
              </a:rPr>
              <a:t> </a:t>
            </a:r>
            <a:r>
              <a:rPr sz="2100" spc="-470" dirty="0">
                <a:latin typeface="Lucida Sans Unicode"/>
                <a:cs typeface="Lucida Sans Unicode"/>
              </a:rPr>
              <a:t>=</a:t>
            </a:r>
            <a:r>
              <a:rPr sz="2100" spc="-110" dirty="0">
                <a:latin typeface="Lucida Sans Unicode"/>
                <a:cs typeface="Lucida Sans Unicode"/>
              </a:rPr>
              <a:t> </a:t>
            </a:r>
            <a:r>
              <a:rPr sz="2100" spc="-20" dirty="0">
                <a:latin typeface="Lucida Sans Unicode"/>
                <a:cs typeface="Lucida Sans Unicode"/>
              </a:rPr>
              <a:t>'Andhra</a:t>
            </a:r>
            <a:r>
              <a:rPr sz="2100" spc="-114" dirty="0">
                <a:latin typeface="Lucida Sans Unicode"/>
                <a:cs typeface="Lucida Sans Unicode"/>
              </a:rPr>
              <a:t> </a:t>
            </a:r>
            <a:r>
              <a:rPr sz="2100" spc="-10" dirty="0">
                <a:latin typeface="Lucida Sans Unicode"/>
                <a:cs typeface="Lucida Sans Unicode"/>
              </a:rPr>
              <a:t>Pradesh';</a:t>
            </a:r>
            <a:endParaRPr sz="2100">
              <a:latin typeface="Lucida Sans Unicode"/>
              <a:cs typeface="Lucida Sans Uni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59150"/>
            <a:ext cx="18288000" cy="2443480"/>
          </a:xfrm>
          <a:custGeom>
            <a:avLst/>
            <a:gdLst/>
            <a:ahLst/>
            <a:cxnLst/>
            <a:rect l="l" t="t" r="r" b="b"/>
            <a:pathLst>
              <a:path w="18288000" h="2443479">
                <a:moveTo>
                  <a:pt x="18287998" y="2443182"/>
                </a:moveTo>
                <a:lnTo>
                  <a:pt x="0" y="2443182"/>
                </a:lnTo>
                <a:lnTo>
                  <a:pt x="0" y="0"/>
                </a:lnTo>
                <a:lnTo>
                  <a:pt x="18287998" y="0"/>
                </a:lnTo>
                <a:lnTo>
                  <a:pt x="18287998" y="2443182"/>
                </a:lnTo>
                <a:close/>
              </a:path>
            </a:pathLst>
          </a:custGeom>
          <a:solidFill>
            <a:srgbClr val="8573D0"/>
          </a:solidFill>
        </p:spPr>
        <p:txBody>
          <a:bodyPr wrap="square" lIns="0" tIns="0" rIns="0" bIns="0" rtlCol="0"/>
          <a:lstStyle/>
          <a:p>
            <a:endParaRPr/>
          </a:p>
        </p:txBody>
      </p:sp>
      <p:sp>
        <p:nvSpPr>
          <p:cNvPr id="3" name="object 3"/>
          <p:cNvSpPr txBox="1">
            <a:spLocks noGrp="1"/>
          </p:cNvSpPr>
          <p:nvPr>
            <p:ph type="title"/>
          </p:nvPr>
        </p:nvSpPr>
        <p:spPr>
          <a:xfrm>
            <a:off x="4796066" y="1758988"/>
            <a:ext cx="8713470" cy="1488440"/>
          </a:xfrm>
          <a:prstGeom prst="rect">
            <a:avLst/>
          </a:prstGeom>
        </p:spPr>
        <p:txBody>
          <a:bodyPr vert="horz" wrap="square" lIns="0" tIns="12700" rIns="0" bIns="0" rtlCol="0">
            <a:spAutoFit/>
          </a:bodyPr>
          <a:lstStyle/>
          <a:p>
            <a:pPr marL="12700">
              <a:lnSpc>
                <a:spcPct val="100000"/>
              </a:lnSpc>
              <a:spcBef>
                <a:spcPts val="100"/>
              </a:spcBef>
            </a:pPr>
            <a:r>
              <a:rPr sz="9600" spc="-1290" dirty="0">
                <a:solidFill>
                  <a:srgbClr val="FFFFFF"/>
                </a:solidFill>
              </a:rPr>
              <a:t>KEY</a:t>
            </a:r>
            <a:r>
              <a:rPr sz="9600" spc="-560" dirty="0">
                <a:solidFill>
                  <a:srgbClr val="FFFFFF"/>
                </a:solidFill>
              </a:rPr>
              <a:t> </a:t>
            </a:r>
            <a:r>
              <a:rPr sz="9600" spc="-725" dirty="0">
                <a:solidFill>
                  <a:srgbClr val="FFFFFF"/>
                </a:solidFill>
              </a:rPr>
              <a:t>LEARNINGS</a:t>
            </a:r>
            <a:endParaRPr sz="9600"/>
          </a:p>
        </p:txBody>
      </p:sp>
      <p:pic>
        <p:nvPicPr>
          <p:cNvPr id="4" name="object 4"/>
          <p:cNvPicPr/>
          <p:nvPr/>
        </p:nvPicPr>
        <p:blipFill>
          <a:blip r:embed="rId2" cstate="print"/>
          <a:stretch>
            <a:fillRect/>
          </a:stretch>
        </p:blipFill>
        <p:spPr>
          <a:xfrm>
            <a:off x="1631738" y="6069413"/>
            <a:ext cx="76155" cy="76155"/>
          </a:xfrm>
          <a:prstGeom prst="rect">
            <a:avLst/>
          </a:prstGeom>
        </p:spPr>
      </p:pic>
      <p:pic>
        <p:nvPicPr>
          <p:cNvPr id="5" name="object 5"/>
          <p:cNvPicPr/>
          <p:nvPr/>
        </p:nvPicPr>
        <p:blipFill>
          <a:blip r:embed="rId2" cstate="print"/>
          <a:stretch>
            <a:fillRect/>
          </a:stretch>
        </p:blipFill>
        <p:spPr>
          <a:xfrm>
            <a:off x="1631738" y="7211745"/>
            <a:ext cx="76155" cy="76155"/>
          </a:xfrm>
          <a:prstGeom prst="rect">
            <a:avLst/>
          </a:prstGeom>
        </p:spPr>
      </p:pic>
      <p:pic>
        <p:nvPicPr>
          <p:cNvPr id="6" name="object 6"/>
          <p:cNvPicPr/>
          <p:nvPr/>
        </p:nvPicPr>
        <p:blipFill>
          <a:blip r:embed="rId2" cstate="print"/>
          <a:stretch>
            <a:fillRect/>
          </a:stretch>
        </p:blipFill>
        <p:spPr>
          <a:xfrm>
            <a:off x="1631738" y="8354077"/>
            <a:ext cx="76155" cy="76155"/>
          </a:xfrm>
          <a:prstGeom prst="rect">
            <a:avLst/>
          </a:prstGeom>
        </p:spPr>
      </p:pic>
      <p:sp>
        <p:nvSpPr>
          <p:cNvPr id="7" name="object 7"/>
          <p:cNvSpPr txBox="1"/>
          <p:nvPr/>
        </p:nvSpPr>
        <p:spPr>
          <a:xfrm>
            <a:off x="1732221" y="4214264"/>
            <a:ext cx="4065904" cy="5078730"/>
          </a:xfrm>
          <a:prstGeom prst="rect">
            <a:avLst/>
          </a:prstGeom>
        </p:spPr>
        <p:txBody>
          <a:bodyPr vert="horz" wrap="square" lIns="0" tIns="12700" rIns="0" bIns="0" rtlCol="0">
            <a:spAutoFit/>
          </a:bodyPr>
          <a:lstStyle/>
          <a:p>
            <a:pPr marL="12700" marR="916305">
              <a:lnSpc>
                <a:spcPct val="115100"/>
              </a:lnSpc>
              <a:spcBef>
                <a:spcPts val="100"/>
              </a:spcBef>
            </a:pPr>
            <a:r>
              <a:rPr sz="3800" b="1" spc="-380" dirty="0">
                <a:solidFill>
                  <a:srgbClr val="0D0340"/>
                </a:solidFill>
                <a:latin typeface="Arial"/>
                <a:cs typeface="Arial"/>
              </a:rPr>
              <a:t>SQL</a:t>
            </a:r>
            <a:r>
              <a:rPr sz="3800" b="1" spc="-215" dirty="0">
                <a:solidFill>
                  <a:srgbClr val="0D0340"/>
                </a:solidFill>
                <a:latin typeface="Arial"/>
                <a:cs typeface="Arial"/>
              </a:rPr>
              <a:t> </a:t>
            </a:r>
            <a:r>
              <a:rPr sz="3800" b="1" spc="-125" dirty="0">
                <a:solidFill>
                  <a:srgbClr val="0D0340"/>
                </a:solidFill>
                <a:latin typeface="Arial"/>
                <a:cs typeface="Arial"/>
              </a:rPr>
              <a:t>Mastery</a:t>
            </a:r>
            <a:r>
              <a:rPr sz="3800" b="1" spc="-210" dirty="0">
                <a:solidFill>
                  <a:srgbClr val="0D0340"/>
                </a:solidFill>
                <a:latin typeface="Arial"/>
                <a:cs typeface="Arial"/>
              </a:rPr>
              <a:t> </a:t>
            </a:r>
            <a:r>
              <a:rPr sz="3800" b="1" spc="-50" dirty="0">
                <a:solidFill>
                  <a:srgbClr val="0D0340"/>
                </a:solidFill>
                <a:latin typeface="Arial"/>
                <a:cs typeface="Arial"/>
              </a:rPr>
              <a:t>&amp; Data</a:t>
            </a:r>
            <a:r>
              <a:rPr sz="3800" b="1" spc="-200" dirty="0">
                <a:solidFill>
                  <a:srgbClr val="0D0340"/>
                </a:solidFill>
                <a:latin typeface="Arial"/>
                <a:cs typeface="Arial"/>
              </a:rPr>
              <a:t> </a:t>
            </a:r>
            <a:r>
              <a:rPr sz="3800" b="1" spc="-280" dirty="0">
                <a:solidFill>
                  <a:srgbClr val="0D0340"/>
                </a:solidFill>
                <a:latin typeface="Arial"/>
                <a:cs typeface="Arial"/>
              </a:rPr>
              <a:t>Analysis</a:t>
            </a:r>
            <a:endParaRPr sz="3800">
              <a:latin typeface="Arial"/>
              <a:cs typeface="Arial"/>
            </a:endParaRPr>
          </a:p>
          <a:p>
            <a:pPr marL="100965" marR="431800">
              <a:lnSpc>
                <a:spcPct val="116199"/>
              </a:lnSpc>
              <a:spcBef>
                <a:spcPts val="2305"/>
              </a:spcBef>
            </a:pPr>
            <a:r>
              <a:rPr sz="2150" spc="70" dirty="0">
                <a:solidFill>
                  <a:srgbClr val="0D0340"/>
                </a:solidFill>
                <a:latin typeface="Tahoma"/>
                <a:cs typeface="Tahoma"/>
              </a:rPr>
              <a:t>Enhanced</a:t>
            </a:r>
            <a:r>
              <a:rPr sz="2150" spc="-200" dirty="0">
                <a:solidFill>
                  <a:srgbClr val="0D0340"/>
                </a:solidFill>
                <a:latin typeface="Tahoma"/>
                <a:cs typeface="Tahoma"/>
              </a:rPr>
              <a:t> </a:t>
            </a:r>
            <a:r>
              <a:rPr sz="2150" dirty="0">
                <a:solidFill>
                  <a:srgbClr val="0D0340"/>
                </a:solidFill>
                <a:latin typeface="Tahoma"/>
                <a:cs typeface="Tahoma"/>
              </a:rPr>
              <a:t>ability</a:t>
            </a:r>
            <a:r>
              <a:rPr sz="2150" spc="-200" dirty="0">
                <a:solidFill>
                  <a:srgbClr val="0D0340"/>
                </a:solidFill>
                <a:latin typeface="Tahoma"/>
                <a:cs typeface="Tahoma"/>
              </a:rPr>
              <a:t> </a:t>
            </a:r>
            <a:r>
              <a:rPr sz="2150" dirty="0">
                <a:solidFill>
                  <a:srgbClr val="0D0340"/>
                </a:solidFill>
                <a:latin typeface="Tahoma"/>
                <a:cs typeface="Tahoma"/>
              </a:rPr>
              <a:t>to</a:t>
            </a:r>
            <a:r>
              <a:rPr sz="2150" spc="-200" dirty="0">
                <a:solidFill>
                  <a:srgbClr val="0D0340"/>
                </a:solidFill>
                <a:latin typeface="Tahoma"/>
                <a:cs typeface="Tahoma"/>
              </a:rPr>
              <a:t> </a:t>
            </a:r>
            <a:r>
              <a:rPr sz="2150" spc="-20" dirty="0">
                <a:solidFill>
                  <a:srgbClr val="0D0340"/>
                </a:solidFill>
                <a:latin typeface="Tahoma"/>
                <a:cs typeface="Tahoma"/>
              </a:rPr>
              <a:t>write</a:t>
            </a:r>
            <a:r>
              <a:rPr sz="2150" spc="-200" dirty="0">
                <a:solidFill>
                  <a:srgbClr val="0D0340"/>
                </a:solidFill>
                <a:latin typeface="Tahoma"/>
                <a:cs typeface="Tahoma"/>
              </a:rPr>
              <a:t> </a:t>
            </a:r>
            <a:r>
              <a:rPr sz="2150" spc="50" dirty="0">
                <a:solidFill>
                  <a:srgbClr val="0D0340"/>
                </a:solidFill>
                <a:latin typeface="Tahoma"/>
                <a:cs typeface="Tahoma"/>
              </a:rPr>
              <a:t>and </a:t>
            </a:r>
            <a:r>
              <a:rPr sz="2150" dirty="0">
                <a:solidFill>
                  <a:srgbClr val="0D0340"/>
                </a:solidFill>
                <a:latin typeface="Tahoma"/>
                <a:cs typeface="Tahoma"/>
              </a:rPr>
              <a:t>optimize</a:t>
            </a:r>
            <a:r>
              <a:rPr sz="2150" spc="-125" dirty="0">
                <a:solidFill>
                  <a:srgbClr val="0D0340"/>
                </a:solidFill>
                <a:latin typeface="Tahoma"/>
                <a:cs typeface="Tahoma"/>
              </a:rPr>
              <a:t> </a:t>
            </a:r>
            <a:r>
              <a:rPr sz="2150" spc="80" dirty="0">
                <a:solidFill>
                  <a:srgbClr val="0D0340"/>
                </a:solidFill>
                <a:latin typeface="Tahoma"/>
                <a:cs typeface="Tahoma"/>
              </a:rPr>
              <a:t>SQL</a:t>
            </a:r>
            <a:r>
              <a:rPr sz="2150" spc="-125" dirty="0">
                <a:solidFill>
                  <a:srgbClr val="0D0340"/>
                </a:solidFill>
                <a:latin typeface="Tahoma"/>
                <a:cs typeface="Tahoma"/>
              </a:rPr>
              <a:t> </a:t>
            </a:r>
            <a:r>
              <a:rPr sz="2150" dirty="0">
                <a:solidFill>
                  <a:srgbClr val="0D0340"/>
                </a:solidFill>
                <a:latin typeface="Tahoma"/>
                <a:cs typeface="Tahoma"/>
              </a:rPr>
              <a:t>queries</a:t>
            </a:r>
            <a:r>
              <a:rPr sz="2150" spc="-120" dirty="0">
                <a:solidFill>
                  <a:srgbClr val="0D0340"/>
                </a:solidFill>
                <a:latin typeface="Tahoma"/>
                <a:cs typeface="Tahoma"/>
              </a:rPr>
              <a:t> </a:t>
            </a:r>
            <a:r>
              <a:rPr sz="2150" spc="-25" dirty="0">
                <a:solidFill>
                  <a:srgbClr val="0D0340"/>
                </a:solidFill>
                <a:latin typeface="Tahoma"/>
                <a:cs typeface="Tahoma"/>
              </a:rPr>
              <a:t>for </a:t>
            </a:r>
            <a:r>
              <a:rPr sz="2150" dirty="0">
                <a:solidFill>
                  <a:srgbClr val="0D0340"/>
                </a:solidFill>
                <a:latin typeface="Tahoma"/>
                <a:cs typeface="Tahoma"/>
              </a:rPr>
              <a:t>complex</a:t>
            </a:r>
            <a:r>
              <a:rPr sz="2150" spc="85" dirty="0">
                <a:solidFill>
                  <a:srgbClr val="0D0340"/>
                </a:solidFill>
                <a:latin typeface="Tahoma"/>
                <a:cs typeface="Tahoma"/>
              </a:rPr>
              <a:t> </a:t>
            </a:r>
            <a:r>
              <a:rPr sz="2150" spc="-10" dirty="0">
                <a:solidFill>
                  <a:srgbClr val="0D0340"/>
                </a:solidFill>
                <a:latin typeface="Tahoma"/>
                <a:cs typeface="Tahoma"/>
              </a:rPr>
              <a:t>datasets.</a:t>
            </a:r>
            <a:endParaRPr sz="2150">
              <a:latin typeface="Tahoma"/>
              <a:cs typeface="Tahoma"/>
            </a:endParaRPr>
          </a:p>
          <a:p>
            <a:pPr marL="100965" marR="126364">
              <a:lnSpc>
                <a:spcPct val="116199"/>
              </a:lnSpc>
            </a:pPr>
            <a:r>
              <a:rPr sz="2150" dirty="0">
                <a:solidFill>
                  <a:srgbClr val="0D0340"/>
                </a:solidFill>
                <a:latin typeface="Tahoma"/>
                <a:cs typeface="Tahoma"/>
              </a:rPr>
              <a:t>Strengthened</a:t>
            </a:r>
            <a:r>
              <a:rPr sz="2150" spc="140" dirty="0">
                <a:solidFill>
                  <a:srgbClr val="0D0340"/>
                </a:solidFill>
                <a:latin typeface="Tahoma"/>
                <a:cs typeface="Tahoma"/>
              </a:rPr>
              <a:t> </a:t>
            </a:r>
            <a:r>
              <a:rPr sz="2150" dirty="0">
                <a:solidFill>
                  <a:srgbClr val="0D0340"/>
                </a:solidFill>
                <a:latin typeface="Tahoma"/>
                <a:cs typeface="Tahoma"/>
              </a:rPr>
              <a:t>understanding</a:t>
            </a:r>
            <a:r>
              <a:rPr sz="2150" spc="155" dirty="0">
                <a:solidFill>
                  <a:srgbClr val="0D0340"/>
                </a:solidFill>
                <a:latin typeface="Tahoma"/>
                <a:cs typeface="Tahoma"/>
              </a:rPr>
              <a:t> </a:t>
            </a:r>
            <a:r>
              <a:rPr sz="2150" spc="-25" dirty="0">
                <a:solidFill>
                  <a:srgbClr val="0D0340"/>
                </a:solidFill>
                <a:latin typeface="Tahoma"/>
                <a:cs typeface="Tahoma"/>
              </a:rPr>
              <a:t>of </a:t>
            </a:r>
            <a:r>
              <a:rPr sz="2150" spc="-55" dirty="0">
                <a:solidFill>
                  <a:srgbClr val="0D0340"/>
                </a:solidFill>
                <a:latin typeface="Tahoma"/>
                <a:cs typeface="Tahoma"/>
              </a:rPr>
              <a:t>joins,</a:t>
            </a:r>
            <a:r>
              <a:rPr sz="2150" spc="-80" dirty="0">
                <a:solidFill>
                  <a:srgbClr val="0D0340"/>
                </a:solidFill>
                <a:latin typeface="Tahoma"/>
                <a:cs typeface="Tahoma"/>
              </a:rPr>
              <a:t> </a:t>
            </a:r>
            <a:r>
              <a:rPr sz="2150" dirty="0">
                <a:solidFill>
                  <a:srgbClr val="0D0340"/>
                </a:solidFill>
                <a:latin typeface="Tahoma"/>
                <a:cs typeface="Tahoma"/>
              </a:rPr>
              <a:t>aggregations,</a:t>
            </a:r>
            <a:r>
              <a:rPr sz="2150" spc="-80" dirty="0">
                <a:solidFill>
                  <a:srgbClr val="0D0340"/>
                </a:solidFill>
                <a:latin typeface="Tahoma"/>
                <a:cs typeface="Tahoma"/>
              </a:rPr>
              <a:t> </a:t>
            </a:r>
            <a:r>
              <a:rPr sz="2150" spc="75" dirty="0">
                <a:solidFill>
                  <a:srgbClr val="0D0340"/>
                </a:solidFill>
                <a:latin typeface="Tahoma"/>
                <a:cs typeface="Tahoma"/>
              </a:rPr>
              <a:t>and</a:t>
            </a:r>
            <a:r>
              <a:rPr sz="2150" spc="-75" dirty="0">
                <a:solidFill>
                  <a:srgbClr val="0D0340"/>
                </a:solidFill>
                <a:latin typeface="Tahoma"/>
                <a:cs typeface="Tahoma"/>
              </a:rPr>
              <a:t> </a:t>
            </a:r>
            <a:r>
              <a:rPr sz="2150" spc="60" dirty="0">
                <a:solidFill>
                  <a:srgbClr val="0D0340"/>
                </a:solidFill>
                <a:latin typeface="Tahoma"/>
                <a:cs typeface="Tahoma"/>
              </a:rPr>
              <a:t>data </a:t>
            </a:r>
            <a:r>
              <a:rPr sz="2150" spc="-20" dirty="0">
                <a:solidFill>
                  <a:srgbClr val="0D0340"/>
                </a:solidFill>
                <a:latin typeface="Tahoma"/>
                <a:cs typeface="Tahoma"/>
              </a:rPr>
              <a:t>filtering</a:t>
            </a:r>
            <a:r>
              <a:rPr sz="2150" spc="-165" dirty="0">
                <a:solidFill>
                  <a:srgbClr val="0D0340"/>
                </a:solidFill>
                <a:latin typeface="Tahoma"/>
                <a:cs typeface="Tahoma"/>
              </a:rPr>
              <a:t> </a:t>
            </a:r>
            <a:r>
              <a:rPr sz="2150" spc="-10" dirty="0">
                <a:solidFill>
                  <a:srgbClr val="0D0340"/>
                </a:solidFill>
                <a:latin typeface="Tahoma"/>
                <a:cs typeface="Tahoma"/>
              </a:rPr>
              <a:t>techniques.</a:t>
            </a:r>
            <a:endParaRPr sz="2150">
              <a:latin typeface="Tahoma"/>
              <a:cs typeface="Tahoma"/>
            </a:endParaRPr>
          </a:p>
          <a:p>
            <a:pPr marL="100965" marR="5080">
              <a:lnSpc>
                <a:spcPct val="116199"/>
              </a:lnSpc>
            </a:pPr>
            <a:r>
              <a:rPr sz="2150" spc="-10" dirty="0">
                <a:solidFill>
                  <a:srgbClr val="0D0340"/>
                </a:solidFill>
                <a:latin typeface="Tahoma"/>
                <a:cs typeface="Tahoma"/>
              </a:rPr>
              <a:t>Improved</a:t>
            </a:r>
            <a:r>
              <a:rPr sz="2150" spc="-80" dirty="0">
                <a:solidFill>
                  <a:srgbClr val="0D0340"/>
                </a:solidFill>
                <a:latin typeface="Tahoma"/>
                <a:cs typeface="Tahoma"/>
              </a:rPr>
              <a:t> </a:t>
            </a:r>
            <a:r>
              <a:rPr sz="2150" dirty="0">
                <a:solidFill>
                  <a:srgbClr val="0D0340"/>
                </a:solidFill>
                <a:latin typeface="Tahoma"/>
                <a:cs typeface="Tahoma"/>
              </a:rPr>
              <a:t>efficiency</a:t>
            </a:r>
            <a:r>
              <a:rPr sz="2150" spc="-80" dirty="0">
                <a:solidFill>
                  <a:srgbClr val="0D0340"/>
                </a:solidFill>
                <a:latin typeface="Tahoma"/>
                <a:cs typeface="Tahoma"/>
              </a:rPr>
              <a:t> </a:t>
            </a:r>
            <a:r>
              <a:rPr sz="2150" spc="-25" dirty="0">
                <a:solidFill>
                  <a:srgbClr val="0D0340"/>
                </a:solidFill>
                <a:latin typeface="Tahoma"/>
                <a:cs typeface="Tahoma"/>
              </a:rPr>
              <a:t>in </a:t>
            </a:r>
            <a:r>
              <a:rPr sz="2150" dirty="0">
                <a:solidFill>
                  <a:srgbClr val="0D0340"/>
                </a:solidFill>
                <a:latin typeface="Tahoma"/>
                <a:cs typeface="Tahoma"/>
              </a:rPr>
              <a:t>structuring</a:t>
            </a:r>
            <a:r>
              <a:rPr sz="2150" spc="-65" dirty="0">
                <a:solidFill>
                  <a:srgbClr val="0D0340"/>
                </a:solidFill>
                <a:latin typeface="Tahoma"/>
                <a:cs typeface="Tahoma"/>
              </a:rPr>
              <a:t> </a:t>
            </a:r>
            <a:r>
              <a:rPr sz="2150" dirty="0">
                <a:solidFill>
                  <a:srgbClr val="0D0340"/>
                </a:solidFill>
                <a:latin typeface="Tahoma"/>
                <a:cs typeface="Tahoma"/>
              </a:rPr>
              <a:t>large</a:t>
            </a:r>
            <a:r>
              <a:rPr sz="2150" spc="-60" dirty="0">
                <a:solidFill>
                  <a:srgbClr val="0D0340"/>
                </a:solidFill>
                <a:latin typeface="Tahoma"/>
                <a:cs typeface="Tahoma"/>
              </a:rPr>
              <a:t> </a:t>
            </a:r>
            <a:r>
              <a:rPr sz="2150" spc="-10" dirty="0">
                <a:solidFill>
                  <a:srgbClr val="0D0340"/>
                </a:solidFill>
                <a:latin typeface="Tahoma"/>
                <a:cs typeface="Tahoma"/>
              </a:rPr>
              <a:t>election </a:t>
            </a:r>
            <a:r>
              <a:rPr sz="2150" spc="55" dirty="0">
                <a:solidFill>
                  <a:srgbClr val="0D0340"/>
                </a:solidFill>
                <a:latin typeface="Tahoma"/>
                <a:cs typeface="Tahoma"/>
              </a:rPr>
              <a:t>datasets</a:t>
            </a:r>
            <a:r>
              <a:rPr sz="2150" spc="-135" dirty="0">
                <a:solidFill>
                  <a:srgbClr val="0D0340"/>
                </a:solidFill>
                <a:latin typeface="Tahoma"/>
                <a:cs typeface="Tahoma"/>
              </a:rPr>
              <a:t> </a:t>
            </a:r>
            <a:r>
              <a:rPr sz="2150" spc="-10" dirty="0">
                <a:solidFill>
                  <a:srgbClr val="0D0340"/>
                </a:solidFill>
                <a:latin typeface="Tahoma"/>
                <a:cs typeface="Tahoma"/>
              </a:rPr>
              <a:t>for</a:t>
            </a:r>
            <a:r>
              <a:rPr sz="2150" spc="-135" dirty="0">
                <a:solidFill>
                  <a:srgbClr val="0D0340"/>
                </a:solidFill>
                <a:latin typeface="Tahoma"/>
                <a:cs typeface="Tahoma"/>
              </a:rPr>
              <a:t> </a:t>
            </a:r>
            <a:r>
              <a:rPr sz="2150" dirty="0">
                <a:solidFill>
                  <a:srgbClr val="0D0340"/>
                </a:solidFill>
                <a:latin typeface="Tahoma"/>
                <a:cs typeface="Tahoma"/>
              </a:rPr>
              <a:t>meaningful</a:t>
            </a:r>
            <a:r>
              <a:rPr sz="2150" spc="-135" dirty="0">
                <a:solidFill>
                  <a:srgbClr val="0D0340"/>
                </a:solidFill>
                <a:latin typeface="Tahoma"/>
                <a:cs typeface="Tahoma"/>
              </a:rPr>
              <a:t> </a:t>
            </a:r>
            <a:r>
              <a:rPr sz="2150" spc="-10" dirty="0">
                <a:solidFill>
                  <a:srgbClr val="0D0340"/>
                </a:solidFill>
                <a:latin typeface="Tahoma"/>
                <a:cs typeface="Tahoma"/>
              </a:rPr>
              <a:t>insights.</a:t>
            </a:r>
            <a:endParaRPr sz="2150">
              <a:latin typeface="Tahoma"/>
              <a:cs typeface="Tahoma"/>
            </a:endParaRPr>
          </a:p>
        </p:txBody>
      </p:sp>
      <p:pic>
        <p:nvPicPr>
          <p:cNvPr id="8" name="object 8"/>
          <p:cNvPicPr/>
          <p:nvPr/>
        </p:nvPicPr>
        <p:blipFill>
          <a:blip r:embed="rId2" cstate="print"/>
          <a:stretch>
            <a:fillRect/>
          </a:stretch>
        </p:blipFill>
        <p:spPr>
          <a:xfrm>
            <a:off x="7158167" y="6069413"/>
            <a:ext cx="76155" cy="76155"/>
          </a:xfrm>
          <a:prstGeom prst="rect">
            <a:avLst/>
          </a:prstGeom>
        </p:spPr>
      </p:pic>
      <p:pic>
        <p:nvPicPr>
          <p:cNvPr id="9" name="object 9"/>
          <p:cNvPicPr/>
          <p:nvPr/>
        </p:nvPicPr>
        <p:blipFill>
          <a:blip r:embed="rId2" cstate="print"/>
          <a:stretch>
            <a:fillRect/>
          </a:stretch>
        </p:blipFill>
        <p:spPr>
          <a:xfrm>
            <a:off x="7158167" y="7211745"/>
            <a:ext cx="76155" cy="76155"/>
          </a:xfrm>
          <a:prstGeom prst="rect">
            <a:avLst/>
          </a:prstGeom>
        </p:spPr>
      </p:pic>
      <p:pic>
        <p:nvPicPr>
          <p:cNvPr id="10" name="object 10"/>
          <p:cNvPicPr/>
          <p:nvPr/>
        </p:nvPicPr>
        <p:blipFill>
          <a:blip r:embed="rId2" cstate="print"/>
          <a:stretch>
            <a:fillRect/>
          </a:stretch>
        </p:blipFill>
        <p:spPr>
          <a:xfrm>
            <a:off x="7158167" y="8734855"/>
            <a:ext cx="76155" cy="76155"/>
          </a:xfrm>
          <a:prstGeom prst="rect">
            <a:avLst/>
          </a:prstGeom>
        </p:spPr>
      </p:pic>
      <p:sp>
        <p:nvSpPr>
          <p:cNvPr id="11" name="object 11"/>
          <p:cNvSpPr txBox="1"/>
          <p:nvPr/>
        </p:nvSpPr>
        <p:spPr>
          <a:xfrm>
            <a:off x="7199231" y="4214264"/>
            <a:ext cx="4303395" cy="5459730"/>
          </a:xfrm>
          <a:prstGeom prst="rect">
            <a:avLst/>
          </a:prstGeom>
        </p:spPr>
        <p:txBody>
          <a:bodyPr vert="horz" wrap="square" lIns="0" tIns="12700" rIns="0" bIns="0" rtlCol="0">
            <a:spAutoFit/>
          </a:bodyPr>
          <a:lstStyle/>
          <a:p>
            <a:pPr marL="12700" marR="5080">
              <a:lnSpc>
                <a:spcPct val="115100"/>
              </a:lnSpc>
              <a:spcBef>
                <a:spcPts val="100"/>
              </a:spcBef>
            </a:pPr>
            <a:r>
              <a:rPr sz="3800" b="1" spc="-50" dirty="0">
                <a:solidFill>
                  <a:srgbClr val="0D0340"/>
                </a:solidFill>
                <a:latin typeface="Arial"/>
                <a:cs typeface="Arial"/>
              </a:rPr>
              <a:t>Data</a:t>
            </a:r>
            <a:r>
              <a:rPr sz="3800" b="1" spc="-180" dirty="0">
                <a:solidFill>
                  <a:srgbClr val="0D0340"/>
                </a:solidFill>
                <a:latin typeface="Arial"/>
                <a:cs typeface="Arial"/>
              </a:rPr>
              <a:t> </a:t>
            </a:r>
            <a:r>
              <a:rPr sz="3800" b="1" spc="-175" dirty="0">
                <a:solidFill>
                  <a:srgbClr val="0D0340"/>
                </a:solidFill>
                <a:latin typeface="Arial"/>
                <a:cs typeface="Arial"/>
              </a:rPr>
              <a:t>Visualization </a:t>
            </a:r>
            <a:r>
              <a:rPr sz="3800" b="1" spc="-50" dirty="0">
                <a:solidFill>
                  <a:srgbClr val="0D0340"/>
                </a:solidFill>
                <a:latin typeface="Arial"/>
                <a:cs typeface="Arial"/>
              </a:rPr>
              <a:t>&amp; </a:t>
            </a:r>
            <a:r>
              <a:rPr sz="3800" b="1" spc="-80" dirty="0">
                <a:solidFill>
                  <a:srgbClr val="0D0340"/>
                </a:solidFill>
                <a:latin typeface="Arial"/>
                <a:cs typeface="Arial"/>
              </a:rPr>
              <a:t>Storytelling</a:t>
            </a:r>
            <a:endParaRPr sz="3800">
              <a:latin typeface="Arial"/>
              <a:cs typeface="Arial"/>
            </a:endParaRPr>
          </a:p>
          <a:p>
            <a:pPr marL="160655" marR="161290">
              <a:lnSpc>
                <a:spcPct val="116199"/>
              </a:lnSpc>
              <a:spcBef>
                <a:spcPts val="2305"/>
              </a:spcBef>
            </a:pPr>
            <a:r>
              <a:rPr sz="2150" spc="50" dirty="0">
                <a:solidFill>
                  <a:srgbClr val="0D0340"/>
                </a:solidFill>
                <a:latin typeface="Tahoma"/>
                <a:cs typeface="Tahoma"/>
              </a:rPr>
              <a:t>Learned</a:t>
            </a:r>
            <a:r>
              <a:rPr sz="2150" spc="-120" dirty="0">
                <a:solidFill>
                  <a:srgbClr val="0D0340"/>
                </a:solidFill>
                <a:latin typeface="Tahoma"/>
                <a:cs typeface="Tahoma"/>
              </a:rPr>
              <a:t> </a:t>
            </a:r>
            <a:r>
              <a:rPr sz="2150" dirty="0">
                <a:solidFill>
                  <a:srgbClr val="0D0340"/>
                </a:solidFill>
                <a:latin typeface="Tahoma"/>
                <a:cs typeface="Tahoma"/>
              </a:rPr>
              <a:t>to</a:t>
            </a:r>
            <a:r>
              <a:rPr sz="2150" spc="-120" dirty="0">
                <a:solidFill>
                  <a:srgbClr val="0D0340"/>
                </a:solidFill>
                <a:latin typeface="Tahoma"/>
                <a:cs typeface="Tahoma"/>
              </a:rPr>
              <a:t> </a:t>
            </a:r>
            <a:r>
              <a:rPr sz="2150" dirty="0">
                <a:solidFill>
                  <a:srgbClr val="0D0340"/>
                </a:solidFill>
                <a:latin typeface="Tahoma"/>
                <a:cs typeface="Tahoma"/>
              </a:rPr>
              <a:t>present</a:t>
            </a:r>
            <a:r>
              <a:rPr sz="2150" spc="-120" dirty="0">
                <a:solidFill>
                  <a:srgbClr val="0D0340"/>
                </a:solidFill>
                <a:latin typeface="Tahoma"/>
                <a:cs typeface="Tahoma"/>
              </a:rPr>
              <a:t> </a:t>
            </a:r>
            <a:r>
              <a:rPr sz="2150" dirty="0">
                <a:solidFill>
                  <a:srgbClr val="0D0340"/>
                </a:solidFill>
                <a:latin typeface="Tahoma"/>
                <a:cs typeface="Tahoma"/>
              </a:rPr>
              <a:t>election</a:t>
            </a:r>
            <a:r>
              <a:rPr sz="2150" spc="-120" dirty="0">
                <a:solidFill>
                  <a:srgbClr val="0D0340"/>
                </a:solidFill>
                <a:latin typeface="Tahoma"/>
                <a:cs typeface="Tahoma"/>
              </a:rPr>
              <a:t> </a:t>
            </a:r>
            <a:r>
              <a:rPr sz="2150" spc="60" dirty="0">
                <a:solidFill>
                  <a:srgbClr val="0D0340"/>
                </a:solidFill>
                <a:latin typeface="Tahoma"/>
                <a:cs typeface="Tahoma"/>
              </a:rPr>
              <a:t>data </a:t>
            </a:r>
            <a:r>
              <a:rPr sz="2150" dirty="0">
                <a:solidFill>
                  <a:srgbClr val="0D0340"/>
                </a:solidFill>
                <a:latin typeface="Tahoma"/>
                <a:cs typeface="Tahoma"/>
              </a:rPr>
              <a:t>through</a:t>
            </a:r>
            <a:r>
              <a:rPr sz="2150" spc="-45" dirty="0">
                <a:solidFill>
                  <a:srgbClr val="0D0340"/>
                </a:solidFill>
                <a:latin typeface="Tahoma"/>
                <a:cs typeface="Tahoma"/>
              </a:rPr>
              <a:t> </a:t>
            </a:r>
            <a:r>
              <a:rPr sz="2150" dirty="0">
                <a:solidFill>
                  <a:srgbClr val="0D0340"/>
                </a:solidFill>
                <a:latin typeface="Tahoma"/>
                <a:cs typeface="Tahoma"/>
              </a:rPr>
              <a:t>compelling</a:t>
            </a:r>
            <a:r>
              <a:rPr sz="2150" spc="-40" dirty="0">
                <a:solidFill>
                  <a:srgbClr val="0D0340"/>
                </a:solidFill>
                <a:latin typeface="Tahoma"/>
                <a:cs typeface="Tahoma"/>
              </a:rPr>
              <a:t> </a:t>
            </a:r>
            <a:r>
              <a:rPr sz="2150" dirty="0">
                <a:solidFill>
                  <a:srgbClr val="0D0340"/>
                </a:solidFill>
                <a:latin typeface="Tahoma"/>
                <a:cs typeface="Tahoma"/>
              </a:rPr>
              <a:t>visuals</a:t>
            </a:r>
            <a:r>
              <a:rPr sz="2150" spc="-40" dirty="0">
                <a:solidFill>
                  <a:srgbClr val="0D0340"/>
                </a:solidFill>
                <a:latin typeface="Tahoma"/>
                <a:cs typeface="Tahoma"/>
              </a:rPr>
              <a:t> </a:t>
            </a:r>
            <a:r>
              <a:rPr sz="2150" spc="-20" dirty="0">
                <a:solidFill>
                  <a:srgbClr val="0D0340"/>
                </a:solidFill>
                <a:latin typeface="Tahoma"/>
                <a:cs typeface="Tahoma"/>
              </a:rPr>
              <a:t>like </a:t>
            </a:r>
            <a:r>
              <a:rPr sz="2150" spc="60" dirty="0">
                <a:solidFill>
                  <a:srgbClr val="0D0340"/>
                </a:solidFill>
                <a:latin typeface="Tahoma"/>
                <a:cs typeface="Tahoma"/>
              </a:rPr>
              <a:t>bar</a:t>
            </a:r>
            <a:r>
              <a:rPr sz="2150" spc="-195" dirty="0">
                <a:solidFill>
                  <a:srgbClr val="0D0340"/>
                </a:solidFill>
                <a:latin typeface="Tahoma"/>
                <a:cs typeface="Tahoma"/>
              </a:rPr>
              <a:t> </a:t>
            </a:r>
            <a:r>
              <a:rPr sz="2150" spc="50" dirty="0">
                <a:solidFill>
                  <a:srgbClr val="0D0340"/>
                </a:solidFill>
                <a:latin typeface="Tahoma"/>
                <a:cs typeface="Tahoma"/>
              </a:rPr>
              <a:t>charts</a:t>
            </a:r>
            <a:r>
              <a:rPr sz="2150" spc="-190" dirty="0">
                <a:solidFill>
                  <a:srgbClr val="0D0340"/>
                </a:solidFill>
                <a:latin typeface="Tahoma"/>
                <a:cs typeface="Tahoma"/>
              </a:rPr>
              <a:t> </a:t>
            </a:r>
            <a:r>
              <a:rPr sz="2150" spc="75" dirty="0">
                <a:solidFill>
                  <a:srgbClr val="0D0340"/>
                </a:solidFill>
                <a:latin typeface="Tahoma"/>
                <a:cs typeface="Tahoma"/>
              </a:rPr>
              <a:t>and</a:t>
            </a:r>
            <a:r>
              <a:rPr sz="2150" spc="-190" dirty="0">
                <a:solidFill>
                  <a:srgbClr val="0D0340"/>
                </a:solidFill>
                <a:latin typeface="Tahoma"/>
                <a:cs typeface="Tahoma"/>
              </a:rPr>
              <a:t> </a:t>
            </a:r>
            <a:r>
              <a:rPr sz="2150" dirty="0">
                <a:solidFill>
                  <a:srgbClr val="0D0340"/>
                </a:solidFill>
                <a:latin typeface="Tahoma"/>
                <a:cs typeface="Tahoma"/>
              </a:rPr>
              <a:t>pie</a:t>
            </a:r>
            <a:r>
              <a:rPr sz="2150" spc="-190" dirty="0">
                <a:solidFill>
                  <a:srgbClr val="0D0340"/>
                </a:solidFill>
                <a:latin typeface="Tahoma"/>
                <a:cs typeface="Tahoma"/>
              </a:rPr>
              <a:t> </a:t>
            </a:r>
            <a:r>
              <a:rPr sz="2150" spc="-10" dirty="0">
                <a:solidFill>
                  <a:srgbClr val="0D0340"/>
                </a:solidFill>
                <a:latin typeface="Tahoma"/>
                <a:cs typeface="Tahoma"/>
              </a:rPr>
              <a:t>charts.</a:t>
            </a:r>
            <a:endParaRPr sz="2150">
              <a:latin typeface="Tahoma"/>
              <a:cs typeface="Tahoma"/>
            </a:endParaRPr>
          </a:p>
          <a:p>
            <a:pPr marL="160655" marR="352425">
              <a:lnSpc>
                <a:spcPct val="116199"/>
              </a:lnSpc>
            </a:pPr>
            <a:r>
              <a:rPr sz="2150" dirty="0">
                <a:solidFill>
                  <a:srgbClr val="0D0340"/>
                </a:solidFill>
                <a:latin typeface="Tahoma"/>
                <a:cs typeface="Tahoma"/>
              </a:rPr>
              <a:t>Understood</a:t>
            </a:r>
            <a:r>
              <a:rPr sz="2150" spc="-105" dirty="0">
                <a:solidFill>
                  <a:srgbClr val="0D0340"/>
                </a:solidFill>
                <a:latin typeface="Tahoma"/>
                <a:cs typeface="Tahoma"/>
              </a:rPr>
              <a:t> </a:t>
            </a:r>
            <a:r>
              <a:rPr sz="2150" dirty="0">
                <a:solidFill>
                  <a:srgbClr val="0D0340"/>
                </a:solidFill>
                <a:latin typeface="Tahoma"/>
                <a:cs typeface="Tahoma"/>
              </a:rPr>
              <a:t>the</a:t>
            </a:r>
            <a:r>
              <a:rPr sz="2150" spc="-100" dirty="0">
                <a:solidFill>
                  <a:srgbClr val="0D0340"/>
                </a:solidFill>
                <a:latin typeface="Tahoma"/>
                <a:cs typeface="Tahoma"/>
              </a:rPr>
              <a:t> </a:t>
            </a:r>
            <a:r>
              <a:rPr sz="2150" spc="55" dirty="0">
                <a:solidFill>
                  <a:srgbClr val="0D0340"/>
                </a:solidFill>
                <a:latin typeface="Tahoma"/>
                <a:cs typeface="Tahoma"/>
              </a:rPr>
              <a:t>impact</a:t>
            </a:r>
            <a:r>
              <a:rPr sz="2150" spc="-100" dirty="0">
                <a:solidFill>
                  <a:srgbClr val="0D0340"/>
                </a:solidFill>
                <a:latin typeface="Tahoma"/>
                <a:cs typeface="Tahoma"/>
              </a:rPr>
              <a:t> </a:t>
            </a:r>
            <a:r>
              <a:rPr sz="2150" dirty="0">
                <a:solidFill>
                  <a:srgbClr val="0D0340"/>
                </a:solidFill>
                <a:latin typeface="Tahoma"/>
                <a:cs typeface="Tahoma"/>
              </a:rPr>
              <a:t>of</a:t>
            </a:r>
            <a:r>
              <a:rPr sz="2150" spc="-105" dirty="0">
                <a:solidFill>
                  <a:srgbClr val="0D0340"/>
                </a:solidFill>
                <a:latin typeface="Tahoma"/>
                <a:cs typeface="Tahoma"/>
              </a:rPr>
              <a:t> </a:t>
            </a:r>
            <a:r>
              <a:rPr sz="2150" spc="40" dirty="0">
                <a:solidFill>
                  <a:srgbClr val="0D0340"/>
                </a:solidFill>
                <a:latin typeface="Tahoma"/>
                <a:cs typeface="Tahoma"/>
              </a:rPr>
              <a:t>clear </a:t>
            </a:r>
            <a:r>
              <a:rPr sz="2150" spc="75" dirty="0">
                <a:solidFill>
                  <a:srgbClr val="0D0340"/>
                </a:solidFill>
                <a:latin typeface="Tahoma"/>
                <a:cs typeface="Tahoma"/>
              </a:rPr>
              <a:t>and</a:t>
            </a:r>
            <a:r>
              <a:rPr sz="2150" spc="-110" dirty="0">
                <a:solidFill>
                  <a:srgbClr val="0D0340"/>
                </a:solidFill>
                <a:latin typeface="Tahoma"/>
                <a:cs typeface="Tahoma"/>
              </a:rPr>
              <a:t> </a:t>
            </a:r>
            <a:r>
              <a:rPr sz="2150" dirty="0">
                <a:solidFill>
                  <a:srgbClr val="0D0340"/>
                </a:solidFill>
                <a:latin typeface="Tahoma"/>
                <a:cs typeface="Tahoma"/>
              </a:rPr>
              <a:t>structured</a:t>
            </a:r>
            <a:r>
              <a:rPr sz="2150" spc="-95" dirty="0">
                <a:solidFill>
                  <a:srgbClr val="0D0340"/>
                </a:solidFill>
                <a:latin typeface="Tahoma"/>
                <a:cs typeface="Tahoma"/>
              </a:rPr>
              <a:t> </a:t>
            </a:r>
            <a:r>
              <a:rPr sz="2150" spc="60" dirty="0">
                <a:solidFill>
                  <a:srgbClr val="0D0340"/>
                </a:solidFill>
                <a:latin typeface="Tahoma"/>
                <a:cs typeface="Tahoma"/>
              </a:rPr>
              <a:t>data </a:t>
            </a:r>
            <a:r>
              <a:rPr sz="2150" dirty="0">
                <a:solidFill>
                  <a:srgbClr val="0D0340"/>
                </a:solidFill>
                <a:latin typeface="Tahoma"/>
                <a:cs typeface="Tahoma"/>
              </a:rPr>
              <a:t>representation</a:t>
            </a:r>
            <a:r>
              <a:rPr sz="2150" spc="-75" dirty="0">
                <a:solidFill>
                  <a:srgbClr val="0D0340"/>
                </a:solidFill>
                <a:latin typeface="Tahoma"/>
                <a:cs typeface="Tahoma"/>
              </a:rPr>
              <a:t> </a:t>
            </a:r>
            <a:r>
              <a:rPr sz="2150" spc="-10" dirty="0">
                <a:solidFill>
                  <a:srgbClr val="0D0340"/>
                </a:solidFill>
                <a:latin typeface="Tahoma"/>
                <a:cs typeface="Tahoma"/>
              </a:rPr>
              <a:t>for</a:t>
            </a:r>
            <a:r>
              <a:rPr sz="2150" spc="-70" dirty="0">
                <a:solidFill>
                  <a:srgbClr val="0D0340"/>
                </a:solidFill>
                <a:latin typeface="Tahoma"/>
                <a:cs typeface="Tahoma"/>
              </a:rPr>
              <a:t> </a:t>
            </a:r>
            <a:r>
              <a:rPr sz="2150" spc="-10" dirty="0">
                <a:solidFill>
                  <a:srgbClr val="0D0340"/>
                </a:solidFill>
                <a:latin typeface="Tahoma"/>
                <a:cs typeface="Tahoma"/>
              </a:rPr>
              <a:t>decision- making.</a:t>
            </a:r>
            <a:endParaRPr sz="2150">
              <a:latin typeface="Tahoma"/>
              <a:cs typeface="Tahoma"/>
            </a:endParaRPr>
          </a:p>
          <a:p>
            <a:pPr marL="160655" marR="850265">
              <a:lnSpc>
                <a:spcPct val="116199"/>
              </a:lnSpc>
            </a:pPr>
            <a:r>
              <a:rPr sz="2150" spc="55" dirty="0">
                <a:solidFill>
                  <a:srgbClr val="0D0340"/>
                </a:solidFill>
                <a:latin typeface="Tahoma"/>
                <a:cs typeface="Tahoma"/>
              </a:rPr>
              <a:t>Gained</a:t>
            </a:r>
            <a:r>
              <a:rPr sz="2150" spc="-45" dirty="0">
                <a:solidFill>
                  <a:srgbClr val="0D0340"/>
                </a:solidFill>
                <a:latin typeface="Tahoma"/>
                <a:cs typeface="Tahoma"/>
              </a:rPr>
              <a:t> </a:t>
            </a:r>
            <a:r>
              <a:rPr sz="2150" dirty="0">
                <a:solidFill>
                  <a:srgbClr val="0D0340"/>
                </a:solidFill>
                <a:latin typeface="Tahoma"/>
                <a:cs typeface="Tahoma"/>
              </a:rPr>
              <a:t>experience</a:t>
            </a:r>
            <a:r>
              <a:rPr sz="2150" spc="-40" dirty="0">
                <a:solidFill>
                  <a:srgbClr val="0D0340"/>
                </a:solidFill>
                <a:latin typeface="Tahoma"/>
                <a:cs typeface="Tahoma"/>
              </a:rPr>
              <a:t> </a:t>
            </a:r>
            <a:r>
              <a:rPr sz="2150" spc="-25" dirty="0">
                <a:solidFill>
                  <a:srgbClr val="0D0340"/>
                </a:solidFill>
                <a:latin typeface="Tahoma"/>
                <a:cs typeface="Tahoma"/>
              </a:rPr>
              <a:t>in </a:t>
            </a:r>
            <a:r>
              <a:rPr sz="2150" dirty="0">
                <a:solidFill>
                  <a:srgbClr val="0D0340"/>
                </a:solidFill>
                <a:latin typeface="Tahoma"/>
                <a:cs typeface="Tahoma"/>
              </a:rPr>
              <a:t>interpreting</a:t>
            </a:r>
            <a:r>
              <a:rPr sz="2150" spc="-114" dirty="0">
                <a:solidFill>
                  <a:srgbClr val="0D0340"/>
                </a:solidFill>
                <a:latin typeface="Tahoma"/>
                <a:cs typeface="Tahoma"/>
              </a:rPr>
              <a:t> </a:t>
            </a:r>
            <a:r>
              <a:rPr sz="2150" dirty="0">
                <a:solidFill>
                  <a:srgbClr val="0D0340"/>
                </a:solidFill>
                <a:latin typeface="Tahoma"/>
                <a:cs typeface="Tahoma"/>
              </a:rPr>
              <a:t>election</a:t>
            </a:r>
            <a:r>
              <a:rPr sz="2150" spc="-114" dirty="0">
                <a:solidFill>
                  <a:srgbClr val="0D0340"/>
                </a:solidFill>
                <a:latin typeface="Tahoma"/>
                <a:cs typeface="Tahoma"/>
              </a:rPr>
              <a:t> </a:t>
            </a:r>
            <a:r>
              <a:rPr sz="2150" spc="-10" dirty="0">
                <a:solidFill>
                  <a:srgbClr val="0D0340"/>
                </a:solidFill>
                <a:latin typeface="Tahoma"/>
                <a:cs typeface="Tahoma"/>
              </a:rPr>
              <a:t>trends </a:t>
            </a:r>
            <a:r>
              <a:rPr sz="2150" dirty="0">
                <a:solidFill>
                  <a:srgbClr val="0D0340"/>
                </a:solidFill>
                <a:latin typeface="Tahoma"/>
                <a:cs typeface="Tahoma"/>
              </a:rPr>
              <a:t>through</a:t>
            </a:r>
            <a:r>
              <a:rPr sz="2150" spc="-170" dirty="0">
                <a:solidFill>
                  <a:srgbClr val="0D0340"/>
                </a:solidFill>
                <a:latin typeface="Tahoma"/>
                <a:cs typeface="Tahoma"/>
              </a:rPr>
              <a:t> </a:t>
            </a:r>
            <a:r>
              <a:rPr sz="2150" spc="50" dirty="0">
                <a:solidFill>
                  <a:srgbClr val="0D0340"/>
                </a:solidFill>
                <a:latin typeface="Tahoma"/>
                <a:cs typeface="Tahoma"/>
              </a:rPr>
              <a:t>graphical</a:t>
            </a:r>
            <a:r>
              <a:rPr sz="2150" spc="-170" dirty="0">
                <a:solidFill>
                  <a:srgbClr val="0D0340"/>
                </a:solidFill>
                <a:latin typeface="Tahoma"/>
                <a:cs typeface="Tahoma"/>
              </a:rPr>
              <a:t> </a:t>
            </a:r>
            <a:r>
              <a:rPr sz="2150" spc="-10" dirty="0">
                <a:solidFill>
                  <a:srgbClr val="0D0340"/>
                </a:solidFill>
                <a:latin typeface="Tahoma"/>
                <a:cs typeface="Tahoma"/>
              </a:rPr>
              <a:t>analysis.</a:t>
            </a:r>
            <a:endParaRPr sz="2150">
              <a:latin typeface="Tahoma"/>
              <a:cs typeface="Tahoma"/>
            </a:endParaRPr>
          </a:p>
        </p:txBody>
      </p:sp>
      <p:pic>
        <p:nvPicPr>
          <p:cNvPr id="12" name="object 12"/>
          <p:cNvPicPr/>
          <p:nvPr/>
        </p:nvPicPr>
        <p:blipFill>
          <a:blip r:embed="rId2" cstate="print"/>
          <a:stretch>
            <a:fillRect/>
          </a:stretch>
        </p:blipFill>
        <p:spPr>
          <a:xfrm>
            <a:off x="12756173" y="6069413"/>
            <a:ext cx="76155" cy="76155"/>
          </a:xfrm>
          <a:prstGeom prst="rect">
            <a:avLst/>
          </a:prstGeom>
        </p:spPr>
      </p:pic>
      <p:pic>
        <p:nvPicPr>
          <p:cNvPr id="13" name="object 13"/>
          <p:cNvPicPr/>
          <p:nvPr/>
        </p:nvPicPr>
        <p:blipFill>
          <a:blip r:embed="rId2" cstate="print"/>
          <a:stretch>
            <a:fillRect/>
          </a:stretch>
        </p:blipFill>
        <p:spPr>
          <a:xfrm>
            <a:off x="12756173" y="7211745"/>
            <a:ext cx="76155" cy="76155"/>
          </a:xfrm>
          <a:prstGeom prst="rect">
            <a:avLst/>
          </a:prstGeom>
        </p:spPr>
      </p:pic>
      <p:pic>
        <p:nvPicPr>
          <p:cNvPr id="14" name="object 14"/>
          <p:cNvPicPr/>
          <p:nvPr/>
        </p:nvPicPr>
        <p:blipFill>
          <a:blip r:embed="rId2" cstate="print"/>
          <a:stretch>
            <a:fillRect/>
          </a:stretch>
        </p:blipFill>
        <p:spPr>
          <a:xfrm>
            <a:off x="12756173" y="8354077"/>
            <a:ext cx="76155" cy="76155"/>
          </a:xfrm>
          <a:prstGeom prst="rect">
            <a:avLst/>
          </a:prstGeom>
        </p:spPr>
      </p:pic>
      <p:sp>
        <p:nvSpPr>
          <p:cNvPr id="15" name="object 15"/>
          <p:cNvSpPr txBox="1"/>
          <p:nvPr/>
        </p:nvSpPr>
        <p:spPr>
          <a:xfrm>
            <a:off x="12750308" y="3887887"/>
            <a:ext cx="4201795" cy="5405120"/>
          </a:xfrm>
          <a:prstGeom prst="rect">
            <a:avLst/>
          </a:prstGeom>
        </p:spPr>
        <p:txBody>
          <a:bodyPr vert="horz" wrap="square" lIns="0" tIns="12700" rIns="0" bIns="0" rtlCol="0">
            <a:spAutoFit/>
          </a:bodyPr>
          <a:lstStyle/>
          <a:p>
            <a:pPr marL="12700" marR="276225">
              <a:lnSpc>
                <a:spcPct val="116300"/>
              </a:lnSpc>
              <a:spcBef>
                <a:spcPts val="100"/>
              </a:spcBef>
            </a:pPr>
            <a:r>
              <a:rPr sz="3600" b="1" spc="-204" dirty="0">
                <a:solidFill>
                  <a:srgbClr val="0D0340"/>
                </a:solidFill>
                <a:latin typeface="Arial"/>
                <a:cs typeface="Arial"/>
              </a:rPr>
              <a:t>Real-</a:t>
            </a:r>
            <a:r>
              <a:rPr sz="3600" b="1" spc="-20" dirty="0">
                <a:solidFill>
                  <a:srgbClr val="0D0340"/>
                </a:solidFill>
                <a:latin typeface="Arial"/>
                <a:cs typeface="Arial"/>
              </a:rPr>
              <a:t>World </a:t>
            </a:r>
            <a:r>
              <a:rPr sz="3600" b="1" spc="-145" dirty="0">
                <a:solidFill>
                  <a:srgbClr val="0D0340"/>
                </a:solidFill>
                <a:latin typeface="Arial"/>
                <a:cs typeface="Arial"/>
              </a:rPr>
              <a:t>Application</a:t>
            </a:r>
            <a:r>
              <a:rPr sz="3600" b="1" spc="-185" dirty="0">
                <a:solidFill>
                  <a:srgbClr val="0D0340"/>
                </a:solidFill>
                <a:latin typeface="Arial"/>
                <a:cs typeface="Arial"/>
              </a:rPr>
              <a:t> </a:t>
            </a:r>
            <a:r>
              <a:rPr sz="3600" b="1" spc="-60" dirty="0">
                <a:solidFill>
                  <a:srgbClr val="0D0340"/>
                </a:solidFill>
                <a:latin typeface="Arial"/>
                <a:cs typeface="Arial"/>
              </a:rPr>
              <a:t>of</a:t>
            </a:r>
            <a:r>
              <a:rPr sz="3600" b="1" spc="-185" dirty="0">
                <a:solidFill>
                  <a:srgbClr val="0D0340"/>
                </a:solidFill>
                <a:latin typeface="Arial"/>
                <a:cs typeface="Arial"/>
              </a:rPr>
              <a:t> </a:t>
            </a:r>
            <a:r>
              <a:rPr sz="3600" b="1" spc="-20" dirty="0">
                <a:solidFill>
                  <a:srgbClr val="0D0340"/>
                </a:solidFill>
                <a:latin typeface="Arial"/>
                <a:cs typeface="Arial"/>
              </a:rPr>
              <a:t>Data </a:t>
            </a:r>
            <a:r>
              <a:rPr sz="3600" b="1" spc="-75" dirty="0">
                <a:solidFill>
                  <a:srgbClr val="0D0340"/>
                </a:solidFill>
                <a:latin typeface="Arial"/>
                <a:cs typeface="Arial"/>
              </a:rPr>
              <a:t>Science</a:t>
            </a:r>
            <a:endParaRPr sz="3600">
              <a:latin typeface="Arial"/>
              <a:cs typeface="Arial"/>
            </a:endParaRPr>
          </a:p>
          <a:p>
            <a:pPr marL="207645" marR="5080">
              <a:lnSpc>
                <a:spcPct val="116199"/>
              </a:lnSpc>
              <a:spcBef>
                <a:spcPts val="300"/>
              </a:spcBef>
            </a:pPr>
            <a:r>
              <a:rPr sz="2150" dirty="0">
                <a:solidFill>
                  <a:srgbClr val="0D0340"/>
                </a:solidFill>
                <a:latin typeface="Tahoma"/>
                <a:cs typeface="Tahoma"/>
              </a:rPr>
              <a:t>Applied</a:t>
            </a:r>
            <a:r>
              <a:rPr sz="2150" spc="-105" dirty="0">
                <a:solidFill>
                  <a:srgbClr val="0D0340"/>
                </a:solidFill>
                <a:latin typeface="Tahoma"/>
                <a:cs typeface="Tahoma"/>
              </a:rPr>
              <a:t> </a:t>
            </a:r>
            <a:r>
              <a:rPr sz="2150" spc="80" dirty="0">
                <a:solidFill>
                  <a:srgbClr val="0D0340"/>
                </a:solidFill>
                <a:latin typeface="Tahoma"/>
                <a:cs typeface="Tahoma"/>
              </a:rPr>
              <a:t>data</a:t>
            </a:r>
            <a:r>
              <a:rPr sz="2150" spc="-105" dirty="0">
                <a:solidFill>
                  <a:srgbClr val="0D0340"/>
                </a:solidFill>
                <a:latin typeface="Tahoma"/>
                <a:cs typeface="Tahoma"/>
              </a:rPr>
              <a:t> </a:t>
            </a:r>
            <a:r>
              <a:rPr sz="2150" spc="65" dirty="0">
                <a:solidFill>
                  <a:srgbClr val="0D0340"/>
                </a:solidFill>
                <a:latin typeface="Tahoma"/>
                <a:cs typeface="Tahoma"/>
              </a:rPr>
              <a:t>science</a:t>
            </a:r>
            <a:r>
              <a:rPr sz="2150" spc="-105" dirty="0">
                <a:solidFill>
                  <a:srgbClr val="0D0340"/>
                </a:solidFill>
                <a:latin typeface="Tahoma"/>
                <a:cs typeface="Tahoma"/>
              </a:rPr>
              <a:t> </a:t>
            </a:r>
            <a:r>
              <a:rPr sz="2150" spc="-10" dirty="0">
                <a:solidFill>
                  <a:srgbClr val="0D0340"/>
                </a:solidFill>
                <a:latin typeface="Tahoma"/>
                <a:cs typeface="Tahoma"/>
              </a:rPr>
              <a:t>techniques </a:t>
            </a:r>
            <a:r>
              <a:rPr sz="2150" dirty="0">
                <a:solidFill>
                  <a:srgbClr val="0D0340"/>
                </a:solidFill>
                <a:latin typeface="Tahoma"/>
                <a:cs typeface="Tahoma"/>
              </a:rPr>
              <a:t>to</a:t>
            </a:r>
            <a:r>
              <a:rPr sz="2150" spc="-60" dirty="0">
                <a:solidFill>
                  <a:srgbClr val="0D0340"/>
                </a:solidFill>
                <a:latin typeface="Tahoma"/>
                <a:cs typeface="Tahoma"/>
              </a:rPr>
              <a:t> </a:t>
            </a:r>
            <a:r>
              <a:rPr sz="2150" dirty="0">
                <a:solidFill>
                  <a:srgbClr val="0D0340"/>
                </a:solidFill>
                <a:latin typeface="Tahoma"/>
                <a:cs typeface="Tahoma"/>
              </a:rPr>
              <a:t>analyze</a:t>
            </a:r>
            <a:r>
              <a:rPr sz="2150" spc="-60" dirty="0">
                <a:solidFill>
                  <a:srgbClr val="0D0340"/>
                </a:solidFill>
                <a:latin typeface="Tahoma"/>
                <a:cs typeface="Tahoma"/>
              </a:rPr>
              <a:t> </a:t>
            </a:r>
            <a:r>
              <a:rPr sz="2150" dirty="0">
                <a:solidFill>
                  <a:srgbClr val="0D0340"/>
                </a:solidFill>
                <a:latin typeface="Tahoma"/>
                <a:cs typeface="Tahoma"/>
              </a:rPr>
              <a:t>large-</a:t>
            </a:r>
            <a:r>
              <a:rPr sz="2150" spc="75" dirty="0">
                <a:solidFill>
                  <a:srgbClr val="0D0340"/>
                </a:solidFill>
                <a:latin typeface="Tahoma"/>
                <a:cs typeface="Tahoma"/>
              </a:rPr>
              <a:t>scale</a:t>
            </a:r>
            <a:r>
              <a:rPr sz="2150" spc="-55" dirty="0">
                <a:solidFill>
                  <a:srgbClr val="0D0340"/>
                </a:solidFill>
                <a:latin typeface="Tahoma"/>
                <a:cs typeface="Tahoma"/>
              </a:rPr>
              <a:t> </a:t>
            </a:r>
            <a:r>
              <a:rPr sz="2150" spc="-10" dirty="0">
                <a:solidFill>
                  <a:srgbClr val="0D0340"/>
                </a:solidFill>
                <a:latin typeface="Tahoma"/>
                <a:cs typeface="Tahoma"/>
              </a:rPr>
              <a:t>elections </a:t>
            </a:r>
            <a:r>
              <a:rPr sz="2150" spc="-30" dirty="0">
                <a:solidFill>
                  <a:srgbClr val="0D0340"/>
                </a:solidFill>
                <a:latin typeface="Tahoma"/>
                <a:cs typeface="Tahoma"/>
              </a:rPr>
              <a:t>in</a:t>
            </a:r>
            <a:r>
              <a:rPr sz="2150" spc="-135" dirty="0">
                <a:solidFill>
                  <a:srgbClr val="0D0340"/>
                </a:solidFill>
                <a:latin typeface="Tahoma"/>
                <a:cs typeface="Tahoma"/>
              </a:rPr>
              <a:t> </a:t>
            </a:r>
            <a:r>
              <a:rPr sz="2150" spc="145" dirty="0">
                <a:solidFill>
                  <a:srgbClr val="0D0340"/>
                </a:solidFill>
                <a:latin typeface="Tahoma"/>
                <a:cs typeface="Tahoma"/>
              </a:rPr>
              <a:t>a</a:t>
            </a:r>
            <a:r>
              <a:rPr sz="2150" spc="-130" dirty="0">
                <a:solidFill>
                  <a:srgbClr val="0D0340"/>
                </a:solidFill>
                <a:latin typeface="Tahoma"/>
                <a:cs typeface="Tahoma"/>
              </a:rPr>
              <a:t> </a:t>
            </a:r>
            <a:r>
              <a:rPr sz="2150" dirty="0">
                <a:solidFill>
                  <a:srgbClr val="0D0340"/>
                </a:solidFill>
                <a:latin typeface="Tahoma"/>
                <a:cs typeface="Tahoma"/>
              </a:rPr>
              <a:t>structured</a:t>
            </a:r>
            <a:r>
              <a:rPr sz="2150" spc="-135" dirty="0">
                <a:solidFill>
                  <a:srgbClr val="0D0340"/>
                </a:solidFill>
                <a:latin typeface="Tahoma"/>
                <a:cs typeface="Tahoma"/>
              </a:rPr>
              <a:t> </a:t>
            </a:r>
            <a:r>
              <a:rPr sz="2150" spc="-10" dirty="0">
                <a:solidFill>
                  <a:srgbClr val="0D0340"/>
                </a:solidFill>
                <a:latin typeface="Tahoma"/>
                <a:cs typeface="Tahoma"/>
              </a:rPr>
              <a:t>manner.</a:t>
            </a:r>
            <a:endParaRPr sz="2150">
              <a:latin typeface="Tahoma"/>
              <a:cs typeface="Tahoma"/>
            </a:endParaRPr>
          </a:p>
          <a:p>
            <a:pPr marL="207645" marR="59055">
              <a:lnSpc>
                <a:spcPct val="116199"/>
              </a:lnSpc>
            </a:pPr>
            <a:r>
              <a:rPr sz="2150" spc="50" dirty="0">
                <a:solidFill>
                  <a:srgbClr val="0D0340"/>
                </a:solidFill>
                <a:latin typeface="Tahoma"/>
                <a:cs typeface="Tahoma"/>
              </a:rPr>
              <a:t>Learned</a:t>
            </a:r>
            <a:r>
              <a:rPr sz="2150" spc="-150" dirty="0">
                <a:solidFill>
                  <a:srgbClr val="0D0340"/>
                </a:solidFill>
                <a:latin typeface="Tahoma"/>
                <a:cs typeface="Tahoma"/>
              </a:rPr>
              <a:t> </a:t>
            </a:r>
            <a:r>
              <a:rPr sz="2150" dirty="0">
                <a:solidFill>
                  <a:srgbClr val="0D0340"/>
                </a:solidFill>
                <a:latin typeface="Tahoma"/>
                <a:cs typeface="Tahoma"/>
              </a:rPr>
              <a:t>how</a:t>
            </a:r>
            <a:r>
              <a:rPr sz="2150" spc="-150" dirty="0">
                <a:solidFill>
                  <a:srgbClr val="0D0340"/>
                </a:solidFill>
                <a:latin typeface="Tahoma"/>
                <a:cs typeface="Tahoma"/>
              </a:rPr>
              <a:t> </a:t>
            </a:r>
            <a:r>
              <a:rPr sz="2150" dirty="0">
                <a:solidFill>
                  <a:srgbClr val="0D0340"/>
                </a:solidFill>
                <a:latin typeface="Tahoma"/>
                <a:cs typeface="Tahoma"/>
              </a:rPr>
              <a:t>election</a:t>
            </a:r>
            <a:r>
              <a:rPr sz="2150" spc="-150" dirty="0">
                <a:solidFill>
                  <a:srgbClr val="0D0340"/>
                </a:solidFill>
                <a:latin typeface="Tahoma"/>
                <a:cs typeface="Tahoma"/>
              </a:rPr>
              <a:t> </a:t>
            </a:r>
            <a:r>
              <a:rPr sz="2150" spc="80" dirty="0">
                <a:solidFill>
                  <a:srgbClr val="0D0340"/>
                </a:solidFill>
                <a:latin typeface="Tahoma"/>
                <a:cs typeface="Tahoma"/>
              </a:rPr>
              <a:t>data</a:t>
            </a:r>
            <a:r>
              <a:rPr sz="2150" spc="-145" dirty="0">
                <a:solidFill>
                  <a:srgbClr val="0D0340"/>
                </a:solidFill>
                <a:latin typeface="Tahoma"/>
                <a:cs typeface="Tahoma"/>
              </a:rPr>
              <a:t> </a:t>
            </a:r>
            <a:r>
              <a:rPr sz="2150" spc="80" dirty="0">
                <a:solidFill>
                  <a:srgbClr val="0D0340"/>
                </a:solidFill>
                <a:latin typeface="Tahoma"/>
                <a:cs typeface="Tahoma"/>
              </a:rPr>
              <a:t>can </a:t>
            </a:r>
            <a:r>
              <a:rPr sz="2150" dirty="0">
                <a:solidFill>
                  <a:srgbClr val="0D0340"/>
                </a:solidFill>
                <a:latin typeface="Tahoma"/>
                <a:cs typeface="Tahoma"/>
              </a:rPr>
              <a:t>influence</a:t>
            </a:r>
            <a:r>
              <a:rPr sz="2150" spc="-5" dirty="0">
                <a:solidFill>
                  <a:srgbClr val="0D0340"/>
                </a:solidFill>
                <a:latin typeface="Tahoma"/>
                <a:cs typeface="Tahoma"/>
              </a:rPr>
              <a:t> </a:t>
            </a:r>
            <a:r>
              <a:rPr sz="2150" dirty="0">
                <a:solidFill>
                  <a:srgbClr val="0D0340"/>
                </a:solidFill>
                <a:latin typeface="Tahoma"/>
                <a:cs typeface="Tahoma"/>
              </a:rPr>
              <a:t>political strategies</a:t>
            </a:r>
            <a:r>
              <a:rPr sz="2150" spc="-5" dirty="0">
                <a:solidFill>
                  <a:srgbClr val="0D0340"/>
                </a:solidFill>
                <a:latin typeface="Tahoma"/>
                <a:cs typeface="Tahoma"/>
              </a:rPr>
              <a:t> </a:t>
            </a:r>
            <a:r>
              <a:rPr sz="2150" spc="50" dirty="0">
                <a:solidFill>
                  <a:srgbClr val="0D0340"/>
                </a:solidFill>
                <a:latin typeface="Tahoma"/>
                <a:cs typeface="Tahoma"/>
              </a:rPr>
              <a:t>and </a:t>
            </a:r>
            <a:r>
              <a:rPr sz="2150" spc="45" dirty="0">
                <a:solidFill>
                  <a:srgbClr val="0D0340"/>
                </a:solidFill>
                <a:latin typeface="Tahoma"/>
                <a:cs typeface="Tahoma"/>
              </a:rPr>
              <a:t>governance</a:t>
            </a:r>
            <a:r>
              <a:rPr sz="2150" spc="-190" dirty="0">
                <a:solidFill>
                  <a:srgbClr val="0D0340"/>
                </a:solidFill>
                <a:latin typeface="Tahoma"/>
                <a:cs typeface="Tahoma"/>
              </a:rPr>
              <a:t> </a:t>
            </a:r>
            <a:r>
              <a:rPr sz="2150" spc="-10" dirty="0">
                <a:solidFill>
                  <a:srgbClr val="0D0340"/>
                </a:solidFill>
                <a:latin typeface="Tahoma"/>
                <a:cs typeface="Tahoma"/>
              </a:rPr>
              <a:t>decisions.</a:t>
            </a:r>
            <a:endParaRPr sz="2150">
              <a:latin typeface="Tahoma"/>
              <a:cs typeface="Tahoma"/>
            </a:endParaRPr>
          </a:p>
          <a:p>
            <a:pPr marL="207645" marR="32384">
              <a:lnSpc>
                <a:spcPct val="116199"/>
              </a:lnSpc>
            </a:pPr>
            <a:r>
              <a:rPr sz="2150" dirty="0">
                <a:solidFill>
                  <a:srgbClr val="0D0340"/>
                </a:solidFill>
                <a:latin typeface="Tahoma"/>
                <a:cs typeface="Tahoma"/>
              </a:rPr>
              <a:t>Developed</a:t>
            </a:r>
            <a:r>
              <a:rPr sz="2150" spc="-125" dirty="0">
                <a:solidFill>
                  <a:srgbClr val="0D0340"/>
                </a:solidFill>
                <a:latin typeface="Tahoma"/>
                <a:cs typeface="Tahoma"/>
              </a:rPr>
              <a:t> </a:t>
            </a:r>
            <a:r>
              <a:rPr sz="2150" dirty="0">
                <a:solidFill>
                  <a:srgbClr val="0D0340"/>
                </a:solidFill>
                <a:latin typeface="Tahoma"/>
                <a:cs typeface="Tahoma"/>
              </a:rPr>
              <a:t>the</a:t>
            </a:r>
            <a:r>
              <a:rPr sz="2150" spc="-125" dirty="0">
                <a:solidFill>
                  <a:srgbClr val="0D0340"/>
                </a:solidFill>
                <a:latin typeface="Tahoma"/>
                <a:cs typeface="Tahoma"/>
              </a:rPr>
              <a:t> </a:t>
            </a:r>
            <a:r>
              <a:rPr sz="2150" dirty="0">
                <a:solidFill>
                  <a:srgbClr val="0D0340"/>
                </a:solidFill>
                <a:latin typeface="Tahoma"/>
                <a:cs typeface="Tahoma"/>
              </a:rPr>
              <a:t>ability</a:t>
            </a:r>
            <a:r>
              <a:rPr sz="2150" spc="-125" dirty="0">
                <a:solidFill>
                  <a:srgbClr val="0D0340"/>
                </a:solidFill>
                <a:latin typeface="Tahoma"/>
                <a:cs typeface="Tahoma"/>
              </a:rPr>
              <a:t> </a:t>
            </a:r>
            <a:r>
              <a:rPr sz="2150" dirty="0">
                <a:solidFill>
                  <a:srgbClr val="0D0340"/>
                </a:solidFill>
                <a:latin typeface="Tahoma"/>
                <a:cs typeface="Tahoma"/>
              </a:rPr>
              <a:t>to</a:t>
            </a:r>
            <a:r>
              <a:rPr sz="2150" spc="-125" dirty="0">
                <a:solidFill>
                  <a:srgbClr val="0D0340"/>
                </a:solidFill>
                <a:latin typeface="Tahoma"/>
                <a:cs typeface="Tahoma"/>
              </a:rPr>
              <a:t> </a:t>
            </a:r>
            <a:r>
              <a:rPr sz="2150" spc="-10" dirty="0">
                <a:solidFill>
                  <a:srgbClr val="0D0340"/>
                </a:solidFill>
                <a:latin typeface="Tahoma"/>
                <a:cs typeface="Tahoma"/>
              </a:rPr>
              <a:t>derive </a:t>
            </a:r>
            <a:r>
              <a:rPr sz="2150" dirty="0">
                <a:solidFill>
                  <a:srgbClr val="0D0340"/>
                </a:solidFill>
                <a:latin typeface="Tahoma"/>
                <a:cs typeface="Tahoma"/>
              </a:rPr>
              <a:t>insights</a:t>
            </a:r>
            <a:r>
              <a:rPr sz="2150" spc="-150" dirty="0">
                <a:solidFill>
                  <a:srgbClr val="0D0340"/>
                </a:solidFill>
                <a:latin typeface="Tahoma"/>
                <a:cs typeface="Tahoma"/>
              </a:rPr>
              <a:t> </a:t>
            </a:r>
            <a:r>
              <a:rPr sz="2150" dirty="0">
                <a:solidFill>
                  <a:srgbClr val="0D0340"/>
                </a:solidFill>
                <a:latin typeface="Tahoma"/>
                <a:cs typeface="Tahoma"/>
              </a:rPr>
              <a:t>that</a:t>
            </a:r>
            <a:r>
              <a:rPr sz="2150" spc="-150" dirty="0">
                <a:solidFill>
                  <a:srgbClr val="0D0340"/>
                </a:solidFill>
                <a:latin typeface="Tahoma"/>
                <a:cs typeface="Tahoma"/>
              </a:rPr>
              <a:t> </a:t>
            </a:r>
            <a:r>
              <a:rPr sz="2150" spc="105" dirty="0">
                <a:solidFill>
                  <a:srgbClr val="0D0340"/>
                </a:solidFill>
                <a:latin typeface="Tahoma"/>
                <a:cs typeface="Tahoma"/>
              </a:rPr>
              <a:t>can</a:t>
            </a:r>
            <a:r>
              <a:rPr sz="2150" spc="-150" dirty="0">
                <a:solidFill>
                  <a:srgbClr val="0D0340"/>
                </a:solidFill>
                <a:latin typeface="Tahoma"/>
                <a:cs typeface="Tahoma"/>
              </a:rPr>
              <a:t> </a:t>
            </a:r>
            <a:r>
              <a:rPr sz="2150" dirty="0">
                <a:solidFill>
                  <a:srgbClr val="0D0340"/>
                </a:solidFill>
                <a:latin typeface="Tahoma"/>
                <a:cs typeface="Tahoma"/>
              </a:rPr>
              <a:t>help</a:t>
            </a:r>
            <a:r>
              <a:rPr sz="2150" spc="-150" dirty="0">
                <a:solidFill>
                  <a:srgbClr val="0D0340"/>
                </a:solidFill>
                <a:latin typeface="Tahoma"/>
                <a:cs typeface="Tahoma"/>
              </a:rPr>
              <a:t> </a:t>
            </a:r>
            <a:r>
              <a:rPr sz="2150" spc="-10" dirty="0">
                <a:solidFill>
                  <a:srgbClr val="0D0340"/>
                </a:solidFill>
                <a:latin typeface="Tahoma"/>
                <a:cs typeface="Tahoma"/>
              </a:rPr>
              <a:t>journalists, </a:t>
            </a:r>
            <a:r>
              <a:rPr sz="2150" dirty="0">
                <a:solidFill>
                  <a:srgbClr val="0D0340"/>
                </a:solidFill>
                <a:latin typeface="Tahoma"/>
                <a:cs typeface="Tahoma"/>
              </a:rPr>
              <a:t>policymakers,</a:t>
            </a:r>
            <a:r>
              <a:rPr sz="2150" spc="-95" dirty="0">
                <a:solidFill>
                  <a:srgbClr val="0D0340"/>
                </a:solidFill>
                <a:latin typeface="Tahoma"/>
                <a:cs typeface="Tahoma"/>
              </a:rPr>
              <a:t> </a:t>
            </a:r>
            <a:r>
              <a:rPr sz="2150" spc="75" dirty="0">
                <a:solidFill>
                  <a:srgbClr val="0D0340"/>
                </a:solidFill>
                <a:latin typeface="Tahoma"/>
                <a:cs typeface="Tahoma"/>
              </a:rPr>
              <a:t>and</a:t>
            </a:r>
            <a:r>
              <a:rPr sz="2150" spc="-90" dirty="0">
                <a:solidFill>
                  <a:srgbClr val="0D0340"/>
                </a:solidFill>
                <a:latin typeface="Tahoma"/>
                <a:cs typeface="Tahoma"/>
              </a:rPr>
              <a:t> </a:t>
            </a:r>
            <a:r>
              <a:rPr sz="2150" spc="-10" dirty="0">
                <a:solidFill>
                  <a:srgbClr val="0D0340"/>
                </a:solidFill>
                <a:latin typeface="Tahoma"/>
                <a:cs typeface="Tahoma"/>
              </a:rPr>
              <a:t>citizens.</a:t>
            </a:r>
            <a:endParaRPr sz="215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359150"/>
            <a:ext cx="18288000" cy="2443480"/>
            <a:chOff x="0" y="1359150"/>
            <a:chExt cx="18288000" cy="2443480"/>
          </a:xfrm>
        </p:grpSpPr>
        <p:sp>
          <p:nvSpPr>
            <p:cNvPr id="3" name="object 3"/>
            <p:cNvSpPr/>
            <p:nvPr/>
          </p:nvSpPr>
          <p:spPr>
            <a:xfrm>
              <a:off x="0" y="1359150"/>
              <a:ext cx="18288000" cy="2443480"/>
            </a:xfrm>
            <a:custGeom>
              <a:avLst/>
              <a:gdLst/>
              <a:ahLst/>
              <a:cxnLst/>
              <a:rect l="l" t="t" r="r" b="b"/>
              <a:pathLst>
                <a:path w="18288000" h="2443479">
                  <a:moveTo>
                    <a:pt x="18287998" y="2443182"/>
                  </a:moveTo>
                  <a:lnTo>
                    <a:pt x="0" y="2443182"/>
                  </a:lnTo>
                  <a:lnTo>
                    <a:pt x="0" y="0"/>
                  </a:lnTo>
                  <a:lnTo>
                    <a:pt x="18287998" y="0"/>
                  </a:lnTo>
                  <a:lnTo>
                    <a:pt x="18287998" y="2443182"/>
                  </a:lnTo>
                  <a:close/>
                </a:path>
              </a:pathLst>
            </a:custGeom>
            <a:solidFill>
              <a:srgbClr val="8573D0"/>
            </a:solidFill>
          </p:spPr>
          <p:txBody>
            <a:bodyPr wrap="square" lIns="0" tIns="0" rIns="0" bIns="0" rtlCol="0"/>
            <a:lstStyle/>
            <a:p>
              <a:endParaRPr/>
            </a:p>
          </p:txBody>
        </p:sp>
        <p:sp>
          <p:nvSpPr>
            <p:cNvPr id="4" name="object 4"/>
            <p:cNvSpPr/>
            <p:nvPr/>
          </p:nvSpPr>
          <p:spPr>
            <a:xfrm>
              <a:off x="534231" y="1637192"/>
              <a:ext cx="1846580" cy="1995170"/>
            </a:xfrm>
            <a:custGeom>
              <a:avLst/>
              <a:gdLst/>
              <a:ahLst/>
              <a:cxnLst/>
              <a:rect l="l" t="t" r="r" b="b"/>
              <a:pathLst>
                <a:path w="1846580" h="1995170">
                  <a:moveTo>
                    <a:pt x="1846579" y="1995114"/>
                  </a:moveTo>
                  <a:lnTo>
                    <a:pt x="8" y="1995114"/>
                  </a:lnTo>
                  <a:lnTo>
                    <a:pt x="0" y="744530"/>
                  </a:lnTo>
                  <a:lnTo>
                    <a:pt x="318937" y="424632"/>
                  </a:lnTo>
                  <a:lnTo>
                    <a:pt x="882422" y="424632"/>
                  </a:lnTo>
                  <a:lnTo>
                    <a:pt x="836011" y="409178"/>
                  </a:lnTo>
                  <a:lnTo>
                    <a:pt x="794997" y="384095"/>
                  </a:lnTo>
                  <a:lnTo>
                    <a:pt x="760738" y="350739"/>
                  </a:lnTo>
                  <a:lnTo>
                    <a:pt x="734588" y="310465"/>
                  </a:lnTo>
                  <a:lnTo>
                    <a:pt x="717904" y="264631"/>
                  </a:lnTo>
                  <a:lnTo>
                    <a:pt x="712041" y="214593"/>
                  </a:lnTo>
                  <a:lnTo>
                    <a:pt x="717708" y="165388"/>
                  </a:lnTo>
                  <a:lnTo>
                    <a:pt x="733848" y="120219"/>
                  </a:lnTo>
                  <a:lnTo>
                    <a:pt x="759175" y="80375"/>
                  </a:lnTo>
                  <a:lnTo>
                    <a:pt x="792402" y="47142"/>
                  </a:lnTo>
                  <a:lnTo>
                    <a:pt x="832242" y="21811"/>
                  </a:lnTo>
                  <a:lnTo>
                    <a:pt x="877406" y="5667"/>
                  </a:lnTo>
                  <a:lnTo>
                    <a:pt x="926609" y="0"/>
                  </a:lnTo>
                  <a:lnTo>
                    <a:pt x="975812" y="5667"/>
                  </a:lnTo>
                  <a:lnTo>
                    <a:pt x="1020976" y="21811"/>
                  </a:lnTo>
                  <a:lnTo>
                    <a:pt x="1060816" y="47142"/>
                  </a:lnTo>
                  <a:lnTo>
                    <a:pt x="1094043" y="80375"/>
                  </a:lnTo>
                  <a:lnTo>
                    <a:pt x="1119370" y="120219"/>
                  </a:lnTo>
                  <a:lnTo>
                    <a:pt x="1135510" y="165388"/>
                  </a:lnTo>
                  <a:lnTo>
                    <a:pt x="1141176" y="214593"/>
                  </a:lnTo>
                  <a:lnTo>
                    <a:pt x="1135314" y="264631"/>
                  </a:lnTo>
                  <a:lnTo>
                    <a:pt x="1118630" y="310465"/>
                  </a:lnTo>
                  <a:lnTo>
                    <a:pt x="1092480" y="350739"/>
                  </a:lnTo>
                  <a:lnTo>
                    <a:pt x="1058221" y="384095"/>
                  </a:lnTo>
                  <a:lnTo>
                    <a:pt x="1017207" y="409178"/>
                  </a:lnTo>
                  <a:lnTo>
                    <a:pt x="970796" y="424632"/>
                  </a:lnTo>
                  <a:lnTo>
                    <a:pt x="1527651" y="424632"/>
                  </a:lnTo>
                  <a:lnTo>
                    <a:pt x="1846579" y="744530"/>
                  </a:lnTo>
                  <a:lnTo>
                    <a:pt x="1846579" y="1995114"/>
                  </a:lnTo>
                  <a:close/>
                </a:path>
              </a:pathLst>
            </a:custGeom>
            <a:solidFill>
              <a:srgbClr val="FFFFFF"/>
            </a:solidFill>
          </p:spPr>
          <p:txBody>
            <a:bodyPr wrap="square" lIns="0" tIns="0" rIns="0" bIns="0" rtlCol="0"/>
            <a:lstStyle/>
            <a:p>
              <a:endParaRPr/>
            </a:p>
          </p:txBody>
        </p:sp>
        <p:sp>
          <p:nvSpPr>
            <p:cNvPr id="5" name="object 5"/>
            <p:cNvSpPr/>
            <p:nvPr/>
          </p:nvSpPr>
          <p:spPr>
            <a:xfrm>
              <a:off x="856771" y="1504465"/>
              <a:ext cx="1208405" cy="1687195"/>
            </a:xfrm>
            <a:custGeom>
              <a:avLst/>
              <a:gdLst/>
              <a:ahLst/>
              <a:cxnLst/>
              <a:rect l="l" t="t" r="r" b="b"/>
              <a:pathLst>
                <a:path w="1208405" h="1687195">
                  <a:moveTo>
                    <a:pt x="871308" y="1424701"/>
                  </a:moveTo>
                  <a:lnTo>
                    <a:pt x="647842" y="1424701"/>
                  </a:lnTo>
                  <a:lnTo>
                    <a:pt x="637790" y="1422679"/>
                  </a:lnTo>
                  <a:lnTo>
                    <a:pt x="629582" y="1417160"/>
                  </a:lnTo>
                  <a:lnTo>
                    <a:pt x="624048" y="1408966"/>
                  </a:lnTo>
                  <a:lnTo>
                    <a:pt x="622019" y="1398919"/>
                  </a:lnTo>
                  <a:lnTo>
                    <a:pt x="624048" y="1388891"/>
                  </a:lnTo>
                  <a:lnTo>
                    <a:pt x="629582" y="1380695"/>
                  </a:lnTo>
                  <a:lnTo>
                    <a:pt x="637790" y="1375166"/>
                  </a:lnTo>
                  <a:lnTo>
                    <a:pt x="647842" y="1373137"/>
                  </a:lnTo>
                  <a:lnTo>
                    <a:pt x="871308" y="1373137"/>
                  </a:lnTo>
                  <a:lnTo>
                    <a:pt x="881336" y="1375166"/>
                  </a:lnTo>
                  <a:lnTo>
                    <a:pt x="889531" y="1380695"/>
                  </a:lnTo>
                  <a:lnTo>
                    <a:pt x="895059" y="1388891"/>
                  </a:lnTo>
                  <a:lnTo>
                    <a:pt x="897088" y="1398919"/>
                  </a:lnTo>
                  <a:lnTo>
                    <a:pt x="895059" y="1408966"/>
                  </a:lnTo>
                  <a:lnTo>
                    <a:pt x="889531" y="1417160"/>
                  </a:lnTo>
                  <a:lnTo>
                    <a:pt x="881336" y="1422679"/>
                  </a:lnTo>
                  <a:lnTo>
                    <a:pt x="871308" y="1424701"/>
                  </a:lnTo>
                  <a:close/>
                </a:path>
                <a:path w="1208405" h="1687195">
                  <a:moveTo>
                    <a:pt x="759554" y="1686885"/>
                  </a:moveTo>
                  <a:lnTo>
                    <a:pt x="749526" y="1684856"/>
                  </a:lnTo>
                  <a:lnTo>
                    <a:pt x="741331" y="1679327"/>
                  </a:lnTo>
                  <a:lnTo>
                    <a:pt x="735802" y="1671131"/>
                  </a:lnTo>
                  <a:lnTo>
                    <a:pt x="733774" y="1661103"/>
                  </a:lnTo>
                  <a:lnTo>
                    <a:pt x="733774" y="1424701"/>
                  </a:lnTo>
                  <a:lnTo>
                    <a:pt x="785333" y="1424701"/>
                  </a:lnTo>
                  <a:lnTo>
                    <a:pt x="785333" y="1661103"/>
                  </a:lnTo>
                  <a:lnTo>
                    <a:pt x="783305" y="1671131"/>
                  </a:lnTo>
                  <a:lnTo>
                    <a:pt x="777776" y="1679327"/>
                  </a:lnTo>
                  <a:lnTo>
                    <a:pt x="769581" y="1684856"/>
                  </a:lnTo>
                  <a:lnTo>
                    <a:pt x="759554" y="1686885"/>
                  </a:lnTo>
                  <a:close/>
                </a:path>
                <a:path w="1208405" h="1687195">
                  <a:moveTo>
                    <a:pt x="1182320" y="1686885"/>
                  </a:moveTo>
                  <a:lnTo>
                    <a:pt x="958854" y="1686885"/>
                  </a:lnTo>
                  <a:lnTo>
                    <a:pt x="948808" y="1684856"/>
                  </a:lnTo>
                  <a:lnTo>
                    <a:pt x="940615" y="1679327"/>
                  </a:lnTo>
                  <a:lnTo>
                    <a:pt x="935097" y="1671131"/>
                  </a:lnTo>
                  <a:lnTo>
                    <a:pt x="933074" y="1661102"/>
                  </a:lnTo>
                  <a:lnTo>
                    <a:pt x="933074" y="1398919"/>
                  </a:lnTo>
                  <a:lnTo>
                    <a:pt x="935097" y="1388891"/>
                  </a:lnTo>
                  <a:lnTo>
                    <a:pt x="940615" y="1380695"/>
                  </a:lnTo>
                  <a:lnTo>
                    <a:pt x="948808" y="1375166"/>
                  </a:lnTo>
                  <a:lnTo>
                    <a:pt x="958854" y="1373137"/>
                  </a:lnTo>
                  <a:lnTo>
                    <a:pt x="1182320" y="1373137"/>
                  </a:lnTo>
                  <a:lnTo>
                    <a:pt x="1192347" y="1375166"/>
                  </a:lnTo>
                  <a:lnTo>
                    <a:pt x="1200542" y="1380695"/>
                  </a:lnTo>
                  <a:lnTo>
                    <a:pt x="1206071" y="1388891"/>
                  </a:lnTo>
                  <a:lnTo>
                    <a:pt x="1208099" y="1398919"/>
                  </a:lnTo>
                  <a:lnTo>
                    <a:pt x="1206071" y="1408966"/>
                  </a:lnTo>
                  <a:lnTo>
                    <a:pt x="1200542" y="1417160"/>
                  </a:lnTo>
                  <a:lnTo>
                    <a:pt x="1192347" y="1422679"/>
                  </a:lnTo>
                  <a:lnTo>
                    <a:pt x="1182320" y="1424701"/>
                  </a:lnTo>
                  <a:lnTo>
                    <a:pt x="984633" y="1424701"/>
                  </a:lnTo>
                  <a:lnTo>
                    <a:pt x="984633" y="1504229"/>
                  </a:lnTo>
                  <a:lnTo>
                    <a:pt x="1127533" y="1504229"/>
                  </a:lnTo>
                  <a:lnTo>
                    <a:pt x="1137560" y="1506251"/>
                  </a:lnTo>
                  <a:lnTo>
                    <a:pt x="1145755" y="1511770"/>
                  </a:lnTo>
                  <a:lnTo>
                    <a:pt x="1151284" y="1519964"/>
                  </a:lnTo>
                  <a:lnTo>
                    <a:pt x="1153312" y="1530011"/>
                  </a:lnTo>
                  <a:lnTo>
                    <a:pt x="1151284" y="1540039"/>
                  </a:lnTo>
                  <a:lnTo>
                    <a:pt x="1145755" y="1548235"/>
                  </a:lnTo>
                  <a:lnTo>
                    <a:pt x="1137560" y="1553764"/>
                  </a:lnTo>
                  <a:lnTo>
                    <a:pt x="1127533" y="1555793"/>
                  </a:lnTo>
                  <a:lnTo>
                    <a:pt x="984633" y="1555793"/>
                  </a:lnTo>
                  <a:lnTo>
                    <a:pt x="984633" y="1635320"/>
                  </a:lnTo>
                  <a:lnTo>
                    <a:pt x="1182320" y="1635320"/>
                  </a:lnTo>
                  <a:lnTo>
                    <a:pt x="1192347" y="1637343"/>
                  </a:lnTo>
                  <a:lnTo>
                    <a:pt x="1200542" y="1642862"/>
                  </a:lnTo>
                  <a:lnTo>
                    <a:pt x="1206071" y="1651056"/>
                  </a:lnTo>
                  <a:lnTo>
                    <a:pt x="1208099" y="1661102"/>
                  </a:lnTo>
                  <a:lnTo>
                    <a:pt x="1206071" y="1671131"/>
                  </a:lnTo>
                  <a:lnTo>
                    <a:pt x="1200542" y="1679327"/>
                  </a:lnTo>
                  <a:lnTo>
                    <a:pt x="1192347" y="1684856"/>
                  </a:lnTo>
                  <a:lnTo>
                    <a:pt x="1182320" y="1686885"/>
                  </a:lnTo>
                  <a:close/>
                </a:path>
                <a:path w="1208405" h="1687195">
                  <a:moveTo>
                    <a:pt x="514626" y="1686885"/>
                  </a:moveTo>
                  <a:lnTo>
                    <a:pt x="382457" y="1686885"/>
                  </a:lnTo>
                  <a:lnTo>
                    <a:pt x="354676" y="1681259"/>
                  </a:lnTo>
                  <a:lnTo>
                    <a:pt x="331962" y="1665929"/>
                  </a:lnTo>
                  <a:lnTo>
                    <a:pt x="316632" y="1643212"/>
                  </a:lnTo>
                  <a:lnTo>
                    <a:pt x="311008" y="1615428"/>
                  </a:lnTo>
                  <a:lnTo>
                    <a:pt x="311008" y="1444594"/>
                  </a:lnTo>
                  <a:lnTo>
                    <a:pt x="316632" y="1416810"/>
                  </a:lnTo>
                  <a:lnTo>
                    <a:pt x="331962" y="1394093"/>
                  </a:lnTo>
                  <a:lnTo>
                    <a:pt x="354676" y="1378763"/>
                  </a:lnTo>
                  <a:lnTo>
                    <a:pt x="382457" y="1373137"/>
                  </a:lnTo>
                  <a:lnTo>
                    <a:pt x="514626" y="1373137"/>
                  </a:lnTo>
                  <a:lnTo>
                    <a:pt x="542401" y="1378763"/>
                  </a:lnTo>
                  <a:lnTo>
                    <a:pt x="565100" y="1394093"/>
                  </a:lnTo>
                  <a:lnTo>
                    <a:pt x="580414" y="1416810"/>
                  </a:lnTo>
                  <a:lnTo>
                    <a:pt x="582010" y="1424701"/>
                  </a:lnTo>
                  <a:lnTo>
                    <a:pt x="382457" y="1424701"/>
                  </a:lnTo>
                  <a:lnTo>
                    <a:pt x="374730" y="1426270"/>
                  </a:lnTo>
                  <a:lnTo>
                    <a:pt x="368406" y="1430542"/>
                  </a:lnTo>
                  <a:lnTo>
                    <a:pt x="364135" y="1436866"/>
                  </a:lnTo>
                  <a:lnTo>
                    <a:pt x="362567" y="1444594"/>
                  </a:lnTo>
                  <a:lnTo>
                    <a:pt x="362567" y="1615428"/>
                  </a:lnTo>
                  <a:lnTo>
                    <a:pt x="364135" y="1623155"/>
                  </a:lnTo>
                  <a:lnTo>
                    <a:pt x="368406" y="1629480"/>
                  </a:lnTo>
                  <a:lnTo>
                    <a:pt x="374730" y="1633752"/>
                  </a:lnTo>
                  <a:lnTo>
                    <a:pt x="382457" y="1635320"/>
                  </a:lnTo>
                  <a:lnTo>
                    <a:pt x="582010" y="1635320"/>
                  </a:lnTo>
                  <a:lnTo>
                    <a:pt x="580414" y="1643212"/>
                  </a:lnTo>
                  <a:lnTo>
                    <a:pt x="565100" y="1665929"/>
                  </a:lnTo>
                  <a:lnTo>
                    <a:pt x="542401" y="1681259"/>
                  </a:lnTo>
                  <a:lnTo>
                    <a:pt x="514626" y="1686885"/>
                  </a:lnTo>
                  <a:close/>
                </a:path>
                <a:path w="1208405" h="1687195">
                  <a:moveTo>
                    <a:pt x="582010" y="1635320"/>
                  </a:moveTo>
                  <a:lnTo>
                    <a:pt x="514626" y="1635320"/>
                  </a:lnTo>
                  <a:lnTo>
                    <a:pt x="522346" y="1633752"/>
                  </a:lnTo>
                  <a:lnTo>
                    <a:pt x="528656" y="1629480"/>
                  </a:lnTo>
                  <a:lnTo>
                    <a:pt x="532912" y="1623155"/>
                  </a:lnTo>
                  <a:lnTo>
                    <a:pt x="534474" y="1615428"/>
                  </a:lnTo>
                  <a:lnTo>
                    <a:pt x="534474" y="1444594"/>
                  </a:lnTo>
                  <a:lnTo>
                    <a:pt x="532912" y="1436866"/>
                  </a:lnTo>
                  <a:lnTo>
                    <a:pt x="528656" y="1430542"/>
                  </a:lnTo>
                  <a:lnTo>
                    <a:pt x="522346" y="1426270"/>
                  </a:lnTo>
                  <a:lnTo>
                    <a:pt x="514626" y="1424701"/>
                  </a:lnTo>
                  <a:lnTo>
                    <a:pt x="582010" y="1424701"/>
                  </a:lnTo>
                  <a:lnTo>
                    <a:pt x="586032" y="1444594"/>
                  </a:lnTo>
                  <a:lnTo>
                    <a:pt x="586032" y="1615428"/>
                  </a:lnTo>
                  <a:lnTo>
                    <a:pt x="582010" y="1635320"/>
                  </a:lnTo>
                  <a:close/>
                </a:path>
                <a:path w="1208405" h="1687195">
                  <a:moveTo>
                    <a:pt x="943543" y="694632"/>
                  </a:moveTo>
                  <a:lnTo>
                    <a:pt x="264552" y="694632"/>
                  </a:lnTo>
                  <a:lnTo>
                    <a:pt x="264552" y="0"/>
                  </a:lnTo>
                  <a:lnTo>
                    <a:pt x="943543" y="0"/>
                  </a:lnTo>
                  <a:lnTo>
                    <a:pt x="943543" y="167613"/>
                  </a:lnTo>
                  <a:lnTo>
                    <a:pt x="604048" y="167613"/>
                  </a:lnTo>
                  <a:lnTo>
                    <a:pt x="556282" y="174032"/>
                  </a:lnTo>
                  <a:lnTo>
                    <a:pt x="513361" y="192146"/>
                  </a:lnTo>
                  <a:lnTo>
                    <a:pt x="476999" y="220243"/>
                  </a:lnTo>
                  <a:lnTo>
                    <a:pt x="448905" y="256611"/>
                  </a:lnTo>
                  <a:lnTo>
                    <a:pt x="430794" y="299536"/>
                  </a:lnTo>
                  <a:lnTo>
                    <a:pt x="424376" y="347307"/>
                  </a:lnTo>
                  <a:lnTo>
                    <a:pt x="430794" y="395076"/>
                  </a:lnTo>
                  <a:lnTo>
                    <a:pt x="448905" y="438005"/>
                  </a:lnTo>
                  <a:lnTo>
                    <a:pt x="476999" y="474379"/>
                  </a:lnTo>
                  <a:lnTo>
                    <a:pt x="513361" y="502485"/>
                  </a:lnTo>
                  <a:lnTo>
                    <a:pt x="556282" y="520606"/>
                  </a:lnTo>
                  <a:lnTo>
                    <a:pt x="604048" y="527027"/>
                  </a:lnTo>
                  <a:lnTo>
                    <a:pt x="943543" y="527027"/>
                  </a:lnTo>
                  <a:lnTo>
                    <a:pt x="943543" y="694632"/>
                  </a:lnTo>
                  <a:close/>
                </a:path>
                <a:path w="1208405" h="1687195">
                  <a:moveTo>
                    <a:pt x="943543" y="527027"/>
                  </a:moveTo>
                  <a:lnTo>
                    <a:pt x="604048" y="527027"/>
                  </a:lnTo>
                  <a:lnTo>
                    <a:pt x="651814" y="520606"/>
                  </a:lnTo>
                  <a:lnTo>
                    <a:pt x="694734" y="502485"/>
                  </a:lnTo>
                  <a:lnTo>
                    <a:pt x="731097" y="474379"/>
                  </a:lnTo>
                  <a:lnTo>
                    <a:pt x="759190" y="438005"/>
                  </a:lnTo>
                  <a:lnTo>
                    <a:pt x="777301" y="395076"/>
                  </a:lnTo>
                  <a:lnTo>
                    <a:pt x="783719" y="347307"/>
                  </a:lnTo>
                  <a:lnTo>
                    <a:pt x="777301" y="299536"/>
                  </a:lnTo>
                  <a:lnTo>
                    <a:pt x="759190" y="256611"/>
                  </a:lnTo>
                  <a:lnTo>
                    <a:pt x="731097" y="220243"/>
                  </a:lnTo>
                  <a:lnTo>
                    <a:pt x="694734" y="192146"/>
                  </a:lnTo>
                  <a:lnTo>
                    <a:pt x="651814" y="174032"/>
                  </a:lnTo>
                  <a:lnTo>
                    <a:pt x="604048" y="167613"/>
                  </a:lnTo>
                  <a:lnTo>
                    <a:pt x="943543" y="167613"/>
                  </a:lnTo>
                  <a:lnTo>
                    <a:pt x="943543" y="527027"/>
                  </a:lnTo>
                  <a:close/>
                </a:path>
                <a:path w="1208405" h="1687195">
                  <a:moveTo>
                    <a:pt x="137530" y="1686872"/>
                  </a:moveTo>
                  <a:lnTo>
                    <a:pt x="2072" y="1409027"/>
                  </a:lnTo>
                  <a:lnTo>
                    <a:pt x="0" y="1399008"/>
                  </a:lnTo>
                  <a:lnTo>
                    <a:pt x="1870" y="1389303"/>
                  </a:lnTo>
                  <a:lnTo>
                    <a:pt x="7245" y="1380998"/>
                  </a:lnTo>
                  <a:lnTo>
                    <a:pt x="15686" y="1375174"/>
                  </a:lnTo>
                  <a:lnTo>
                    <a:pt x="25716" y="1373124"/>
                  </a:lnTo>
                  <a:lnTo>
                    <a:pt x="35423" y="1375000"/>
                  </a:lnTo>
                  <a:lnTo>
                    <a:pt x="43717" y="1380377"/>
                  </a:lnTo>
                  <a:lnTo>
                    <a:pt x="49509" y="1388829"/>
                  </a:lnTo>
                  <a:lnTo>
                    <a:pt x="137530" y="1595304"/>
                  </a:lnTo>
                  <a:lnTo>
                    <a:pt x="193571" y="1595304"/>
                  </a:lnTo>
                  <a:lnTo>
                    <a:pt x="161216" y="1671210"/>
                  </a:lnTo>
                  <a:lnTo>
                    <a:pt x="157276" y="1677670"/>
                  </a:lnTo>
                  <a:lnTo>
                    <a:pt x="151745" y="1682607"/>
                  </a:lnTo>
                  <a:lnTo>
                    <a:pt x="145028" y="1685762"/>
                  </a:lnTo>
                  <a:lnTo>
                    <a:pt x="137530" y="1686872"/>
                  </a:lnTo>
                  <a:close/>
                </a:path>
                <a:path w="1208405" h="1687195">
                  <a:moveTo>
                    <a:pt x="193571" y="1595304"/>
                  </a:moveTo>
                  <a:lnTo>
                    <a:pt x="137530" y="1595304"/>
                  </a:lnTo>
                  <a:lnTo>
                    <a:pt x="225556" y="1388829"/>
                  </a:lnTo>
                  <a:lnTo>
                    <a:pt x="231335" y="1380377"/>
                  </a:lnTo>
                  <a:lnTo>
                    <a:pt x="239629" y="1375000"/>
                  </a:lnTo>
                  <a:lnTo>
                    <a:pt x="249338" y="1373124"/>
                  </a:lnTo>
                  <a:lnTo>
                    <a:pt x="259361" y="1375174"/>
                  </a:lnTo>
                  <a:lnTo>
                    <a:pt x="267794" y="1380998"/>
                  </a:lnTo>
                  <a:lnTo>
                    <a:pt x="273167" y="1389303"/>
                  </a:lnTo>
                  <a:lnTo>
                    <a:pt x="275040" y="1399008"/>
                  </a:lnTo>
                  <a:lnTo>
                    <a:pt x="272971" y="1409027"/>
                  </a:lnTo>
                  <a:lnTo>
                    <a:pt x="193571" y="1595304"/>
                  </a:lnTo>
                  <a:close/>
                </a:path>
              </a:pathLst>
            </a:custGeom>
            <a:solidFill>
              <a:srgbClr val="EF2F44"/>
            </a:solidFill>
          </p:spPr>
          <p:txBody>
            <a:bodyPr wrap="square" lIns="0" tIns="0" rIns="0" bIns="0" rtlCol="0"/>
            <a:lstStyle/>
            <a:p>
              <a:endParaRPr/>
            </a:p>
          </p:txBody>
        </p:sp>
        <p:sp>
          <p:nvSpPr>
            <p:cNvPr id="6" name="object 6"/>
            <p:cNvSpPr/>
            <p:nvPr/>
          </p:nvSpPr>
          <p:spPr>
            <a:xfrm>
              <a:off x="513848" y="1478691"/>
              <a:ext cx="1894205" cy="2181225"/>
            </a:xfrm>
            <a:custGeom>
              <a:avLst/>
              <a:gdLst/>
              <a:ahLst/>
              <a:cxnLst/>
              <a:rect l="l" t="t" r="r" b="b"/>
              <a:pathLst>
                <a:path w="1894205" h="2181225">
                  <a:moveTo>
                    <a:pt x="1868120" y="2181225"/>
                  </a:moveTo>
                  <a:lnTo>
                    <a:pt x="25780" y="2181225"/>
                  </a:lnTo>
                  <a:lnTo>
                    <a:pt x="15749" y="2179197"/>
                  </a:lnTo>
                  <a:lnTo>
                    <a:pt x="7554" y="2173667"/>
                  </a:lnTo>
                  <a:lnTo>
                    <a:pt x="2027" y="2165471"/>
                  </a:lnTo>
                  <a:lnTo>
                    <a:pt x="0" y="2155443"/>
                  </a:lnTo>
                  <a:lnTo>
                    <a:pt x="51" y="900671"/>
                  </a:lnTo>
                  <a:lnTo>
                    <a:pt x="204" y="899188"/>
                  </a:lnTo>
                  <a:lnTo>
                    <a:pt x="489" y="897661"/>
                  </a:lnTo>
                  <a:lnTo>
                    <a:pt x="562" y="897268"/>
                  </a:lnTo>
                  <a:lnTo>
                    <a:pt x="681" y="896876"/>
                  </a:lnTo>
                  <a:lnTo>
                    <a:pt x="1039" y="895392"/>
                  </a:lnTo>
                  <a:lnTo>
                    <a:pt x="4242" y="888457"/>
                  </a:lnTo>
                  <a:lnTo>
                    <a:pt x="4498" y="887976"/>
                  </a:lnTo>
                  <a:lnTo>
                    <a:pt x="314202" y="557346"/>
                  </a:lnTo>
                  <a:lnTo>
                    <a:pt x="321020" y="554423"/>
                  </a:lnTo>
                  <a:lnTo>
                    <a:pt x="581674" y="554423"/>
                  </a:lnTo>
                  <a:lnTo>
                    <a:pt x="581674" y="25782"/>
                  </a:lnTo>
                  <a:lnTo>
                    <a:pt x="1286445" y="0"/>
                  </a:lnTo>
                  <a:lnTo>
                    <a:pt x="1296472" y="2025"/>
                  </a:lnTo>
                  <a:lnTo>
                    <a:pt x="1304667" y="7548"/>
                  </a:lnTo>
                  <a:lnTo>
                    <a:pt x="1310196" y="15743"/>
                  </a:lnTo>
                  <a:lnTo>
                    <a:pt x="1312224" y="25782"/>
                  </a:lnTo>
                  <a:lnTo>
                    <a:pt x="1312224" y="51564"/>
                  </a:lnTo>
                  <a:lnTo>
                    <a:pt x="633277" y="51564"/>
                  </a:lnTo>
                  <a:lnTo>
                    <a:pt x="633277" y="605987"/>
                  </a:lnTo>
                  <a:lnTo>
                    <a:pt x="339299" y="605987"/>
                  </a:lnTo>
                  <a:lnTo>
                    <a:pt x="85321" y="876721"/>
                  </a:lnTo>
                  <a:lnTo>
                    <a:pt x="1879268" y="876721"/>
                  </a:lnTo>
                  <a:lnTo>
                    <a:pt x="1886919" y="884879"/>
                  </a:lnTo>
                  <a:lnTo>
                    <a:pt x="1887836" y="885882"/>
                  </a:lnTo>
                  <a:lnTo>
                    <a:pt x="1888664" y="886886"/>
                  </a:lnTo>
                  <a:lnTo>
                    <a:pt x="1889406" y="887976"/>
                  </a:lnTo>
                  <a:lnTo>
                    <a:pt x="1889537" y="888238"/>
                  </a:lnTo>
                  <a:lnTo>
                    <a:pt x="1890453" y="889721"/>
                  </a:lnTo>
                  <a:lnTo>
                    <a:pt x="1891063" y="890812"/>
                  </a:lnTo>
                  <a:lnTo>
                    <a:pt x="1891543" y="891902"/>
                  </a:lnTo>
                  <a:lnTo>
                    <a:pt x="1891761" y="892339"/>
                  </a:lnTo>
                  <a:lnTo>
                    <a:pt x="1892110" y="893298"/>
                  </a:lnTo>
                  <a:lnTo>
                    <a:pt x="1892547" y="894345"/>
                  </a:lnTo>
                  <a:lnTo>
                    <a:pt x="1892852" y="895392"/>
                  </a:lnTo>
                  <a:lnTo>
                    <a:pt x="1893109" y="896484"/>
                  </a:lnTo>
                  <a:lnTo>
                    <a:pt x="1893201" y="896876"/>
                  </a:lnTo>
                  <a:lnTo>
                    <a:pt x="1893332" y="897268"/>
                  </a:lnTo>
                  <a:lnTo>
                    <a:pt x="1893724" y="899188"/>
                  </a:lnTo>
                  <a:lnTo>
                    <a:pt x="1893855" y="900671"/>
                  </a:lnTo>
                  <a:lnTo>
                    <a:pt x="1893900" y="928329"/>
                  </a:lnTo>
                  <a:lnTo>
                    <a:pt x="51580" y="928329"/>
                  </a:lnTo>
                  <a:lnTo>
                    <a:pt x="51580" y="2129660"/>
                  </a:lnTo>
                  <a:lnTo>
                    <a:pt x="1893900" y="2129660"/>
                  </a:lnTo>
                  <a:lnTo>
                    <a:pt x="1893900" y="2155443"/>
                  </a:lnTo>
                  <a:lnTo>
                    <a:pt x="1891877" y="2165471"/>
                  </a:lnTo>
                  <a:lnTo>
                    <a:pt x="1886359" y="2173667"/>
                  </a:lnTo>
                  <a:lnTo>
                    <a:pt x="1878166" y="2179197"/>
                  </a:lnTo>
                  <a:lnTo>
                    <a:pt x="1868120" y="2181225"/>
                  </a:lnTo>
                  <a:close/>
                </a:path>
                <a:path w="1894205" h="2181225">
                  <a:moveTo>
                    <a:pt x="1312224" y="694632"/>
                  </a:moveTo>
                  <a:lnTo>
                    <a:pt x="1260665" y="694632"/>
                  </a:lnTo>
                  <a:lnTo>
                    <a:pt x="1260665" y="51564"/>
                  </a:lnTo>
                  <a:lnTo>
                    <a:pt x="1312224" y="51564"/>
                  </a:lnTo>
                  <a:lnTo>
                    <a:pt x="1312224" y="554423"/>
                  </a:lnTo>
                  <a:lnTo>
                    <a:pt x="1572898" y="554423"/>
                  </a:lnTo>
                  <a:lnTo>
                    <a:pt x="1579703" y="557346"/>
                  </a:lnTo>
                  <a:lnTo>
                    <a:pt x="1625327" y="605987"/>
                  </a:lnTo>
                  <a:lnTo>
                    <a:pt x="1312224" y="605987"/>
                  </a:lnTo>
                  <a:lnTo>
                    <a:pt x="1312224" y="694632"/>
                  </a:lnTo>
                  <a:close/>
                </a:path>
                <a:path w="1894205" h="2181225">
                  <a:moveTo>
                    <a:pt x="985250" y="424475"/>
                  </a:moveTo>
                  <a:lnTo>
                    <a:pt x="912337" y="424475"/>
                  </a:lnTo>
                  <a:lnTo>
                    <a:pt x="1021387" y="315378"/>
                  </a:lnTo>
                  <a:lnTo>
                    <a:pt x="1029919" y="309712"/>
                  </a:lnTo>
                  <a:lnTo>
                    <a:pt x="1039620" y="307824"/>
                  </a:lnTo>
                  <a:lnTo>
                    <a:pt x="1049322" y="309712"/>
                  </a:lnTo>
                  <a:lnTo>
                    <a:pt x="1057853" y="315378"/>
                  </a:lnTo>
                  <a:lnTo>
                    <a:pt x="1063521" y="323910"/>
                  </a:lnTo>
                  <a:lnTo>
                    <a:pt x="1065411" y="333613"/>
                  </a:lnTo>
                  <a:lnTo>
                    <a:pt x="1063521" y="343315"/>
                  </a:lnTo>
                  <a:lnTo>
                    <a:pt x="1057853" y="351844"/>
                  </a:lnTo>
                  <a:lnTo>
                    <a:pt x="985250" y="424475"/>
                  </a:lnTo>
                  <a:close/>
                </a:path>
                <a:path w="1894205" h="2181225">
                  <a:moveTo>
                    <a:pt x="918923" y="486722"/>
                  </a:moveTo>
                  <a:lnTo>
                    <a:pt x="905750" y="486722"/>
                  </a:lnTo>
                  <a:lnTo>
                    <a:pt x="899120" y="484192"/>
                  </a:lnTo>
                  <a:lnTo>
                    <a:pt x="836089" y="421150"/>
                  </a:lnTo>
                  <a:lnTo>
                    <a:pt x="830421" y="412619"/>
                  </a:lnTo>
                  <a:lnTo>
                    <a:pt x="828531" y="402916"/>
                  </a:lnTo>
                  <a:lnTo>
                    <a:pt x="830421" y="393214"/>
                  </a:lnTo>
                  <a:lnTo>
                    <a:pt x="836089" y="384685"/>
                  </a:lnTo>
                  <a:lnTo>
                    <a:pt x="844620" y="379019"/>
                  </a:lnTo>
                  <a:lnTo>
                    <a:pt x="854322" y="377130"/>
                  </a:lnTo>
                  <a:lnTo>
                    <a:pt x="864023" y="379019"/>
                  </a:lnTo>
                  <a:lnTo>
                    <a:pt x="872555" y="384685"/>
                  </a:lnTo>
                  <a:lnTo>
                    <a:pt x="912337" y="424475"/>
                  </a:lnTo>
                  <a:lnTo>
                    <a:pt x="985250" y="424475"/>
                  </a:lnTo>
                  <a:lnTo>
                    <a:pt x="925510" y="484192"/>
                  </a:lnTo>
                  <a:lnTo>
                    <a:pt x="918923" y="486722"/>
                  </a:lnTo>
                  <a:close/>
                </a:path>
                <a:path w="1894205" h="2181225">
                  <a:moveTo>
                    <a:pt x="633277" y="694632"/>
                  </a:moveTo>
                  <a:lnTo>
                    <a:pt x="581674" y="694632"/>
                  </a:lnTo>
                  <a:lnTo>
                    <a:pt x="581674" y="605987"/>
                  </a:lnTo>
                  <a:lnTo>
                    <a:pt x="633277" y="605987"/>
                  </a:lnTo>
                  <a:lnTo>
                    <a:pt x="633277" y="694632"/>
                  </a:lnTo>
                  <a:close/>
                </a:path>
                <a:path w="1894205" h="2181225">
                  <a:moveTo>
                    <a:pt x="1879268" y="876721"/>
                  </a:moveTo>
                  <a:lnTo>
                    <a:pt x="1808578" y="876721"/>
                  </a:lnTo>
                  <a:lnTo>
                    <a:pt x="1554578" y="605987"/>
                  </a:lnTo>
                  <a:lnTo>
                    <a:pt x="1625327" y="605987"/>
                  </a:lnTo>
                  <a:lnTo>
                    <a:pt x="1879268" y="876721"/>
                  </a:lnTo>
                  <a:close/>
                </a:path>
                <a:path w="1894205" h="2181225">
                  <a:moveTo>
                    <a:pt x="1443303" y="746197"/>
                  </a:moveTo>
                  <a:lnTo>
                    <a:pt x="450596" y="746197"/>
                  </a:lnTo>
                  <a:lnTo>
                    <a:pt x="440572" y="744168"/>
                  </a:lnTo>
                  <a:lnTo>
                    <a:pt x="432384" y="738639"/>
                  </a:lnTo>
                  <a:lnTo>
                    <a:pt x="426863" y="730443"/>
                  </a:lnTo>
                  <a:lnTo>
                    <a:pt x="424838" y="720415"/>
                  </a:lnTo>
                  <a:lnTo>
                    <a:pt x="426863" y="710386"/>
                  </a:lnTo>
                  <a:lnTo>
                    <a:pt x="432384" y="702190"/>
                  </a:lnTo>
                  <a:lnTo>
                    <a:pt x="440572" y="696661"/>
                  </a:lnTo>
                  <a:lnTo>
                    <a:pt x="450596" y="694632"/>
                  </a:lnTo>
                  <a:lnTo>
                    <a:pt x="1443303" y="694632"/>
                  </a:lnTo>
                  <a:lnTo>
                    <a:pt x="1453330" y="696661"/>
                  </a:lnTo>
                  <a:lnTo>
                    <a:pt x="1461525" y="702190"/>
                  </a:lnTo>
                  <a:lnTo>
                    <a:pt x="1467054" y="710386"/>
                  </a:lnTo>
                  <a:lnTo>
                    <a:pt x="1469082" y="720415"/>
                  </a:lnTo>
                  <a:lnTo>
                    <a:pt x="1467054" y="730443"/>
                  </a:lnTo>
                  <a:lnTo>
                    <a:pt x="1461525" y="738639"/>
                  </a:lnTo>
                  <a:lnTo>
                    <a:pt x="1453330" y="744168"/>
                  </a:lnTo>
                  <a:lnTo>
                    <a:pt x="1443303" y="746197"/>
                  </a:lnTo>
                  <a:close/>
                </a:path>
                <a:path w="1894205" h="2181225">
                  <a:moveTo>
                    <a:pt x="1893900" y="2129660"/>
                  </a:moveTo>
                  <a:lnTo>
                    <a:pt x="1842362" y="2129660"/>
                  </a:lnTo>
                  <a:lnTo>
                    <a:pt x="1842362" y="928329"/>
                  </a:lnTo>
                  <a:lnTo>
                    <a:pt x="1893900" y="928329"/>
                  </a:lnTo>
                  <a:lnTo>
                    <a:pt x="1893900" y="2129660"/>
                  </a:lnTo>
                  <a:close/>
                </a:path>
              </a:pathLst>
            </a:custGeom>
            <a:solidFill>
              <a:srgbClr val="283444"/>
            </a:solidFill>
          </p:spPr>
          <p:txBody>
            <a:bodyPr wrap="square" lIns="0" tIns="0" rIns="0" bIns="0" rtlCol="0"/>
            <a:lstStyle/>
            <a:p>
              <a:endParaRPr/>
            </a:p>
          </p:txBody>
        </p:sp>
      </p:grpSp>
      <p:sp>
        <p:nvSpPr>
          <p:cNvPr id="7" name="object 7"/>
          <p:cNvSpPr txBox="1">
            <a:spLocks noGrp="1"/>
          </p:cNvSpPr>
          <p:nvPr>
            <p:ph type="title"/>
          </p:nvPr>
        </p:nvSpPr>
        <p:spPr>
          <a:xfrm>
            <a:off x="5900968" y="1696523"/>
            <a:ext cx="6498590" cy="1488440"/>
          </a:xfrm>
          <a:prstGeom prst="rect">
            <a:avLst/>
          </a:prstGeom>
        </p:spPr>
        <p:txBody>
          <a:bodyPr vert="horz" wrap="square" lIns="0" tIns="12700" rIns="0" bIns="0" rtlCol="0">
            <a:spAutoFit/>
          </a:bodyPr>
          <a:lstStyle/>
          <a:p>
            <a:pPr marL="12700">
              <a:lnSpc>
                <a:spcPct val="100000"/>
              </a:lnSpc>
              <a:spcBef>
                <a:spcPts val="100"/>
              </a:spcBef>
            </a:pPr>
            <a:r>
              <a:rPr sz="9600" spc="-640" dirty="0">
                <a:solidFill>
                  <a:srgbClr val="FFFFFF"/>
                </a:solidFill>
              </a:rPr>
              <a:t>Conclusions</a:t>
            </a:r>
            <a:endParaRPr sz="9600"/>
          </a:p>
        </p:txBody>
      </p:sp>
      <p:pic>
        <p:nvPicPr>
          <p:cNvPr id="8" name="object 8"/>
          <p:cNvPicPr/>
          <p:nvPr/>
        </p:nvPicPr>
        <p:blipFill>
          <a:blip r:embed="rId2" cstate="print"/>
          <a:stretch>
            <a:fillRect/>
          </a:stretch>
        </p:blipFill>
        <p:spPr>
          <a:xfrm>
            <a:off x="9709408" y="4622799"/>
            <a:ext cx="209550" cy="209549"/>
          </a:xfrm>
          <a:prstGeom prst="rect">
            <a:avLst/>
          </a:prstGeom>
        </p:spPr>
      </p:pic>
      <p:sp>
        <p:nvSpPr>
          <p:cNvPr id="9" name="object 9"/>
          <p:cNvSpPr txBox="1">
            <a:spLocks noGrp="1"/>
          </p:cNvSpPr>
          <p:nvPr>
            <p:ph sz="half" idx="3"/>
          </p:nvPr>
        </p:nvSpPr>
        <p:spPr>
          <a:prstGeom prst="rect">
            <a:avLst/>
          </a:prstGeom>
        </p:spPr>
        <p:txBody>
          <a:bodyPr vert="horz" wrap="square" lIns="0" tIns="76200" rIns="0" bIns="0" rtlCol="0">
            <a:spAutoFit/>
          </a:bodyPr>
          <a:lstStyle/>
          <a:p>
            <a:pPr marL="476884">
              <a:lnSpc>
                <a:spcPct val="100000"/>
              </a:lnSpc>
              <a:spcBef>
                <a:spcPts val="600"/>
              </a:spcBef>
            </a:pPr>
            <a:r>
              <a:rPr spc="-345" dirty="0"/>
              <a:t>Conclusion</a:t>
            </a:r>
            <a:r>
              <a:rPr spc="-315" dirty="0"/>
              <a:t> </a:t>
            </a:r>
            <a:r>
              <a:rPr spc="-50" dirty="0"/>
              <a:t>2</a:t>
            </a:r>
          </a:p>
          <a:p>
            <a:pPr marL="12700">
              <a:lnSpc>
                <a:spcPct val="100000"/>
              </a:lnSpc>
              <a:spcBef>
                <a:spcPts val="265"/>
              </a:spcBef>
            </a:pPr>
            <a:r>
              <a:rPr sz="2600" b="0" i="0" dirty="0">
                <a:latin typeface="Tahoma"/>
                <a:cs typeface="Tahoma"/>
              </a:rPr>
              <a:t>Additionally,</a:t>
            </a:r>
            <a:r>
              <a:rPr sz="2600" b="0" i="0" spc="-155" dirty="0">
                <a:latin typeface="Tahoma"/>
                <a:cs typeface="Tahoma"/>
              </a:rPr>
              <a:t> </a:t>
            </a:r>
            <a:r>
              <a:rPr sz="2600" b="0" i="0" dirty="0">
                <a:latin typeface="Tahoma"/>
                <a:cs typeface="Tahoma"/>
              </a:rPr>
              <a:t>the</a:t>
            </a:r>
            <a:r>
              <a:rPr sz="2600" b="0" i="0" spc="-155" dirty="0">
                <a:latin typeface="Tahoma"/>
                <a:cs typeface="Tahoma"/>
              </a:rPr>
              <a:t> </a:t>
            </a:r>
            <a:r>
              <a:rPr sz="2600" b="0" i="0" dirty="0">
                <a:latin typeface="Tahoma"/>
                <a:cs typeface="Tahoma"/>
              </a:rPr>
              <a:t>study</a:t>
            </a:r>
            <a:r>
              <a:rPr sz="2600" b="0" i="0" spc="-155" dirty="0">
                <a:latin typeface="Tahoma"/>
                <a:cs typeface="Tahoma"/>
              </a:rPr>
              <a:t> </a:t>
            </a:r>
            <a:r>
              <a:rPr sz="2600" b="0" i="0" dirty="0">
                <a:latin typeface="Tahoma"/>
                <a:cs typeface="Tahoma"/>
              </a:rPr>
              <a:t>of</a:t>
            </a:r>
            <a:r>
              <a:rPr sz="2600" b="0" i="0" spc="-155" dirty="0">
                <a:latin typeface="Tahoma"/>
                <a:cs typeface="Tahoma"/>
              </a:rPr>
              <a:t> </a:t>
            </a:r>
            <a:r>
              <a:rPr sz="2600" b="0" i="0" dirty="0">
                <a:latin typeface="Tahoma"/>
                <a:cs typeface="Tahoma"/>
              </a:rPr>
              <a:t>vote</a:t>
            </a:r>
            <a:r>
              <a:rPr sz="2600" b="0" i="0" spc="-150" dirty="0">
                <a:latin typeface="Tahoma"/>
                <a:cs typeface="Tahoma"/>
              </a:rPr>
              <a:t> </a:t>
            </a:r>
            <a:r>
              <a:rPr sz="2600" b="0" i="0" spc="-10" dirty="0">
                <a:latin typeface="Tahoma"/>
                <a:cs typeface="Tahoma"/>
              </a:rPr>
              <a:t>distribution,</a:t>
            </a:r>
            <a:endParaRPr sz="2600">
              <a:latin typeface="Tahoma"/>
              <a:cs typeface="Tahoma"/>
            </a:endParaRPr>
          </a:p>
          <a:p>
            <a:pPr marL="12700" marR="5080">
              <a:lnSpc>
                <a:spcPct val="117100"/>
              </a:lnSpc>
            </a:pPr>
            <a:r>
              <a:rPr sz="2600" b="0" i="0" dirty="0">
                <a:latin typeface="Tahoma"/>
                <a:cs typeface="Tahoma"/>
              </a:rPr>
              <a:t>including</a:t>
            </a:r>
            <a:r>
              <a:rPr sz="2600" b="0" i="0" spc="-200" dirty="0">
                <a:latin typeface="Tahoma"/>
                <a:cs typeface="Tahoma"/>
              </a:rPr>
              <a:t> </a:t>
            </a:r>
            <a:r>
              <a:rPr sz="2600" b="0" i="0" spc="100" dirty="0">
                <a:latin typeface="Tahoma"/>
                <a:cs typeface="Tahoma"/>
              </a:rPr>
              <a:t>EVM</a:t>
            </a:r>
            <a:r>
              <a:rPr sz="2600" b="0" i="0" spc="-200" dirty="0">
                <a:latin typeface="Tahoma"/>
                <a:cs typeface="Tahoma"/>
              </a:rPr>
              <a:t> </a:t>
            </a:r>
            <a:r>
              <a:rPr sz="2600" b="0" i="0" spc="105" dirty="0">
                <a:latin typeface="Tahoma"/>
                <a:cs typeface="Tahoma"/>
              </a:rPr>
              <a:t>and</a:t>
            </a:r>
            <a:r>
              <a:rPr sz="2600" b="0" i="0" spc="-195" dirty="0">
                <a:latin typeface="Tahoma"/>
                <a:cs typeface="Tahoma"/>
              </a:rPr>
              <a:t> </a:t>
            </a:r>
            <a:r>
              <a:rPr sz="2600" b="0" i="0" spc="55" dirty="0">
                <a:latin typeface="Tahoma"/>
                <a:cs typeface="Tahoma"/>
              </a:rPr>
              <a:t>postal</a:t>
            </a:r>
            <a:r>
              <a:rPr sz="2600" b="0" i="0" spc="-195" dirty="0">
                <a:latin typeface="Tahoma"/>
                <a:cs typeface="Tahoma"/>
              </a:rPr>
              <a:t> </a:t>
            </a:r>
            <a:r>
              <a:rPr sz="2600" b="0" i="0" spc="-10" dirty="0">
                <a:latin typeface="Tahoma"/>
                <a:cs typeface="Tahoma"/>
              </a:rPr>
              <a:t>votes,</a:t>
            </a:r>
            <a:r>
              <a:rPr sz="2600" b="0" i="0" spc="-195" dirty="0">
                <a:latin typeface="Tahoma"/>
                <a:cs typeface="Tahoma"/>
              </a:rPr>
              <a:t> </a:t>
            </a:r>
            <a:r>
              <a:rPr sz="2600" b="0" i="0" spc="50" dirty="0">
                <a:latin typeface="Tahoma"/>
                <a:cs typeface="Tahoma"/>
              </a:rPr>
              <a:t>revealed</a:t>
            </a:r>
            <a:r>
              <a:rPr sz="2600" b="0" i="0" spc="-195" dirty="0">
                <a:latin typeface="Tahoma"/>
                <a:cs typeface="Tahoma"/>
              </a:rPr>
              <a:t> </a:t>
            </a:r>
            <a:r>
              <a:rPr sz="2600" b="0" i="0" spc="-25" dirty="0">
                <a:latin typeface="Tahoma"/>
                <a:cs typeface="Tahoma"/>
              </a:rPr>
              <a:t>the </a:t>
            </a:r>
            <a:r>
              <a:rPr sz="2600" b="0" i="0" spc="55" dirty="0">
                <a:latin typeface="Tahoma"/>
                <a:cs typeface="Tahoma"/>
              </a:rPr>
              <a:t>significance</a:t>
            </a:r>
            <a:r>
              <a:rPr sz="2600" b="0" i="0" spc="-210" dirty="0">
                <a:latin typeface="Tahoma"/>
                <a:cs typeface="Tahoma"/>
              </a:rPr>
              <a:t> </a:t>
            </a:r>
            <a:r>
              <a:rPr sz="2600" b="0" i="0" dirty="0">
                <a:latin typeface="Tahoma"/>
                <a:cs typeface="Tahoma"/>
              </a:rPr>
              <a:t>of</a:t>
            </a:r>
            <a:r>
              <a:rPr sz="2600" b="0" i="0" spc="-204" dirty="0">
                <a:latin typeface="Tahoma"/>
                <a:cs typeface="Tahoma"/>
              </a:rPr>
              <a:t> </a:t>
            </a:r>
            <a:r>
              <a:rPr sz="2600" b="0" i="0" dirty="0">
                <a:latin typeface="Tahoma"/>
                <a:cs typeface="Tahoma"/>
              </a:rPr>
              <a:t>different</a:t>
            </a:r>
            <a:r>
              <a:rPr sz="2600" b="0" i="0" spc="-204" dirty="0">
                <a:latin typeface="Tahoma"/>
                <a:cs typeface="Tahoma"/>
              </a:rPr>
              <a:t> </a:t>
            </a:r>
            <a:r>
              <a:rPr sz="2600" b="0" i="0" dirty="0">
                <a:latin typeface="Tahoma"/>
                <a:cs typeface="Tahoma"/>
              </a:rPr>
              <a:t>voting</a:t>
            </a:r>
            <a:r>
              <a:rPr sz="2600" b="0" i="0" spc="-204" dirty="0">
                <a:latin typeface="Tahoma"/>
                <a:cs typeface="Tahoma"/>
              </a:rPr>
              <a:t> </a:t>
            </a:r>
            <a:r>
              <a:rPr sz="2600" b="0" i="0" spc="60" dirty="0">
                <a:latin typeface="Tahoma"/>
                <a:cs typeface="Tahoma"/>
              </a:rPr>
              <a:t>methods</a:t>
            </a:r>
            <a:r>
              <a:rPr sz="2600" b="0" i="0" spc="-204" dirty="0">
                <a:latin typeface="Tahoma"/>
                <a:cs typeface="Tahoma"/>
              </a:rPr>
              <a:t> </a:t>
            </a:r>
            <a:r>
              <a:rPr sz="2600" b="0" i="0" spc="-25" dirty="0">
                <a:latin typeface="Tahoma"/>
                <a:cs typeface="Tahoma"/>
              </a:rPr>
              <a:t>in </a:t>
            </a:r>
            <a:r>
              <a:rPr sz="2600" b="0" i="0" spc="65" dirty="0">
                <a:latin typeface="Tahoma"/>
                <a:cs typeface="Tahoma"/>
              </a:rPr>
              <a:t>shaping</a:t>
            </a:r>
            <a:r>
              <a:rPr sz="2600" b="0" i="0" spc="-50" dirty="0">
                <a:latin typeface="Tahoma"/>
                <a:cs typeface="Tahoma"/>
              </a:rPr>
              <a:t> </a:t>
            </a:r>
            <a:r>
              <a:rPr sz="2600" b="0" i="0" dirty="0">
                <a:latin typeface="Tahoma"/>
                <a:cs typeface="Tahoma"/>
              </a:rPr>
              <a:t>election</a:t>
            </a:r>
            <a:r>
              <a:rPr sz="2600" b="0" i="0" spc="-45" dirty="0">
                <a:latin typeface="Tahoma"/>
                <a:cs typeface="Tahoma"/>
              </a:rPr>
              <a:t> </a:t>
            </a:r>
            <a:r>
              <a:rPr sz="2600" b="0" i="0" dirty="0">
                <a:latin typeface="Tahoma"/>
                <a:cs typeface="Tahoma"/>
              </a:rPr>
              <a:t>outcomes.</a:t>
            </a:r>
            <a:r>
              <a:rPr sz="2600" b="0" i="0" spc="-45" dirty="0">
                <a:latin typeface="Tahoma"/>
                <a:cs typeface="Tahoma"/>
              </a:rPr>
              <a:t> </a:t>
            </a:r>
            <a:r>
              <a:rPr sz="2600" b="0" i="0" spc="70" dirty="0">
                <a:latin typeface="Tahoma"/>
                <a:cs typeface="Tahoma"/>
              </a:rPr>
              <a:t>Candidate- </a:t>
            </a:r>
            <a:r>
              <a:rPr sz="2600" b="0" i="0" spc="65" dirty="0">
                <a:latin typeface="Tahoma"/>
                <a:cs typeface="Tahoma"/>
              </a:rPr>
              <a:t>specific</a:t>
            </a:r>
            <a:r>
              <a:rPr sz="2600" b="0" i="0" spc="-225" dirty="0">
                <a:latin typeface="Tahoma"/>
                <a:cs typeface="Tahoma"/>
              </a:rPr>
              <a:t> </a:t>
            </a:r>
            <a:r>
              <a:rPr sz="2600" b="0" i="0" spc="50" dirty="0">
                <a:latin typeface="Tahoma"/>
                <a:cs typeface="Tahoma"/>
              </a:rPr>
              <a:t>analysis</a:t>
            </a:r>
            <a:r>
              <a:rPr sz="2600" b="0" i="0" spc="-220" dirty="0">
                <a:latin typeface="Tahoma"/>
                <a:cs typeface="Tahoma"/>
              </a:rPr>
              <a:t> </a:t>
            </a:r>
            <a:r>
              <a:rPr sz="2600" b="0" i="0" spc="45" dirty="0">
                <a:latin typeface="Tahoma"/>
                <a:cs typeface="Tahoma"/>
              </a:rPr>
              <a:t>allowed</a:t>
            </a:r>
            <a:r>
              <a:rPr sz="2600" b="0" i="0" spc="-220" dirty="0">
                <a:latin typeface="Tahoma"/>
                <a:cs typeface="Tahoma"/>
              </a:rPr>
              <a:t> </a:t>
            </a:r>
            <a:r>
              <a:rPr sz="2600" b="0" i="0" spc="-10" dirty="0">
                <a:latin typeface="Tahoma"/>
                <a:cs typeface="Tahoma"/>
              </a:rPr>
              <a:t>for</a:t>
            </a:r>
            <a:r>
              <a:rPr sz="2600" b="0" i="0" spc="-220" dirty="0">
                <a:latin typeface="Tahoma"/>
                <a:cs typeface="Tahoma"/>
              </a:rPr>
              <a:t> </a:t>
            </a:r>
            <a:r>
              <a:rPr sz="2600" b="0" i="0" dirty="0">
                <a:latin typeface="Tahoma"/>
                <a:cs typeface="Tahoma"/>
              </a:rPr>
              <a:t>the</a:t>
            </a:r>
            <a:r>
              <a:rPr sz="2600" b="0" i="0" spc="-220" dirty="0">
                <a:latin typeface="Tahoma"/>
                <a:cs typeface="Tahoma"/>
              </a:rPr>
              <a:t> </a:t>
            </a:r>
            <a:r>
              <a:rPr sz="2600" b="0" i="0" spc="-10" dirty="0">
                <a:latin typeface="Tahoma"/>
                <a:cs typeface="Tahoma"/>
              </a:rPr>
              <a:t>identification </a:t>
            </a:r>
            <a:r>
              <a:rPr sz="2600" b="0" i="0" dirty="0">
                <a:latin typeface="Tahoma"/>
                <a:cs typeface="Tahoma"/>
              </a:rPr>
              <a:t>of</a:t>
            </a:r>
            <a:r>
              <a:rPr sz="2600" b="0" i="0" spc="-145" dirty="0">
                <a:latin typeface="Tahoma"/>
                <a:cs typeface="Tahoma"/>
              </a:rPr>
              <a:t> </a:t>
            </a:r>
            <a:r>
              <a:rPr sz="2600" b="0" i="0" dirty="0">
                <a:latin typeface="Tahoma"/>
                <a:cs typeface="Tahoma"/>
              </a:rPr>
              <a:t>key</a:t>
            </a:r>
            <a:r>
              <a:rPr sz="2600" b="0" i="0" spc="-140" dirty="0">
                <a:latin typeface="Tahoma"/>
                <a:cs typeface="Tahoma"/>
              </a:rPr>
              <a:t> </a:t>
            </a:r>
            <a:r>
              <a:rPr sz="2600" b="0" i="0" dirty="0">
                <a:latin typeface="Tahoma"/>
                <a:cs typeface="Tahoma"/>
              </a:rPr>
              <a:t>figures</a:t>
            </a:r>
            <a:r>
              <a:rPr sz="2600" b="0" i="0" spc="-140" dirty="0">
                <a:latin typeface="Tahoma"/>
                <a:cs typeface="Tahoma"/>
              </a:rPr>
              <a:t> </a:t>
            </a:r>
            <a:r>
              <a:rPr sz="2600" b="0" i="0" spc="-30" dirty="0">
                <a:latin typeface="Tahoma"/>
                <a:cs typeface="Tahoma"/>
              </a:rPr>
              <a:t>in</a:t>
            </a:r>
            <a:r>
              <a:rPr sz="2600" b="0" i="0" spc="-140" dirty="0">
                <a:latin typeface="Tahoma"/>
                <a:cs typeface="Tahoma"/>
              </a:rPr>
              <a:t> </a:t>
            </a:r>
            <a:r>
              <a:rPr sz="2600" b="0" i="0" dirty="0">
                <a:latin typeface="Tahoma"/>
                <a:cs typeface="Tahoma"/>
              </a:rPr>
              <a:t>the</a:t>
            </a:r>
            <a:r>
              <a:rPr sz="2600" b="0" i="0" spc="-140" dirty="0">
                <a:latin typeface="Tahoma"/>
                <a:cs typeface="Tahoma"/>
              </a:rPr>
              <a:t> </a:t>
            </a:r>
            <a:r>
              <a:rPr sz="2600" b="0" i="0" dirty="0">
                <a:latin typeface="Tahoma"/>
                <a:cs typeface="Tahoma"/>
              </a:rPr>
              <a:t>elections</a:t>
            </a:r>
            <a:r>
              <a:rPr sz="2600" b="0" i="0" spc="-140" dirty="0">
                <a:latin typeface="Tahoma"/>
                <a:cs typeface="Tahoma"/>
              </a:rPr>
              <a:t> </a:t>
            </a:r>
            <a:r>
              <a:rPr sz="2600" b="0" i="0" spc="105" dirty="0">
                <a:latin typeface="Tahoma"/>
                <a:cs typeface="Tahoma"/>
              </a:rPr>
              <a:t>and</a:t>
            </a:r>
            <a:r>
              <a:rPr sz="2600" b="0" i="0" spc="-140" dirty="0">
                <a:latin typeface="Tahoma"/>
                <a:cs typeface="Tahoma"/>
              </a:rPr>
              <a:t> </a:t>
            </a:r>
            <a:r>
              <a:rPr sz="2600" b="0" i="0" spc="65" dirty="0">
                <a:latin typeface="Tahoma"/>
                <a:cs typeface="Tahoma"/>
              </a:rPr>
              <a:t>close </a:t>
            </a:r>
            <a:r>
              <a:rPr sz="2600" b="0" i="0" spc="45" dirty="0">
                <a:latin typeface="Tahoma"/>
                <a:cs typeface="Tahoma"/>
              </a:rPr>
              <a:t>electoral</a:t>
            </a:r>
            <a:r>
              <a:rPr sz="2600" b="0" i="0" spc="-215" dirty="0">
                <a:latin typeface="Tahoma"/>
                <a:cs typeface="Tahoma"/>
              </a:rPr>
              <a:t> </a:t>
            </a:r>
            <a:r>
              <a:rPr sz="2600" b="0" i="0" dirty="0">
                <a:latin typeface="Tahoma"/>
                <a:cs typeface="Tahoma"/>
              </a:rPr>
              <a:t>battles.</a:t>
            </a:r>
            <a:r>
              <a:rPr sz="2600" b="0" i="0" spc="-215" dirty="0">
                <a:latin typeface="Tahoma"/>
                <a:cs typeface="Tahoma"/>
              </a:rPr>
              <a:t> </a:t>
            </a:r>
            <a:r>
              <a:rPr sz="2600" b="0" i="0" spc="-10" dirty="0">
                <a:latin typeface="Tahoma"/>
                <a:cs typeface="Tahoma"/>
              </a:rPr>
              <a:t>Overall,</a:t>
            </a:r>
            <a:r>
              <a:rPr sz="2600" b="0" i="0" spc="-215" dirty="0">
                <a:latin typeface="Tahoma"/>
                <a:cs typeface="Tahoma"/>
              </a:rPr>
              <a:t> </a:t>
            </a:r>
            <a:r>
              <a:rPr sz="2600" b="0" i="0" dirty="0">
                <a:latin typeface="Tahoma"/>
                <a:cs typeface="Tahoma"/>
              </a:rPr>
              <a:t>this</a:t>
            </a:r>
            <a:r>
              <a:rPr sz="2600" b="0" i="0" spc="-215" dirty="0">
                <a:latin typeface="Tahoma"/>
                <a:cs typeface="Tahoma"/>
              </a:rPr>
              <a:t> </a:t>
            </a:r>
            <a:r>
              <a:rPr sz="2600" b="0" i="0" spc="-10" dirty="0">
                <a:latin typeface="Tahoma"/>
                <a:cs typeface="Tahoma"/>
              </a:rPr>
              <a:t>project </a:t>
            </a:r>
            <a:r>
              <a:rPr sz="2600" b="0" i="0" spc="55" dirty="0">
                <a:latin typeface="Tahoma"/>
                <a:cs typeface="Tahoma"/>
              </a:rPr>
              <a:t>demonstrates</a:t>
            </a:r>
            <a:r>
              <a:rPr sz="2600" b="0" i="0" spc="-215" dirty="0">
                <a:latin typeface="Tahoma"/>
                <a:cs typeface="Tahoma"/>
              </a:rPr>
              <a:t> </a:t>
            </a:r>
            <a:r>
              <a:rPr sz="2600" b="0" i="0" dirty="0">
                <a:latin typeface="Tahoma"/>
                <a:cs typeface="Tahoma"/>
              </a:rPr>
              <a:t>how</a:t>
            </a:r>
            <a:r>
              <a:rPr sz="2600" b="0" i="0" spc="-220" dirty="0">
                <a:latin typeface="Tahoma"/>
                <a:cs typeface="Tahoma"/>
              </a:rPr>
              <a:t> </a:t>
            </a:r>
            <a:r>
              <a:rPr sz="2600" b="0" i="0" spc="110" dirty="0">
                <a:latin typeface="Tahoma"/>
                <a:cs typeface="Tahoma"/>
              </a:rPr>
              <a:t>data</a:t>
            </a:r>
            <a:r>
              <a:rPr sz="2600" b="0" i="0" spc="-210" dirty="0">
                <a:latin typeface="Tahoma"/>
                <a:cs typeface="Tahoma"/>
              </a:rPr>
              <a:t> </a:t>
            </a:r>
            <a:r>
              <a:rPr sz="2600" b="0" i="0" spc="55" dirty="0">
                <a:latin typeface="Tahoma"/>
                <a:cs typeface="Tahoma"/>
              </a:rPr>
              <a:t>analytics</a:t>
            </a:r>
            <a:r>
              <a:rPr sz="2600" b="0" i="0" spc="-215" dirty="0">
                <a:latin typeface="Tahoma"/>
                <a:cs typeface="Tahoma"/>
              </a:rPr>
              <a:t> </a:t>
            </a:r>
            <a:r>
              <a:rPr sz="2600" b="0" i="0" spc="140" dirty="0">
                <a:latin typeface="Tahoma"/>
                <a:cs typeface="Tahoma"/>
              </a:rPr>
              <a:t>can</a:t>
            </a:r>
            <a:r>
              <a:rPr sz="2600" b="0" i="0" spc="-210" dirty="0">
                <a:latin typeface="Tahoma"/>
                <a:cs typeface="Tahoma"/>
              </a:rPr>
              <a:t> </a:t>
            </a:r>
            <a:r>
              <a:rPr sz="2600" b="0" i="0" spc="75" dirty="0">
                <a:latin typeface="Tahoma"/>
                <a:cs typeface="Tahoma"/>
              </a:rPr>
              <a:t>be </a:t>
            </a:r>
            <a:r>
              <a:rPr sz="2600" b="0" i="0" spc="55" dirty="0">
                <a:latin typeface="Tahoma"/>
                <a:cs typeface="Tahoma"/>
              </a:rPr>
              <a:t>leveraged</a:t>
            </a:r>
            <a:r>
              <a:rPr sz="2600" b="0" i="0" spc="-155" dirty="0">
                <a:latin typeface="Tahoma"/>
                <a:cs typeface="Tahoma"/>
              </a:rPr>
              <a:t> </a:t>
            </a:r>
            <a:r>
              <a:rPr sz="2600" b="0" i="0" dirty="0">
                <a:latin typeface="Tahoma"/>
                <a:cs typeface="Tahoma"/>
              </a:rPr>
              <a:t>to</a:t>
            </a:r>
            <a:r>
              <a:rPr sz="2600" b="0" i="0" spc="-155" dirty="0">
                <a:latin typeface="Tahoma"/>
                <a:cs typeface="Tahoma"/>
              </a:rPr>
              <a:t> </a:t>
            </a:r>
            <a:r>
              <a:rPr sz="2600" b="0" i="0" spc="55" dirty="0">
                <a:latin typeface="Tahoma"/>
                <a:cs typeface="Tahoma"/>
              </a:rPr>
              <a:t>understand</a:t>
            </a:r>
            <a:r>
              <a:rPr sz="2600" b="0" i="0" spc="-155" dirty="0">
                <a:latin typeface="Tahoma"/>
                <a:cs typeface="Tahoma"/>
              </a:rPr>
              <a:t> </a:t>
            </a:r>
            <a:r>
              <a:rPr sz="2600" b="0" i="0" dirty="0">
                <a:latin typeface="Tahoma"/>
                <a:cs typeface="Tahoma"/>
              </a:rPr>
              <a:t>election</a:t>
            </a:r>
            <a:r>
              <a:rPr sz="2600" b="0" i="0" spc="-155" dirty="0">
                <a:latin typeface="Tahoma"/>
                <a:cs typeface="Tahoma"/>
              </a:rPr>
              <a:t> </a:t>
            </a:r>
            <a:r>
              <a:rPr sz="2600" b="0" i="0" spc="65" dirty="0">
                <a:latin typeface="Tahoma"/>
                <a:cs typeface="Tahoma"/>
              </a:rPr>
              <a:t>dynamics </a:t>
            </a:r>
            <a:r>
              <a:rPr sz="2600" b="0" i="0" spc="105" dirty="0">
                <a:latin typeface="Tahoma"/>
                <a:cs typeface="Tahoma"/>
              </a:rPr>
              <a:t>and</a:t>
            </a:r>
            <a:r>
              <a:rPr sz="2600" b="0" i="0" spc="-130" dirty="0">
                <a:latin typeface="Tahoma"/>
                <a:cs typeface="Tahoma"/>
              </a:rPr>
              <a:t> </a:t>
            </a:r>
            <a:r>
              <a:rPr sz="2600" b="0" i="0" dirty="0">
                <a:latin typeface="Tahoma"/>
                <a:cs typeface="Tahoma"/>
              </a:rPr>
              <a:t>political</a:t>
            </a:r>
            <a:r>
              <a:rPr sz="2600" b="0" i="0" spc="-125" dirty="0">
                <a:latin typeface="Tahoma"/>
                <a:cs typeface="Tahoma"/>
              </a:rPr>
              <a:t> </a:t>
            </a:r>
            <a:r>
              <a:rPr sz="2600" b="0" i="0" spc="-10" dirty="0">
                <a:latin typeface="Tahoma"/>
                <a:cs typeface="Tahoma"/>
              </a:rPr>
              <a:t>shifts.</a:t>
            </a:r>
            <a:endParaRPr sz="2600">
              <a:latin typeface="Tahoma"/>
              <a:cs typeface="Tahoma"/>
            </a:endParaRPr>
          </a:p>
        </p:txBody>
      </p:sp>
      <p:pic>
        <p:nvPicPr>
          <p:cNvPr id="10" name="object 10"/>
          <p:cNvPicPr/>
          <p:nvPr/>
        </p:nvPicPr>
        <p:blipFill>
          <a:blip r:embed="rId2" cstate="print"/>
          <a:stretch>
            <a:fillRect/>
          </a:stretch>
        </p:blipFill>
        <p:spPr>
          <a:xfrm>
            <a:off x="1816404" y="4622799"/>
            <a:ext cx="209550" cy="209549"/>
          </a:xfrm>
          <a:prstGeom prst="rect">
            <a:avLst/>
          </a:prstGeom>
        </p:spPr>
      </p:pic>
      <p:sp>
        <p:nvSpPr>
          <p:cNvPr id="11" name="object 11"/>
          <p:cNvSpPr txBox="1">
            <a:spLocks noGrp="1"/>
          </p:cNvSpPr>
          <p:nvPr>
            <p:ph sz="half" idx="2"/>
          </p:nvPr>
        </p:nvSpPr>
        <p:spPr>
          <a:prstGeom prst="rect">
            <a:avLst/>
          </a:prstGeom>
        </p:spPr>
        <p:txBody>
          <a:bodyPr vert="horz" wrap="square" lIns="0" tIns="76200" rIns="0" bIns="0" rtlCol="0">
            <a:spAutoFit/>
          </a:bodyPr>
          <a:lstStyle/>
          <a:p>
            <a:pPr marR="1621155" algn="ctr">
              <a:lnSpc>
                <a:spcPct val="100000"/>
              </a:lnSpc>
              <a:spcBef>
                <a:spcPts val="600"/>
              </a:spcBef>
            </a:pPr>
            <a:r>
              <a:rPr spc="-345" dirty="0"/>
              <a:t>Conclusion</a:t>
            </a:r>
            <a:r>
              <a:rPr spc="-315" dirty="0"/>
              <a:t> </a:t>
            </a:r>
            <a:r>
              <a:rPr spc="-1065" dirty="0"/>
              <a:t>1</a:t>
            </a:r>
          </a:p>
          <a:p>
            <a:pPr marL="12700">
              <a:lnSpc>
                <a:spcPct val="100000"/>
              </a:lnSpc>
              <a:spcBef>
                <a:spcPts val="265"/>
              </a:spcBef>
            </a:pPr>
            <a:r>
              <a:rPr sz="2600" b="0" i="0" dirty="0">
                <a:latin typeface="Tahoma"/>
                <a:cs typeface="Tahoma"/>
              </a:rPr>
              <a:t>The</a:t>
            </a:r>
            <a:r>
              <a:rPr sz="2600" b="0" i="0" spc="-215" dirty="0">
                <a:latin typeface="Tahoma"/>
                <a:cs typeface="Tahoma"/>
              </a:rPr>
              <a:t> </a:t>
            </a:r>
            <a:r>
              <a:rPr sz="2600" b="0" i="0" spc="50" dirty="0">
                <a:latin typeface="Tahoma"/>
                <a:cs typeface="Tahoma"/>
              </a:rPr>
              <a:t>analysis</a:t>
            </a:r>
            <a:r>
              <a:rPr sz="2600" b="0" i="0" spc="-210" dirty="0">
                <a:latin typeface="Tahoma"/>
                <a:cs typeface="Tahoma"/>
              </a:rPr>
              <a:t> </a:t>
            </a:r>
            <a:r>
              <a:rPr sz="2600" b="0" i="0" dirty="0">
                <a:latin typeface="Tahoma"/>
                <a:cs typeface="Tahoma"/>
              </a:rPr>
              <a:t>of</a:t>
            </a:r>
            <a:r>
              <a:rPr sz="2600" b="0" i="0" spc="-215" dirty="0">
                <a:latin typeface="Tahoma"/>
                <a:cs typeface="Tahoma"/>
              </a:rPr>
              <a:t> </a:t>
            </a:r>
            <a:r>
              <a:rPr sz="2600" b="0" i="0" dirty="0">
                <a:latin typeface="Tahoma"/>
                <a:cs typeface="Tahoma"/>
              </a:rPr>
              <a:t>the</a:t>
            </a:r>
            <a:r>
              <a:rPr sz="2600" b="0" i="0" spc="-210" dirty="0">
                <a:latin typeface="Tahoma"/>
                <a:cs typeface="Tahoma"/>
              </a:rPr>
              <a:t> </a:t>
            </a:r>
            <a:r>
              <a:rPr sz="2600" b="0" i="0" spc="-20" dirty="0">
                <a:latin typeface="Tahoma"/>
                <a:cs typeface="Tahoma"/>
              </a:rPr>
              <a:t>Indian</a:t>
            </a:r>
            <a:r>
              <a:rPr sz="2600" b="0" i="0" spc="-210" dirty="0">
                <a:latin typeface="Tahoma"/>
                <a:cs typeface="Tahoma"/>
              </a:rPr>
              <a:t> </a:t>
            </a:r>
            <a:r>
              <a:rPr sz="2600" b="0" i="0" spc="60" dirty="0">
                <a:latin typeface="Tahoma"/>
                <a:cs typeface="Tahoma"/>
              </a:rPr>
              <a:t>General</a:t>
            </a:r>
            <a:r>
              <a:rPr sz="2600" b="0" i="0" spc="-215" dirty="0">
                <a:latin typeface="Tahoma"/>
                <a:cs typeface="Tahoma"/>
              </a:rPr>
              <a:t> </a:t>
            </a:r>
            <a:r>
              <a:rPr sz="2600" b="0" i="0" spc="35" dirty="0">
                <a:latin typeface="Tahoma"/>
                <a:cs typeface="Tahoma"/>
              </a:rPr>
              <a:t>Elections</a:t>
            </a:r>
            <a:endParaRPr sz="2600">
              <a:latin typeface="Tahoma"/>
              <a:cs typeface="Tahoma"/>
            </a:endParaRPr>
          </a:p>
          <a:p>
            <a:pPr marL="12700" marR="5080">
              <a:lnSpc>
                <a:spcPct val="117100"/>
              </a:lnSpc>
            </a:pPr>
            <a:r>
              <a:rPr sz="2600" b="0" i="0" dirty="0">
                <a:latin typeface="Tahoma"/>
                <a:cs typeface="Tahoma"/>
              </a:rPr>
              <a:t>2024</a:t>
            </a:r>
            <a:r>
              <a:rPr sz="2600" b="0" i="0" spc="-80" dirty="0">
                <a:latin typeface="Tahoma"/>
                <a:cs typeface="Tahoma"/>
              </a:rPr>
              <a:t> </a:t>
            </a:r>
            <a:r>
              <a:rPr sz="2600" b="0" i="0" dirty="0">
                <a:latin typeface="Tahoma"/>
                <a:cs typeface="Tahoma"/>
              </a:rPr>
              <a:t>provided</a:t>
            </a:r>
            <a:r>
              <a:rPr sz="2600" b="0" i="0" spc="-80" dirty="0">
                <a:latin typeface="Tahoma"/>
                <a:cs typeface="Tahoma"/>
              </a:rPr>
              <a:t> </a:t>
            </a:r>
            <a:r>
              <a:rPr sz="2600" b="0" i="0" dirty="0">
                <a:latin typeface="Tahoma"/>
                <a:cs typeface="Tahoma"/>
              </a:rPr>
              <a:t>critical</a:t>
            </a:r>
            <a:r>
              <a:rPr sz="2600" b="0" i="0" spc="-75" dirty="0">
                <a:latin typeface="Tahoma"/>
                <a:cs typeface="Tahoma"/>
              </a:rPr>
              <a:t> </a:t>
            </a:r>
            <a:r>
              <a:rPr sz="2600" b="0" i="0" dirty="0">
                <a:latin typeface="Tahoma"/>
                <a:cs typeface="Tahoma"/>
              </a:rPr>
              <a:t>insights</a:t>
            </a:r>
            <a:r>
              <a:rPr sz="2600" b="0" i="0" spc="-80" dirty="0">
                <a:latin typeface="Tahoma"/>
                <a:cs typeface="Tahoma"/>
              </a:rPr>
              <a:t> </a:t>
            </a:r>
            <a:r>
              <a:rPr sz="2600" b="0" i="0" spc="-10" dirty="0">
                <a:latin typeface="Tahoma"/>
                <a:cs typeface="Tahoma"/>
              </a:rPr>
              <a:t>into</a:t>
            </a:r>
            <a:r>
              <a:rPr sz="2600" b="0" i="0" spc="-80" dirty="0">
                <a:latin typeface="Tahoma"/>
                <a:cs typeface="Tahoma"/>
              </a:rPr>
              <a:t> </a:t>
            </a:r>
            <a:r>
              <a:rPr sz="2600" b="0" i="0" spc="-25" dirty="0">
                <a:latin typeface="Tahoma"/>
                <a:cs typeface="Tahoma"/>
              </a:rPr>
              <a:t>the </a:t>
            </a:r>
            <a:r>
              <a:rPr sz="2600" b="0" i="0" dirty="0">
                <a:latin typeface="Tahoma"/>
                <a:cs typeface="Tahoma"/>
              </a:rPr>
              <a:t>distribution</a:t>
            </a:r>
            <a:r>
              <a:rPr sz="2600" b="0" i="0" spc="-210" dirty="0">
                <a:latin typeface="Tahoma"/>
                <a:cs typeface="Tahoma"/>
              </a:rPr>
              <a:t> </a:t>
            </a:r>
            <a:r>
              <a:rPr sz="2600" b="0" i="0" dirty="0">
                <a:latin typeface="Tahoma"/>
                <a:cs typeface="Tahoma"/>
              </a:rPr>
              <a:t>of</a:t>
            </a:r>
            <a:r>
              <a:rPr sz="2600" b="0" i="0" spc="-204" dirty="0">
                <a:latin typeface="Tahoma"/>
                <a:cs typeface="Tahoma"/>
              </a:rPr>
              <a:t> </a:t>
            </a:r>
            <a:r>
              <a:rPr sz="2600" b="0" i="0" spc="85" dirty="0">
                <a:latin typeface="Tahoma"/>
                <a:cs typeface="Tahoma"/>
              </a:rPr>
              <a:t>seats</a:t>
            </a:r>
            <a:r>
              <a:rPr sz="2600" b="0" i="0" spc="-204" dirty="0">
                <a:latin typeface="Tahoma"/>
                <a:cs typeface="Tahoma"/>
              </a:rPr>
              <a:t> </a:t>
            </a:r>
            <a:r>
              <a:rPr sz="2600" b="0" i="0" spc="90" dirty="0">
                <a:latin typeface="Tahoma"/>
                <a:cs typeface="Tahoma"/>
              </a:rPr>
              <a:t>among</a:t>
            </a:r>
            <a:r>
              <a:rPr sz="2600" b="0" i="0" spc="-204" dirty="0">
                <a:latin typeface="Tahoma"/>
                <a:cs typeface="Tahoma"/>
              </a:rPr>
              <a:t> </a:t>
            </a:r>
            <a:r>
              <a:rPr sz="2600" b="0" i="0" dirty="0">
                <a:latin typeface="Tahoma"/>
                <a:cs typeface="Tahoma"/>
              </a:rPr>
              <a:t>different</a:t>
            </a:r>
            <a:r>
              <a:rPr sz="2600" b="0" i="0" spc="-204" dirty="0">
                <a:latin typeface="Tahoma"/>
                <a:cs typeface="Tahoma"/>
              </a:rPr>
              <a:t> </a:t>
            </a:r>
            <a:r>
              <a:rPr sz="2600" b="0" i="0" spc="-10" dirty="0">
                <a:latin typeface="Tahoma"/>
                <a:cs typeface="Tahoma"/>
              </a:rPr>
              <a:t>political </a:t>
            </a:r>
            <a:r>
              <a:rPr sz="2600" b="0" i="0" spc="45" dirty="0">
                <a:latin typeface="Tahoma"/>
                <a:cs typeface="Tahoma"/>
              </a:rPr>
              <a:t>parties</a:t>
            </a:r>
            <a:r>
              <a:rPr sz="2600" b="0" i="0" spc="-185" dirty="0">
                <a:latin typeface="Tahoma"/>
                <a:cs typeface="Tahoma"/>
              </a:rPr>
              <a:t> </a:t>
            </a:r>
            <a:r>
              <a:rPr sz="2600" b="0" i="0" spc="105" dirty="0">
                <a:latin typeface="Tahoma"/>
                <a:cs typeface="Tahoma"/>
              </a:rPr>
              <a:t>and</a:t>
            </a:r>
            <a:r>
              <a:rPr sz="2600" b="0" i="0" spc="-185" dirty="0">
                <a:latin typeface="Tahoma"/>
                <a:cs typeface="Tahoma"/>
              </a:rPr>
              <a:t> </a:t>
            </a:r>
            <a:r>
              <a:rPr sz="2600" b="0" i="0" dirty="0">
                <a:latin typeface="Tahoma"/>
                <a:cs typeface="Tahoma"/>
              </a:rPr>
              <a:t>alliances.</a:t>
            </a:r>
            <a:r>
              <a:rPr sz="2600" b="0" i="0" spc="-185" dirty="0">
                <a:latin typeface="Tahoma"/>
                <a:cs typeface="Tahoma"/>
              </a:rPr>
              <a:t> </a:t>
            </a:r>
            <a:r>
              <a:rPr sz="2600" b="0" i="0" dirty="0">
                <a:latin typeface="Tahoma"/>
                <a:cs typeface="Tahoma"/>
              </a:rPr>
              <a:t>The</a:t>
            </a:r>
            <a:r>
              <a:rPr sz="2600" b="0" i="0" spc="-185" dirty="0">
                <a:latin typeface="Tahoma"/>
                <a:cs typeface="Tahoma"/>
              </a:rPr>
              <a:t> </a:t>
            </a:r>
            <a:r>
              <a:rPr sz="2600" b="0" i="0" spc="135" dirty="0">
                <a:latin typeface="Tahoma"/>
                <a:cs typeface="Tahoma"/>
              </a:rPr>
              <a:t>NDA</a:t>
            </a:r>
            <a:r>
              <a:rPr sz="2600" b="0" i="0" spc="-190" dirty="0">
                <a:latin typeface="Tahoma"/>
                <a:cs typeface="Tahoma"/>
              </a:rPr>
              <a:t> </a:t>
            </a:r>
            <a:r>
              <a:rPr sz="2600" b="0" i="0" spc="105" dirty="0">
                <a:latin typeface="Tahoma"/>
                <a:cs typeface="Tahoma"/>
              </a:rPr>
              <a:t>and</a:t>
            </a:r>
            <a:r>
              <a:rPr sz="2600" b="0" i="0" spc="-185" dirty="0">
                <a:latin typeface="Tahoma"/>
                <a:cs typeface="Tahoma"/>
              </a:rPr>
              <a:t> </a:t>
            </a:r>
            <a:r>
              <a:rPr sz="2600" b="0" i="0" spc="-30" dirty="0">
                <a:latin typeface="Tahoma"/>
                <a:cs typeface="Tahoma"/>
              </a:rPr>
              <a:t>I.N.D.I.A </a:t>
            </a:r>
            <a:r>
              <a:rPr sz="2600" b="0" i="0" spc="60" dirty="0">
                <a:latin typeface="Tahoma"/>
                <a:cs typeface="Tahoma"/>
              </a:rPr>
              <a:t>alliances</a:t>
            </a:r>
            <a:r>
              <a:rPr sz="2600" b="0" i="0" spc="-190" dirty="0">
                <a:latin typeface="Tahoma"/>
                <a:cs typeface="Tahoma"/>
              </a:rPr>
              <a:t> </a:t>
            </a:r>
            <a:r>
              <a:rPr sz="2600" b="0" i="0" spc="75" dirty="0">
                <a:latin typeface="Tahoma"/>
                <a:cs typeface="Tahoma"/>
              </a:rPr>
              <a:t>emerged</a:t>
            </a:r>
            <a:r>
              <a:rPr sz="2600" b="0" i="0" spc="-185" dirty="0">
                <a:latin typeface="Tahoma"/>
                <a:cs typeface="Tahoma"/>
              </a:rPr>
              <a:t> </a:t>
            </a:r>
            <a:r>
              <a:rPr sz="2600" b="0" i="0" spc="135" dirty="0">
                <a:latin typeface="Tahoma"/>
                <a:cs typeface="Tahoma"/>
              </a:rPr>
              <a:t>as</a:t>
            </a:r>
            <a:r>
              <a:rPr sz="2600" b="0" i="0" spc="-190" dirty="0">
                <a:latin typeface="Tahoma"/>
                <a:cs typeface="Tahoma"/>
              </a:rPr>
              <a:t> </a:t>
            </a:r>
            <a:r>
              <a:rPr sz="2600" b="0" i="0" dirty="0">
                <a:latin typeface="Tahoma"/>
                <a:cs typeface="Tahoma"/>
              </a:rPr>
              <a:t>the</a:t>
            </a:r>
            <a:r>
              <a:rPr sz="2600" b="0" i="0" spc="-185" dirty="0">
                <a:latin typeface="Tahoma"/>
                <a:cs typeface="Tahoma"/>
              </a:rPr>
              <a:t> </a:t>
            </a:r>
            <a:r>
              <a:rPr sz="2600" b="0" i="0" dirty="0">
                <a:latin typeface="Tahoma"/>
                <a:cs typeface="Tahoma"/>
              </a:rPr>
              <a:t>most</a:t>
            </a:r>
            <a:r>
              <a:rPr sz="2600" b="0" i="0" spc="-185" dirty="0">
                <a:latin typeface="Tahoma"/>
                <a:cs typeface="Tahoma"/>
              </a:rPr>
              <a:t> </a:t>
            </a:r>
            <a:r>
              <a:rPr sz="2600" b="0" i="0" spc="35" dirty="0">
                <a:latin typeface="Tahoma"/>
                <a:cs typeface="Tahoma"/>
              </a:rPr>
              <a:t>dominant </a:t>
            </a:r>
            <a:r>
              <a:rPr sz="2600" b="0" i="0" spc="60" dirty="0">
                <a:latin typeface="Tahoma"/>
                <a:cs typeface="Tahoma"/>
              </a:rPr>
              <a:t>forces</a:t>
            </a:r>
            <a:r>
              <a:rPr sz="2600" b="0" i="0" spc="-204" dirty="0">
                <a:latin typeface="Tahoma"/>
                <a:cs typeface="Tahoma"/>
              </a:rPr>
              <a:t> </a:t>
            </a:r>
            <a:r>
              <a:rPr sz="2600" b="0" i="0" spc="-30" dirty="0">
                <a:latin typeface="Tahoma"/>
                <a:cs typeface="Tahoma"/>
              </a:rPr>
              <a:t>in</a:t>
            </a:r>
            <a:r>
              <a:rPr sz="2600" b="0" i="0" spc="-204" dirty="0">
                <a:latin typeface="Tahoma"/>
                <a:cs typeface="Tahoma"/>
              </a:rPr>
              <a:t> </a:t>
            </a:r>
            <a:r>
              <a:rPr sz="2600" b="0" i="0" dirty="0">
                <a:latin typeface="Tahoma"/>
                <a:cs typeface="Tahoma"/>
              </a:rPr>
              <a:t>the</a:t>
            </a:r>
            <a:r>
              <a:rPr sz="2600" b="0" i="0" spc="-200" dirty="0">
                <a:latin typeface="Tahoma"/>
                <a:cs typeface="Tahoma"/>
              </a:rPr>
              <a:t> </a:t>
            </a:r>
            <a:r>
              <a:rPr sz="2600" b="0" i="0" dirty="0">
                <a:latin typeface="Tahoma"/>
                <a:cs typeface="Tahoma"/>
              </a:rPr>
              <a:t>elections,</a:t>
            </a:r>
            <a:r>
              <a:rPr sz="2600" b="0" i="0" spc="-204" dirty="0">
                <a:latin typeface="Tahoma"/>
                <a:cs typeface="Tahoma"/>
              </a:rPr>
              <a:t> </a:t>
            </a:r>
            <a:r>
              <a:rPr sz="2600" b="0" i="0" spc="-10" dirty="0">
                <a:latin typeface="Tahoma"/>
                <a:cs typeface="Tahoma"/>
              </a:rPr>
              <a:t>with</a:t>
            </a:r>
            <a:r>
              <a:rPr sz="2600" b="0" i="0" spc="-200" dirty="0">
                <a:latin typeface="Tahoma"/>
                <a:cs typeface="Tahoma"/>
              </a:rPr>
              <a:t> </a:t>
            </a:r>
            <a:r>
              <a:rPr sz="2600" b="0" i="0" spc="-10" dirty="0">
                <a:latin typeface="Tahoma"/>
                <a:cs typeface="Tahoma"/>
              </a:rPr>
              <a:t>their</a:t>
            </a:r>
            <a:r>
              <a:rPr sz="2600" b="0" i="0" spc="-204" dirty="0">
                <a:latin typeface="Tahoma"/>
                <a:cs typeface="Tahoma"/>
              </a:rPr>
              <a:t> </a:t>
            </a:r>
            <a:r>
              <a:rPr sz="2600" b="0" i="0" spc="55" dirty="0">
                <a:latin typeface="Tahoma"/>
                <a:cs typeface="Tahoma"/>
              </a:rPr>
              <a:t>performance </a:t>
            </a:r>
            <a:r>
              <a:rPr sz="2600" b="0" i="0" dirty="0">
                <a:latin typeface="Tahoma"/>
                <a:cs typeface="Tahoma"/>
              </a:rPr>
              <a:t>varying</a:t>
            </a:r>
            <a:r>
              <a:rPr sz="2600" b="0" i="0" spc="-145" dirty="0">
                <a:latin typeface="Tahoma"/>
                <a:cs typeface="Tahoma"/>
              </a:rPr>
              <a:t> </a:t>
            </a:r>
            <a:r>
              <a:rPr sz="2600" b="0" i="0" spc="95" dirty="0">
                <a:latin typeface="Tahoma"/>
                <a:cs typeface="Tahoma"/>
              </a:rPr>
              <a:t>across</a:t>
            </a:r>
            <a:r>
              <a:rPr sz="2600" b="0" i="0" spc="-140" dirty="0">
                <a:latin typeface="Tahoma"/>
                <a:cs typeface="Tahoma"/>
              </a:rPr>
              <a:t> </a:t>
            </a:r>
            <a:r>
              <a:rPr sz="2600" b="0" i="0" dirty="0">
                <a:latin typeface="Tahoma"/>
                <a:cs typeface="Tahoma"/>
              </a:rPr>
              <a:t>different</a:t>
            </a:r>
            <a:r>
              <a:rPr sz="2600" b="0" i="0" spc="-145" dirty="0">
                <a:latin typeface="Tahoma"/>
                <a:cs typeface="Tahoma"/>
              </a:rPr>
              <a:t> </a:t>
            </a:r>
            <a:r>
              <a:rPr sz="2600" b="0" i="0" dirty="0">
                <a:latin typeface="Tahoma"/>
                <a:cs typeface="Tahoma"/>
              </a:rPr>
              <a:t>states.</a:t>
            </a:r>
            <a:r>
              <a:rPr sz="2600" b="0" i="0" spc="-140" dirty="0">
                <a:latin typeface="Tahoma"/>
                <a:cs typeface="Tahoma"/>
              </a:rPr>
              <a:t> </a:t>
            </a:r>
            <a:r>
              <a:rPr sz="2600" b="0" i="0" spc="55" dirty="0">
                <a:latin typeface="Tahoma"/>
                <a:cs typeface="Tahoma"/>
              </a:rPr>
              <a:t>State-</a:t>
            </a:r>
            <a:r>
              <a:rPr sz="2600" b="0" i="0" spc="-20" dirty="0">
                <a:latin typeface="Tahoma"/>
                <a:cs typeface="Tahoma"/>
              </a:rPr>
              <a:t>wise </a:t>
            </a:r>
            <a:r>
              <a:rPr sz="2600" b="0" i="0" spc="80" dirty="0">
                <a:latin typeface="Tahoma"/>
                <a:cs typeface="Tahoma"/>
              </a:rPr>
              <a:t>seat</a:t>
            </a:r>
            <a:r>
              <a:rPr sz="2600" b="0" i="0" spc="-145" dirty="0">
                <a:latin typeface="Tahoma"/>
                <a:cs typeface="Tahoma"/>
              </a:rPr>
              <a:t> </a:t>
            </a:r>
            <a:r>
              <a:rPr sz="2600" b="0" i="0" dirty="0">
                <a:latin typeface="Tahoma"/>
                <a:cs typeface="Tahoma"/>
              </a:rPr>
              <a:t>distribution</a:t>
            </a:r>
            <a:r>
              <a:rPr sz="2600" b="0" i="0" spc="-140" dirty="0">
                <a:latin typeface="Tahoma"/>
                <a:cs typeface="Tahoma"/>
              </a:rPr>
              <a:t> </a:t>
            </a:r>
            <a:r>
              <a:rPr sz="2600" b="0" i="0" dirty="0">
                <a:latin typeface="Tahoma"/>
                <a:cs typeface="Tahoma"/>
              </a:rPr>
              <a:t>highlighted</a:t>
            </a:r>
            <a:r>
              <a:rPr sz="2600" b="0" i="0" spc="-140" dirty="0">
                <a:latin typeface="Tahoma"/>
                <a:cs typeface="Tahoma"/>
              </a:rPr>
              <a:t> </a:t>
            </a:r>
            <a:r>
              <a:rPr sz="2600" b="0" i="0" dirty="0">
                <a:latin typeface="Tahoma"/>
                <a:cs typeface="Tahoma"/>
              </a:rPr>
              <a:t>the</a:t>
            </a:r>
            <a:r>
              <a:rPr sz="2600" b="0" i="0" spc="-145" dirty="0">
                <a:latin typeface="Tahoma"/>
                <a:cs typeface="Tahoma"/>
              </a:rPr>
              <a:t> </a:t>
            </a:r>
            <a:r>
              <a:rPr sz="2600" b="0" i="0" spc="-10" dirty="0">
                <a:latin typeface="Tahoma"/>
                <a:cs typeface="Tahoma"/>
              </a:rPr>
              <a:t>strongholds </a:t>
            </a:r>
            <a:r>
              <a:rPr sz="2600" b="0" i="0" dirty="0">
                <a:latin typeface="Tahoma"/>
                <a:cs typeface="Tahoma"/>
              </a:rPr>
              <a:t>of</a:t>
            </a:r>
            <a:r>
              <a:rPr sz="2600" b="0" i="0" spc="-145" dirty="0">
                <a:latin typeface="Tahoma"/>
                <a:cs typeface="Tahoma"/>
              </a:rPr>
              <a:t> </a:t>
            </a:r>
            <a:r>
              <a:rPr sz="2600" b="0" i="0" spc="125" dirty="0">
                <a:latin typeface="Tahoma"/>
                <a:cs typeface="Tahoma"/>
              </a:rPr>
              <a:t>each</a:t>
            </a:r>
            <a:r>
              <a:rPr sz="2600" b="0" i="0" spc="-145" dirty="0">
                <a:latin typeface="Tahoma"/>
                <a:cs typeface="Tahoma"/>
              </a:rPr>
              <a:t> </a:t>
            </a:r>
            <a:r>
              <a:rPr sz="2600" b="0" i="0" dirty="0">
                <a:latin typeface="Tahoma"/>
                <a:cs typeface="Tahoma"/>
              </a:rPr>
              <a:t>alliance,</a:t>
            </a:r>
            <a:r>
              <a:rPr sz="2600" b="0" i="0" spc="-145" dirty="0">
                <a:latin typeface="Tahoma"/>
                <a:cs typeface="Tahoma"/>
              </a:rPr>
              <a:t> </a:t>
            </a:r>
            <a:r>
              <a:rPr sz="2600" b="0" i="0" dirty="0">
                <a:latin typeface="Tahoma"/>
                <a:cs typeface="Tahoma"/>
              </a:rPr>
              <a:t>helping</a:t>
            </a:r>
            <a:r>
              <a:rPr sz="2600" b="0" i="0" spc="-145" dirty="0">
                <a:latin typeface="Tahoma"/>
                <a:cs typeface="Tahoma"/>
              </a:rPr>
              <a:t> </a:t>
            </a:r>
            <a:r>
              <a:rPr sz="2600" b="0" i="0" spc="-30" dirty="0">
                <a:latin typeface="Tahoma"/>
                <a:cs typeface="Tahoma"/>
              </a:rPr>
              <a:t>in</a:t>
            </a:r>
            <a:r>
              <a:rPr sz="2600" b="0" i="0" spc="-145" dirty="0">
                <a:latin typeface="Tahoma"/>
                <a:cs typeface="Tahoma"/>
              </a:rPr>
              <a:t> </a:t>
            </a:r>
            <a:r>
              <a:rPr sz="2600" b="0" i="0" spc="40" dirty="0">
                <a:latin typeface="Tahoma"/>
                <a:cs typeface="Tahoma"/>
              </a:rPr>
              <a:t>understanding </a:t>
            </a:r>
            <a:r>
              <a:rPr sz="2600" b="0" i="0" dirty="0">
                <a:latin typeface="Tahoma"/>
                <a:cs typeface="Tahoma"/>
              </a:rPr>
              <a:t>regional</a:t>
            </a:r>
            <a:r>
              <a:rPr sz="2600" b="0" i="0" spc="10" dirty="0">
                <a:latin typeface="Tahoma"/>
                <a:cs typeface="Tahoma"/>
              </a:rPr>
              <a:t> </a:t>
            </a:r>
            <a:r>
              <a:rPr sz="2600" b="0" i="0" dirty="0">
                <a:latin typeface="Tahoma"/>
                <a:cs typeface="Tahoma"/>
              </a:rPr>
              <a:t>political</a:t>
            </a:r>
            <a:r>
              <a:rPr sz="2600" b="0" i="0" spc="10" dirty="0">
                <a:latin typeface="Tahoma"/>
                <a:cs typeface="Tahoma"/>
              </a:rPr>
              <a:t> </a:t>
            </a:r>
            <a:r>
              <a:rPr sz="2600" b="0" i="0" spc="-10" dirty="0">
                <a:latin typeface="Tahoma"/>
                <a:cs typeface="Tahoma"/>
              </a:rPr>
              <a:t>trends.</a:t>
            </a:r>
            <a:endParaRPr sz="260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566853"/>
            <a:ext cx="7560309" cy="6720205"/>
          </a:xfrm>
          <a:custGeom>
            <a:avLst/>
            <a:gdLst/>
            <a:ahLst/>
            <a:cxnLst/>
            <a:rect l="l" t="t" r="r" b="b"/>
            <a:pathLst>
              <a:path w="7560309" h="6720205">
                <a:moveTo>
                  <a:pt x="7560164" y="6720146"/>
                </a:moveTo>
                <a:lnTo>
                  <a:pt x="0" y="6720146"/>
                </a:lnTo>
                <a:lnTo>
                  <a:pt x="0" y="0"/>
                </a:lnTo>
                <a:lnTo>
                  <a:pt x="7560164" y="0"/>
                </a:lnTo>
                <a:lnTo>
                  <a:pt x="7560164" y="6720146"/>
                </a:lnTo>
                <a:close/>
              </a:path>
            </a:pathLst>
          </a:custGeom>
          <a:solidFill>
            <a:srgbClr val="DFD9EC"/>
          </a:solidFill>
        </p:spPr>
        <p:txBody>
          <a:bodyPr wrap="square" lIns="0" tIns="0" rIns="0" bIns="0" rtlCol="0"/>
          <a:lstStyle/>
          <a:p>
            <a:endParaRPr/>
          </a:p>
        </p:txBody>
      </p:sp>
      <p:sp>
        <p:nvSpPr>
          <p:cNvPr id="3" name="object 3"/>
          <p:cNvSpPr/>
          <p:nvPr/>
        </p:nvSpPr>
        <p:spPr>
          <a:xfrm>
            <a:off x="8600202" y="4480002"/>
            <a:ext cx="9199880" cy="1273175"/>
          </a:xfrm>
          <a:custGeom>
            <a:avLst/>
            <a:gdLst/>
            <a:ahLst/>
            <a:cxnLst/>
            <a:rect l="l" t="t" r="r" b="b"/>
            <a:pathLst>
              <a:path w="9199880" h="1273175">
                <a:moveTo>
                  <a:pt x="9199284" y="1272981"/>
                </a:moveTo>
                <a:lnTo>
                  <a:pt x="0" y="1272982"/>
                </a:lnTo>
                <a:lnTo>
                  <a:pt x="385762" y="636491"/>
                </a:lnTo>
                <a:lnTo>
                  <a:pt x="0" y="0"/>
                </a:lnTo>
                <a:lnTo>
                  <a:pt x="9199248" y="0"/>
                </a:lnTo>
                <a:lnTo>
                  <a:pt x="8813471" y="636491"/>
                </a:lnTo>
                <a:lnTo>
                  <a:pt x="9199284" y="1272981"/>
                </a:lnTo>
                <a:close/>
              </a:path>
            </a:pathLst>
          </a:custGeom>
          <a:solidFill>
            <a:srgbClr val="8573D0"/>
          </a:solidFill>
        </p:spPr>
        <p:txBody>
          <a:bodyPr wrap="square" lIns="0" tIns="0" rIns="0" bIns="0" rtlCol="0"/>
          <a:lstStyle/>
          <a:p>
            <a:endParaRPr/>
          </a:p>
        </p:txBody>
      </p:sp>
      <p:sp>
        <p:nvSpPr>
          <p:cNvPr id="4" name="object 4"/>
          <p:cNvSpPr/>
          <p:nvPr/>
        </p:nvSpPr>
        <p:spPr>
          <a:xfrm>
            <a:off x="8600202" y="6554123"/>
            <a:ext cx="9199880" cy="1273175"/>
          </a:xfrm>
          <a:custGeom>
            <a:avLst/>
            <a:gdLst/>
            <a:ahLst/>
            <a:cxnLst/>
            <a:rect l="l" t="t" r="r" b="b"/>
            <a:pathLst>
              <a:path w="9199880" h="1273175">
                <a:moveTo>
                  <a:pt x="9199284" y="1272981"/>
                </a:moveTo>
                <a:lnTo>
                  <a:pt x="0" y="1272982"/>
                </a:lnTo>
                <a:lnTo>
                  <a:pt x="385762" y="636491"/>
                </a:lnTo>
                <a:lnTo>
                  <a:pt x="0" y="0"/>
                </a:lnTo>
                <a:lnTo>
                  <a:pt x="9199248" y="0"/>
                </a:lnTo>
                <a:lnTo>
                  <a:pt x="8813471" y="636491"/>
                </a:lnTo>
                <a:lnTo>
                  <a:pt x="9199284" y="1272981"/>
                </a:lnTo>
                <a:close/>
              </a:path>
            </a:pathLst>
          </a:custGeom>
          <a:solidFill>
            <a:srgbClr val="8573D0"/>
          </a:solidFill>
        </p:spPr>
        <p:txBody>
          <a:bodyPr wrap="square" lIns="0" tIns="0" rIns="0" bIns="0" rtlCol="0"/>
          <a:lstStyle/>
          <a:p>
            <a:endParaRPr/>
          </a:p>
        </p:txBody>
      </p:sp>
      <p:sp>
        <p:nvSpPr>
          <p:cNvPr id="5" name="object 5"/>
          <p:cNvSpPr/>
          <p:nvPr/>
        </p:nvSpPr>
        <p:spPr>
          <a:xfrm>
            <a:off x="8600202" y="8621808"/>
            <a:ext cx="9199880" cy="1273175"/>
          </a:xfrm>
          <a:custGeom>
            <a:avLst/>
            <a:gdLst/>
            <a:ahLst/>
            <a:cxnLst/>
            <a:rect l="l" t="t" r="r" b="b"/>
            <a:pathLst>
              <a:path w="9199880" h="1273175">
                <a:moveTo>
                  <a:pt x="9199284" y="1272981"/>
                </a:moveTo>
                <a:lnTo>
                  <a:pt x="0" y="1272982"/>
                </a:lnTo>
                <a:lnTo>
                  <a:pt x="385762" y="636491"/>
                </a:lnTo>
                <a:lnTo>
                  <a:pt x="0" y="0"/>
                </a:lnTo>
                <a:lnTo>
                  <a:pt x="9199248" y="0"/>
                </a:lnTo>
                <a:lnTo>
                  <a:pt x="8813471" y="636491"/>
                </a:lnTo>
                <a:lnTo>
                  <a:pt x="9199284" y="1272981"/>
                </a:lnTo>
                <a:close/>
              </a:path>
            </a:pathLst>
          </a:custGeom>
          <a:solidFill>
            <a:srgbClr val="8573D0"/>
          </a:solidFill>
        </p:spPr>
        <p:txBody>
          <a:bodyPr wrap="square" lIns="0" tIns="0" rIns="0" bIns="0" rtlCol="0"/>
          <a:lstStyle/>
          <a:p>
            <a:endParaRPr/>
          </a:p>
        </p:txBody>
      </p:sp>
      <p:sp>
        <p:nvSpPr>
          <p:cNvPr id="6" name="object 6"/>
          <p:cNvSpPr/>
          <p:nvPr/>
        </p:nvSpPr>
        <p:spPr>
          <a:xfrm>
            <a:off x="9163749" y="4736845"/>
            <a:ext cx="809625" cy="809625"/>
          </a:xfrm>
          <a:custGeom>
            <a:avLst/>
            <a:gdLst/>
            <a:ahLst/>
            <a:cxnLst/>
            <a:rect l="l" t="t" r="r" b="b"/>
            <a:pathLst>
              <a:path w="809625" h="809625">
                <a:moveTo>
                  <a:pt x="338048" y="404812"/>
                </a:moveTo>
                <a:lnTo>
                  <a:pt x="200990" y="274408"/>
                </a:lnTo>
                <a:lnTo>
                  <a:pt x="197319" y="279425"/>
                </a:lnTo>
                <a:lnTo>
                  <a:pt x="194970" y="284988"/>
                </a:lnTo>
                <a:lnTo>
                  <a:pt x="193941" y="291122"/>
                </a:lnTo>
                <a:lnTo>
                  <a:pt x="193941" y="518502"/>
                </a:lnTo>
                <a:lnTo>
                  <a:pt x="194970" y="524637"/>
                </a:lnTo>
                <a:lnTo>
                  <a:pt x="197319" y="530199"/>
                </a:lnTo>
                <a:lnTo>
                  <a:pt x="200990" y="535216"/>
                </a:lnTo>
                <a:lnTo>
                  <a:pt x="338048" y="404812"/>
                </a:lnTo>
                <a:close/>
              </a:path>
              <a:path w="809625" h="809625">
                <a:moveTo>
                  <a:pt x="598157" y="544982"/>
                </a:moveTo>
                <a:lnTo>
                  <a:pt x="461200" y="414680"/>
                </a:lnTo>
                <a:lnTo>
                  <a:pt x="404812" y="468350"/>
                </a:lnTo>
                <a:lnTo>
                  <a:pt x="348424" y="414680"/>
                </a:lnTo>
                <a:lnTo>
                  <a:pt x="211467" y="544982"/>
                </a:lnTo>
                <a:lnTo>
                  <a:pt x="217919" y="549236"/>
                </a:lnTo>
                <a:lnTo>
                  <a:pt x="224993" y="551345"/>
                </a:lnTo>
                <a:lnTo>
                  <a:pt x="232714" y="551332"/>
                </a:lnTo>
                <a:lnTo>
                  <a:pt x="576910" y="551332"/>
                </a:lnTo>
                <a:lnTo>
                  <a:pt x="584619" y="551345"/>
                </a:lnTo>
                <a:lnTo>
                  <a:pt x="591705" y="549236"/>
                </a:lnTo>
                <a:lnTo>
                  <a:pt x="598157" y="544982"/>
                </a:lnTo>
                <a:close/>
              </a:path>
              <a:path w="809625" h="809625">
                <a:moveTo>
                  <a:pt x="598157" y="264642"/>
                </a:moveTo>
                <a:lnTo>
                  <a:pt x="591705" y="260388"/>
                </a:lnTo>
                <a:lnTo>
                  <a:pt x="584619" y="258279"/>
                </a:lnTo>
                <a:lnTo>
                  <a:pt x="576910" y="258292"/>
                </a:lnTo>
                <a:lnTo>
                  <a:pt x="232714" y="258292"/>
                </a:lnTo>
                <a:lnTo>
                  <a:pt x="224993" y="258279"/>
                </a:lnTo>
                <a:lnTo>
                  <a:pt x="217919" y="260388"/>
                </a:lnTo>
                <a:lnTo>
                  <a:pt x="211467" y="264642"/>
                </a:lnTo>
                <a:lnTo>
                  <a:pt x="348424" y="394944"/>
                </a:lnTo>
                <a:lnTo>
                  <a:pt x="404812" y="448716"/>
                </a:lnTo>
                <a:lnTo>
                  <a:pt x="598157" y="264642"/>
                </a:lnTo>
                <a:close/>
              </a:path>
              <a:path w="809625" h="809625">
                <a:moveTo>
                  <a:pt x="615670" y="291122"/>
                </a:moveTo>
                <a:lnTo>
                  <a:pt x="614654" y="284988"/>
                </a:lnTo>
                <a:lnTo>
                  <a:pt x="612305" y="279425"/>
                </a:lnTo>
                <a:lnTo>
                  <a:pt x="608622" y="274408"/>
                </a:lnTo>
                <a:lnTo>
                  <a:pt x="471576" y="404812"/>
                </a:lnTo>
                <a:lnTo>
                  <a:pt x="608622" y="535216"/>
                </a:lnTo>
                <a:lnTo>
                  <a:pt x="612305" y="530199"/>
                </a:lnTo>
                <a:lnTo>
                  <a:pt x="614654" y="524637"/>
                </a:lnTo>
                <a:lnTo>
                  <a:pt x="615670" y="518502"/>
                </a:lnTo>
                <a:lnTo>
                  <a:pt x="615670" y="291122"/>
                </a:lnTo>
                <a:close/>
              </a:path>
              <a:path w="809625" h="809625">
                <a:moveTo>
                  <a:pt x="809625" y="404812"/>
                </a:moveTo>
                <a:lnTo>
                  <a:pt x="806881" y="357606"/>
                </a:lnTo>
                <a:lnTo>
                  <a:pt x="798918" y="312089"/>
                </a:lnTo>
                <a:lnTo>
                  <a:pt x="785990" y="268414"/>
                </a:lnTo>
                <a:lnTo>
                  <a:pt x="781227" y="257175"/>
                </a:lnTo>
                <a:lnTo>
                  <a:pt x="781227" y="404812"/>
                </a:lnTo>
                <a:lnTo>
                  <a:pt x="778294" y="451967"/>
                </a:lnTo>
                <a:lnTo>
                  <a:pt x="769721" y="497484"/>
                </a:lnTo>
                <a:lnTo>
                  <a:pt x="755878" y="540842"/>
                </a:lnTo>
                <a:lnTo>
                  <a:pt x="737108" y="581748"/>
                </a:lnTo>
                <a:lnTo>
                  <a:pt x="713778" y="619848"/>
                </a:lnTo>
                <a:lnTo>
                  <a:pt x="686206" y="654786"/>
                </a:lnTo>
                <a:lnTo>
                  <a:pt x="654786" y="686219"/>
                </a:lnTo>
                <a:lnTo>
                  <a:pt x="619848" y="713778"/>
                </a:lnTo>
                <a:lnTo>
                  <a:pt x="581748" y="737120"/>
                </a:lnTo>
                <a:lnTo>
                  <a:pt x="540842" y="755891"/>
                </a:lnTo>
                <a:lnTo>
                  <a:pt x="497484" y="769734"/>
                </a:lnTo>
                <a:lnTo>
                  <a:pt x="452018" y="778294"/>
                </a:lnTo>
                <a:lnTo>
                  <a:pt x="404812" y="781227"/>
                </a:lnTo>
                <a:lnTo>
                  <a:pt x="357606" y="778294"/>
                </a:lnTo>
                <a:lnTo>
                  <a:pt x="312140" y="769734"/>
                </a:lnTo>
                <a:lnTo>
                  <a:pt x="268782" y="755891"/>
                </a:lnTo>
                <a:lnTo>
                  <a:pt x="227876" y="737120"/>
                </a:lnTo>
                <a:lnTo>
                  <a:pt x="189776" y="713778"/>
                </a:lnTo>
                <a:lnTo>
                  <a:pt x="154838" y="686219"/>
                </a:lnTo>
                <a:lnTo>
                  <a:pt x="123405" y="654786"/>
                </a:lnTo>
                <a:lnTo>
                  <a:pt x="95846" y="619848"/>
                </a:lnTo>
                <a:lnTo>
                  <a:pt x="72504" y="581748"/>
                </a:lnTo>
                <a:lnTo>
                  <a:pt x="53733" y="540842"/>
                </a:lnTo>
                <a:lnTo>
                  <a:pt x="39890" y="497484"/>
                </a:lnTo>
                <a:lnTo>
                  <a:pt x="31330" y="451967"/>
                </a:lnTo>
                <a:lnTo>
                  <a:pt x="28397" y="404812"/>
                </a:lnTo>
                <a:lnTo>
                  <a:pt x="31330" y="357606"/>
                </a:lnTo>
                <a:lnTo>
                  <a:pt x="39916" y="312089"/>
                </a:lnTo>
                <a:lnTo>
                  <a:pt x="53733" y="268782"/>
                </a:lnTo>
                <a:lnTo>
                  <a:pt x="72504" y="227876"/>
                </a:lnTo>
                <a:lnTo>
                  <a:pt x="95846" y="189776"/>
                </a:lnTo>
                <a:lnTo>
                  <a:pt x="123405" y="154838"/>
                </a:lnTo>
                <a:lnTo>
                  <a:pt x="154838" y="123405"/>
                </a:lnTo>
                <a:lnTo>
                  <a:pt x="189776" y="95846"/>
                </a:lnTo>
                <a:lnTo>
                  <a:pt x="227876" y="72504"/>
                </a:lnTo>
                <a:lnTo>
                  <a:pt x="268782" y="53746"/>
                </a:lnTo>
                <a:lnTo>
                  <a:pt x="312140" y="39890"/>
                </a:lnTo>
                <a:lnTo>
                  <a:pt x="357606" y="31330"/>
                </a:lnTo>
                <a:lnTo>
                  <a:pt x="404812" y="28397"/>
                </a:lnTo>
                <a:lnTo>
                  <a:pt x="452018" y="31330"/>
                </a:lnTo>
                <a:lnTo>
                  <a:pt x="497484" y="39890"/>
                </a:lnTo>
                <a:lnTo>
                  <a:pt x="540842" y="53746"/>
                </a:lnTo>
                <a:lnTo>
                  <a:pt x="581748" y="72504"/>
                </a:lnTo>
                <a:lnTo>
                  <a:pt x="619848" y="95846"/>
                </a:lnTo>
                <a:lnTo>
                  <a:pt x="654786" y="123405"/>
                </a:lnTo>
                <a:lnTo>
                  <a:pt x="686206" y="154838"/>
                </a:lnTo>
                <a:lnTo>
                  <a:pt x="713778" y="189776"/>
                </a:lnTo>
                <a:lnTo>
                  <a:pt x="737108" y="227876"/>
                </a:lnTo>
                <a:lnTo>
                  <a:pt x="755878" y="268782"/>
                </a:lnTo>
                <a:lnTo>
                  <a:pt x="769708" y="312089"/>
                </a:lnTo>
                <a:lnTo>
                  <a:pt x="778294" y="357606"/>
                </a:lnTo>
                <a:lnTo>
                  <a:pt x="781227" y="404812"/>
                </a:lnTo>
                <a:lnTo>
                  <a:pt x="781227" y="257175"/>
                </a:lnTo>
                <a:lnTo>
                  <a:pt x="746518" y="187934"/>
                </a:lnTo>
                <a:lnTo>
                  <a:pt x="720585" y="151752"/>
                </a:lnTo>
                <a:lnTo>
                  <a:pt x="690930" y="118681"/>
                </a:lnTo>
                <a:lnTo>
                  <a:pt x="657860" y="89039"/>
                </a:lnTo>
                <a:lnTo>
                  <a:pt x="621677" y="63106"/>
                </a:lnTo>
                <a:lnTo>
                  <a:pt x="582701" y="41198"/>
                </a:lnTo>
                <a:lnTo>
                  <a:pt x="541210" y="23634"/>
                </a:lnTo>
                <a:lnTo>
                  <a:pt x="497535" y="10706"/>
                </a:lnTo>
                <a:lnTo>
                  <a:pt x="451954" y="2730"/>
                </a:lnTo>
                <a:lnTo>
                  <a:pt x="404812" y="0"/>
                </a:lnTo>
                <a:lnTo>
                  <a:pt x="357657" y="2730"/>
                </a:lnTo>
                <a:lnTo>
                  <a:pt x="312089" y="10706"/>
                </a:lnTo>
                <a:lnTo>
                  <a:pt x="268414" y="23634"/>
                </a:lnTo>
                <a:lnTo>
                  <a:pt x="226923" y="41198"/>
                </a:lnTo>
                <a:lnTo>
                  <a:pt x="187934" y="63106"/>
                </a:lnTo>
                <a:lnTo>
                  <a:pt x="151752" y="89039"/>
                </a:lnTo>
                <a:lnTo>
                  <a:pt x="118681" y="118681"/>
                </a:lnTo>
                <a:lnTo>
                  <a:pt x="89027" y="151752"/>
                </a:lnTo>
                <a:lnTo>
                  <a:pt x="63106" y="187934"/>
                </a:lnTo>
                <a:lnTo>
                  <a:pt x="41198" y="226923"/>
                </a:lnTo>
                <a:lnTo>
                  <a:pt x="23634" y="268414"/>
                </a:lnTo>
                <a:lnTo>
                  <a:pt x="10706" y="312089"/>
                </a:lnTo>
                <a:lnTo>
                  <a:pt x="2730" y="357606"/>
                </a:lnTo>
                <a:lnTo>
                  <a:pt x="0" y="404812"/>
                </a:lnTo>
                <a:lnTo>
                  <a:pt x="2730" y="451967"/>
                </a:lnTo>
                <a:lnTo>
                  <a:pt x="10693" y="497484"/>
                </a:lnTo>
                <a:lnTo>
                  <a:pt x="23634" y="541210"/>
                </a:lnTo>
                <a:lnTo>
                  <a:pt x="41198" y="582701"/>
                </a:lnTo>
                <a:lnTo>
                  <a:pt x="63106" y="621690"/>
                </a:lnTo>
                <a:lnTo>
                  <a:pt x="89027" y="657872"/>
                </a:lnTo>
                <a:lnTo>
                  <a:pt x="118681" y="690943"/>
                </a:lnTo>
                <a:lnTo>
                  <a:pt x="151752" y="720598"/>
                </a:lnTo>
                <a:lnTo>
                  <a:pt x="187934" y="746518"/>
                </a:lnTo>
                <a:lnTo>
                  <a:pt x="226923" y="768426"/>
                </a:lnTo>
                <a:lnTo>
                  <a:pt x="268414" y="785990"/>
                </a:lnTo>
                <a:lnTo>
                  <a:pt x="312089" y="798918"/>
                </a:lnTo>
                <a:lnTo>
                  <a:pt x="357657" y="806894"/>
                </a:lnTo>
                <a:lnTo>
                  <a:pt x="404812" y="809625"/>
                </a:lnTo>
                <a:lnTo>
                  <a:pt x="451954" y="806894"/>
                </a:lnTo>
                <a:lnTo>
                  <a:pt x="497535" y="798918"/>
                </a:lnTo>
                <a:lnTo>
                  <a:pt x="541210" y="785990"/>
                </a:lnTo>
                <a:lnTo>
                  <a:pt x="582701" y="768426"/>
                </a:lnTo>
                <a:lnTo>
                  <a:pt x="621677" y="746518"/>
                </a:lnTo>
                <a:lnTo>
                  <a:pt x="657860" y="720598"/>
                </a:lnTo>
                <a:lnTo>
                  <a:pt x="690930" y="690943"/>
                </a:lnTo>
                <a:lnTo>
                  <a:pt x="720585" y="657872"/>
                </a:lnTo>
                <a:lnTo>
                  <a:pt x="746518" y="621690"/>
                </a:lnTo>
                <a:lnTo>
                  <a:pt x="768426" y="582701"/>
                </a:lnTo>
                <a:lnTo>
                  <a:pt x="785990" y="541210"/>
                </a:lnTo>
                <a:lnTo>
                  <a:pt x="786091" y="540842"/>
                </a:lnTo>
                <a:lnTo>
                  <a:pt x="798918" y="497484"/>
                </a:lnTo>
                <a:lnTo>
                  <a:pt x="806894" y="451967"/>
                </a:lnTo>
                <a:lnTo>
                  <a:pt x="809625" y="404812"/>
                </a:lnTo>
                <a:close/>
              </a:path>
            </a:pathLst>
          </a:custGeom>
          <a:solidFill>
            <a:srgbClr val="000000"/>
          </a:solidFill>
        </p:spPr>
        <p:txBody>
          <a:bodyPr wrap="square" lIns="0" tIns="0" rIns="0" bIns="0" rtlCol="0"/>
          <a:lstStyle/>
          <a:p>
            <a:endParaRPr/>
          </a:p>
        </p:txBody>
      </p:sp>
      <p:pic>
        <p:nvPicPr>
          <p:cNvPr id="7" name="object 7"/>
          <p:cNvPicPr/>
          <p:nvPr/>
        </p:nvPicPr>
        <p:blipFill>
          <a:blip r:embed="rId2" cstate="print"/>
          <a:stretch>
            <a:fillRect/>
          </a:stretch>
        </p:blipFill>
        <p:spPr>
          <a:xfrm>
            <a:off x="9265165" y="6885367"/>
            <a:ext cx="609599" cy="609599"/>
          </a:xfrm>
          <a:prstGeom prst="rect">
            <a:avLst/>
          </a:prstGeom>
        </p:spPr>
      </p:pic>
      <p:pic>
        <p:nvPicPr>
          <p:cNvPr id="8" name="object 8"/>
          <p:cNvPicPr/>
          <p:nvPr/>
        </p:nvPicPr>
        <p:blipFill>
          <a:blip r:embed="rId3" cstate="print"/>
          <a:stretch>
            <a:fillRect/>
          </a:stretch>
        </p:blipFill>
        <p:spPr>
          <a:xfrm>
            <a:off x="9373666" y="8960580"/>
            <a:ext cx="600074" cy="600074"/>
          </a:xfrm>
          <a:prstGeom prst="rect">
            <a:avLst/>
          </a:prstGeom>
        </p:spPr>
      </p:pic>
      <p:grpSp>
        <p:nvGrpSpPr>
          <p:cNvPr id="9" name="object 9"/>
          <p:cNvGrpSpPr/>
          <p:nvPr/>
        </p:nvGrpSpPr>
        <p:grpSpPr>
          <a:xfrm>
            <a:off x="0" y="2795329"/>
            <a:ext cx="7568565" cy="1543050"/>
            <a:chOff x="0" y="2795329"/>
            <a:chExt cx="7568565" cy="1543050"/>
          </a:xfrm>
        </p:grpSpPr>
        <p:sp>
          <p:nvSpPr>
            <p:cNvPr id="10" name="object 10"/>
            <p:cNvSpPr/>
            <p:nvPr/>
          </p:nvSpPr>
          <p:spPr>
            <a:xfrm>
              <a:off x="0" y="2795329"/>
              <a:ext cx="7568565" cy="1543050"/>
            </a:xfrm>
            <a:custGeom>
              <a:avLst/>
              <a:gdLst/>
              <a:ahLst/>
              <a:cxnLst/>
              <a:rect l="l" t="t" r="r" b="b"/>
              <a:pathLst>
                <a:path w="7568565" h="1543050">
                  <a:moveTo>
                    <a:pt x="6796540" y="1543049"/>
                  </a:moveTo>
                  <a:lnTo>
                    <a:pt x="771524" y="1543049"/>
                  </a:lnTo>
                  <a:lnTo>
                    <a:pt x="722732" y="1541531"/>
                  </a:lnTo>
                  <a:lnTo>
                    <a:pt x="674746" y="1537038"/>
                  </a:lnTo>
                  <a:lnTo>
                    <a:pt x="627657" y="1529659"/>
                  </a:lnTo>
                  <a:lnTo>
                    <a:pt x="581555" y="1519486"/>
                  </a:lnTo>
                  <a:lnTo>
                    <a:pt x="536531" y="1506608"/>
                  </a:lnTo>
                  <a:lnTo>
                    <a:pt x="492674" y="1491117"/>
                  </a:lnTo>
                  <a:lnTo>
                    <a:pt x="450076" y="1473102"/>
                  </a:lnTo>
                  <a:lnTo>
                    <a:pt x="408827" y="1452653"/>
                  </a:lnTo>
                  <a:lnTo>
                    <a:pt x="369016" y="1429862"/>
                  </a:lnTo>
                  <a:lnTo>
                    <a:pt x="330736" y="1404818"/>
                  </a:lnTo>
                  <a:lnTo>
                    <a:pt x="294075" y="1377612"/>
                  </a:lnTo>
                  <a:lnTo>
                    <a:pt x="259124" y="1348334"/>
                  </a:lnTo>
                  <a:lnTo>
                    <a:pt x="225974" y="1317075"/>
                  </a:lnTo>
                  <a:lnTo>
                    <a:pt x="194715" y="1283925"/>
                  </a:lnTo>
                  <a:lnTo>
                    <a:pt x="165437" y="1248974"/>
                  </a:lnTo>
                  <a:lnTo>
                    <a:pt x="138231" y="1212313"/>
                  </a:lnTo>
                  <a:lnTo>
                    <a:pt x="113187" y="1174032"/>
                  </a:lnTo>
                  <a:lnTo>
                    <a:pt x="90396" y="1134222"/>
                  </a:lnTo>
                  <a:lnTo>
                    <a:pt x="69947" y="1092973"/>
                  </a:lnTo>
                  <a:lnTo>
                    <a:pt x="51932" y="1050375"/>
                  </a:lnTo>
                  <a:lnTo>
                    <a:pt x="36440" y="1006518"/>
                  </a:lnTo>
                  <a:lnTo>
                    <a:pt x="23563" y="961494"/>
                  </a:lnTo>
                  <a:lnTo>
                    <a:pt x="13389" y="915392"/>
                  </a:lnTo>
                  <a:lnTo>
                    <a:pt x="6011" y="868303"/>
                  </a:lnTo>
                  <a:lnTo>
                    <a:pt x="1517" y="820317"/>
                  </a:lnTo>
                  <a:lnTo>
                    <a:pt x="0" y="771524"/>
                  </a:lnTo>
                  <a:lnTo>
                    <a:pt x="1517" y="722732"/>
                  </a:lnTo>
                  <a:lnTo>
                    <a:pt x="6011" y="674746"/>
                  </a:lnTo>
                  <a:lnTo>
                    <a:pt x="13389" y="627657"/>
                  </a:lnTo>
                  <a:lnTo>
                    <a:pt x="23563" y="581555"/>
                  </a:lnTo>
                  <a:lnTo>
                    <a:pt x="36440" y="536530"/>
                  </a:lnTo>
                  <a:lnTo>
                    <a:pt x="51932" y="492674"/>
                  </a:lnTo>
                  <a:lnTo>
                    <a:pt x="69947" y="450076"/>
                  </a:lnTo>
                  <a:lnTo>
                    <a:pt x="90396" y="408827"/>
                  </a:lnTo>
                  <a:lnTo>
                    <a:pt x="113187" y="369016"/>
                  </a:lnTo>
                  <a:lnTo>
                    <a:pt x="138231" y="330736"/>
                  </a:lnTo>
                  <a:lnTo>
                    <a:pt x="165437" y="294075"/>
                  </a:lnTo>
                  <a:lnTo>
                    <a:pt x="194715" y="259124"/>
                  </a:lnTo>
                  <a:lnTo>
                    <a:pt x="225974" y="225974"/>
                  </a:lnTo>
                  <a:lnTo>
                    <a:pt x="259124" y="194715"/>
                  </a:lnTo>
                  <a:lnTo>
                    <a:pt x="294075" y="165437"/>
                  </a:lnTo>
                  <a:lnTo>
                    <a:pt x="330736" y="138231"/>
                  </a:lnTo>
                  <a:lnTo>
                    <a:pt x="369016" y="113187"/>
                  </a:lnTo>
                  <a:lnTo>
                    <a:pt x="408827" y="90396"/>
                  </a:lnTo>
                  <a:lnTo>
                    <a:pt x="450076" y="69947"/>
                  </a:lnTo>
                  <a:lnTo>
                    <a:pt x="492674" y="51932"/>
                  </a:lnTo>
                  <a:lnTo>
                    <a:pt x="536531" y="36440"/>
                  </a:lnTo>
                  <a:lnTo>
                    <a:pt x="581555" y="23563"/>
                  </a:lnTo>
                  <a:lnTo>
                    <a:pt x="627657" y="13389"/>
                  </a:lnTo>
                  <a:lnTo>
                    <a:pt x="674746" y="6011"/>
                  </a:lnTo>
                  <a:lnTo>
                    <a:pt x="722732" y="1517"/>
                  </a:lnTo>
                  <a:lnTo>
                    <a:pt x="771524" y="0"/>
                  </a:lnTo>
                  <a:lnTo>
                    <a:pt x="6796540" y="0"/>
                  </a:lnTo>
                  <a:lnTo>
                    <a:pt x="6845333" y="1517"/>
                  </a:lnTo>
                  <a:lnTo>
                    <a:pt x="6893319" y="6011"/>
                  </a:lnTo>
                  <a:lnTo>
                    <a:pt x="6940408" y="13389"/>
                  </a:lnTo>
                  <a:lnTo>
                    <a:pt x="6986510" y="23563"/>
                  </a:lnTo>
                  <a:lnTo>
                    <a:pt x="7031534" y="36440"/>
                  </a:lnTo>
                  <a:lnTo>
                    <a:pt x="7075391" y="51932"/>
                  </a:lnTo>
                  <a:lnTo>
                    <a:pt x="7117989" y="69947"/>
                  </a:lnTo>
                  <a:lnTo>
                    <a:pt x="7159238" y="90396"/>
                  </a:lnTo>
                  <a:lnTo>
                    <a:pt x="7199048" y="113187"/>
                  </a:lnTo>
                  <a:lnTo>
                    <a:pt x="7237329" y="138231"/>
                  </a:lnTo>
                  <a:lnTo>
                    <a:pt x="7273990" y="165437"/>
                  </a:lnTo>
                  <a:lnTo>
                    <a:pt x="7308941" y="194715"/>
                  </a:lnTo>
                  <a:lnTo>
                    <a:pt x="7342091" y="225974"/>
                  </a:lnTo>
                  <a:lnTo>
                    <a:pt x="7373350" y="259124"/>
                  </a:lnTo>
                  <a:lnTo>
                    <a:pt x="7402628" y="294075"/>
                  </a:lnTo>
                  <a:lnTo>
                    <a:pt x="7429834" y="330736"/>
                  </a:lnTo>
                  <a:lnTo>
                    <a:pt x="7454878" y="369016"/>
                  </a:lnTo>
                  <a:lnTo>
                    <a:pt x="7477669" y="408827"/>
                  </a:lnTo>
                  <a:lnTo>
                    <a:pt x="7498118" y="450076"/>
                  </a:lnTo>
                  <a:lnTo>
                    <a:pt x="7516133" y="492674"/>
                  </a:lnTo>
                  <a:lnTo>
                    <a:pt x="7531625" y="536530"/>
                  </a:lnTo>
                  <a:lnTo>
                    <a:pt x="7544502" y="581555"/>
                  </a:lnTo>
                  <a:lnTo>
                    <a:pt x="7554676" y="627657"/>
                  </a:lnTo>
                  <a:lnTo>
                    <a:pt x="7562054" y="674746"/>
                  </a:lnTo>
                  <a:lnTo>
                    <a:pt x="7566548" y="722732"/>
                  </a:lnTo>
                  <a:lnTo>
                    <a:pt x="7568065" y="771524"/>
                  </a:lnTo>
                  <a:lnTo>
                    <a:pt x="7566548" y="820317"/>
                  </a:lnTo>
                  <a:lnTo>
                    <a:pt x="7562054" y="868303"/>
                  </a:lnTo>
                  <a:lnTo>
                    <a:pt x="7554676" y="915392"/>
                  </a:lnTo>
                  <a:lnTo>
                    <a:pt x="7544502" y="961494"/>
                  </a:lnTo>
                  <a:lnTo>
                    <a:pt x="7531625" y="1006518"/>
                  </a:lnTo>
                  <a:lnTo>
                    <a:pt x="7516133" y="1050375"/>
                  </a:lnTo>
                  <a:lnTo>
                    <a:pt x="7498118" y="1092973"/>
                  </a:lnTo>
                  <a:lnTo>
                    <a:pt x="7477669" y="1134222"/>
                  </a:lnTo>
                  <a:lnTo>
                    <a:pt x="7454878" y="1174032"/>
                  </a:lnTo>
                  <a:lnTo>
                    <a:pt x="7429834" y="1212313"/>
                  </a:lnTo>
                  <a:lnTo>
                    <a:pt x="7402628" y="1248974"/>
                  </a:lnTo>
                  <a:lnTo>
                    <a:pt x="7373350" y="1283925"/>
                  </a:lnTo>
                  <a:lnTo>
                    <a:pt x="7342091" y="1317075"/>
                  </a:lnTo>
                  <a:lnTo>
                    <a:pt x="7308941" y="1348334"/>
                  </a:lnTo>
                  <a:lnTo>
                    <a:pt x="7273990" y="1377612"/>
                  </a:lnTo>
                  <a:lnTo>
                    <a:pt x="7237329" y="1404818"/>
                  </a:lnTo>
                  <a:lnTo>
                    <a:pt x="7199048" y="1429862"/>
                  </a:lnTo>
                  <a:lnTo>
                    <a:pt x="7159238" y="1452653"/>
                  </a:lnTo>
                  <a:lnTo>
                    <a:pt x="7117989" y="1473102"/>
                  </a:lnTo>
                  <a:lnTo>
                    <a:pt x="7075391" y="1491117"/>
                  </a:lnTo>
                  <a:lnTo>
                    <a:pt x="7031534" y="1506608"/>
                  </a:lnTo>
                  <a:lnTo>
                    <a:pt x="6986510" y="1519486"/>
                  </a:lnTo>
                  <a:lnTo>
                    <a:pt x="6940408" y="1529659"/>
                  </a:lnTo>
                  <a:lnTo>
                    <a:pt x="6893319" y="1537038"/>
                  </a:lnTo>
                  <a:lnTo>
                    <a:pt x="6845333" y="1541531"/>
                  </a:lnTo>
                  <a:lnTo>
                    <a:pt x="6796540" y="1543049"/>
                  </a:lnTo>
                  <a:close/>
                </a:path>
              </a:pathLst>
            </a:custGeom>
            <a:solidFill>
              <a:srgbClr val="8573D0"/>
            </a:solidFill>
          </p:spPr>
          <p:txBody>
            <a:bodyPr wrap="square" lIns="0" tIns="0" rIns="0" bIns="0" rtlCol="0"/>
            <a:lstStyle/>
            <a:p>
              <a:endParaRPr/>
            </a:p>
          </p:txBody>
        </p:sp>
        <p:sp>
          <p:nvSpPr>
            <p:cNvPr id="11" name="object 11"/>
            <p:cNvSpPr/>
            <p:nvPr/>
          </p:nvSpPr>
          <p:spPr>
            <a:xfrm>
              <a:off x="196221" y="3566779"/>
              <a:ext cx="1076325" cy="436880"/>
            </a:xfrm>
            <a:custGeom>
              <a:avLst/>
              <a:gdLst/>
              <a:ahLst/>
              <a:cxnLst/>
              <a:rect l="l" t="t" r="r" b="b"/>
              <a:pathLst>
                <a:path w="1076325" h="436879">
                  <a:moveTo>
                    <a:pt x="738980" y="129539"/>
                  </a:moveTo>
                  <a:lnTo>
                    <a:pt x="684870" y="129539"/>
                  </a:lnTo>
                  <a:lnTo>
                    <a:pt x="690205" y="128269"/>
                  </a:lnTo>
                  <a:lnTo>
                    <a:pt x="707897" y="121919"/>
                  </a:lnTo>
                  <a:lnTo>
                    <a:pt x="751405" y="107949"/>
                  </a:lnTo>
                  <a:lnTo>
                    <a:pt x="881505" y="64769"/>
                  </a:lnTo>
                  <a:lnTo>
                    <a:pt x="950913" y="40639"/>
                  </a:lnTo>
                  <a:lnTo>
                    <a:pt x="1011771" y="20319"/>
                  </a:lnTo>
                  <a:lnTo>
                    <a:pt x="1055485" y="6349"/>
                  </a:lnTo>
                  <a:lnTo>
                    <a:pt x="1073465" y="0"/>
                  </a:lnTo>
                  <a:lnTo>
                    <a:pt x="1075726" y="0"/>
                  </a:lnTo>
                  <a:lnTo>
                    <a:pt x="1074998" y="16509"/>
                  </a:lnTo>
                  <a:lnTo>
                    <a:pt x="738980" y="129539"/>
                  </a:lnTo>
                  <a:close/>
                </a:path>
                <a:path w="1076325" h="436879">
                  <a:moveTo>
                    <a:pt x="402431" y="388619"/>
                  </a:moveTo>
                  <a:lnTo>
                    <a:pt x="399088" y="388619"/>
                  </a:lnTo>
                  <a:lnTo>
                    <a:pt x="382081" y="382269"/>
                  </a:lnTo>
                  <a:lnTo>
                    <a:pt x="371503" y="368299"/>
                  </a:lnTo>
                  <a:lnTo>
                    <a:pt x="369153" y="351789"/>
                  </a:lnTo>
                  <a:lnTo>
                    <a:pt x="376832" y="335279"/>
                  </a:lnTo>
                  <a:lnTo>
                    <a:pt x="380924" y="331469"/>
                  </a:lnTo>
                  <a:lnTo>
                    <a:pt x="374545" y="325119"/>
                  </a:lnTo>
                  <a:lnTo>
                    <a:pt x="370333" y="322579"/>
                  </a:lnTo>
                  <a:lnTo>
                    <a:pt x="363582" y="316229"/>
                  </a:lnTo>
                  <a:lnTo>
                    <a:pt x="355222" y="309879"/>
                  </a:lnTo>
                  <a:lnTo>
                    <a:pt x="346184" y="302259"/>
                  </a:lnTo>
                  <a:lnTo>
                    <a:pt x="324202" y="284479"/>
                  </a:lnTo>
                  <a:lnTo>
                    <a:pt x="314925" y="283209"/>
                  </a:lnTo>
                  <a:lnTo>
                    <a:pt x="269364" y="275589"/>
                  </a:lnTo>
                  <a:lnTo>
                    <a:pt x="6098" y="236219"/>
                  </a:lnTo>
                  <a:lnTo>
                    <a:pt x="0" y="234949"/>
                  </a:lnTo>
                  <a:lnTo>
                    <a:pt x="48" y="172719"/>
                  </a:lnTo>
                  <a:lnTo>
                    <a:pt x="174" y="80009"/>
                  </a:lnTo>
                  <a:lnTo>
                    <a:pt x="289" y="57149"/>
                  </a:lnTo>
                  <a:lnTo>
                    <a:pt x="411" y="49529"/>
                  </a:lnTo>
                  <a:lnTo>
                    <a:pt x="12043" y="53339"/>
                  </a:lnTo>
                  <a:lnTo>
                    <a:pt x="43794" y="59689"/>
                  </a:lnTo>
                  <a:lnTo>
                    <a:pt x="371110" y="137159"/>
                  </a:lnTo>
                  <a:lnTo>
                    <a:pt x="504940" y="137159"/>
                  </a:lnTo>
                  <a:lnTo>
                    <a:pt x="501228" y="139699"/>
                  </a:lnTo>
                  <a:lnTo>
                    <a:pt x="491372" y="148589"/>
                  </a:lnTo>
                  <a:lnTo>
                    <a:pt x="478991" y="158749"/>
                  </a:lnTo>
                  <a:lnTo>
                    <a:pt x="468266" y="168909"/>
                  </a:lnTo>
                  <a:lnTo>
                    <a:pt x="444880" y="199389"/>
                  </a:lnTo>
                  <a:lnTo>
                    <a:pt x="444832" y="200659"/>
                  </a:lnTo>
                  <a:lnTo>
                    <a:pt x="447772" y="208279"/>
                  </a:lnTo>
                  <a:lnTo>
                    <a:pt x="453761" y="213359"/>
                  </a:lnTo>
                  <a:lnTo>
                    <a:pt x="464169" y="215899"/>
                  </a:lnTo>
                  <a:lnTo>
                    <a:pt x="610555" y="215899"/>
                  </a:lnTo>
                  <a:lnTo>
                    <a:pt x="624743" y="226059"/>
                  </a:lnTo>
                  <a:lnTo>
                    <a:pt x="645706" y="242569"/>
                  </a:lnTo>
                  <a:lnTo>
                    <a:pt x="665085" y="259079"/>
                  </a:lnTo>
                  <a:lnTo>
                    <a:pt x="685481" y="276859"/>
                  </a:lnTo>
                  <a:lnTo>
                    <a:pt x="573578" y="276859"/>
                  </a:lnTo>
                  <a:lnTo>
                    <a:pt x="576854" y="279399"/>
                  </a:lnTo>
                  <a:lnTo>
                    <a:pt x="580956" y="283209"/>
                  </a:lnTo>
                  <a:lnTo>
                    <a:pt x="589701" y="289559"/>
                  </a:lnTo>
                  <a:lnTo>
                    <a:pt x="601807" y="299719"/>
                  </a:lnTo>
                  <a:lnTo>
                    <a:pt x="450538" y="299719"/>
                  </a:lnTo>
                  <a:lnTo>
                    <a:pt x="441372" y="300989"/>
                  </a:lnTo>
                  <a:lnTo>
                    <a:pt x="395515" y="340359"/>
                  </a:lnTo>
                  <a:lnTo>
                    <a:pt x="383395" y="355599"/>
                  </a:lnTo>
                  <a:lnTo>
                    <a:pt x="386483" y="365759"/>
                  </a:lnTo>
                  <a:lnTo>
                    <a:pt x="394664" y="369569"/>
                  </a:lnTo>
                  <a:lnTo>
                    <a:pt x="399206" y="370839"/>
                  </a:lnTo>
                  <a:lnTo>
                    <a:pt x="438527" y="370839"/>
                  </a:lnTo>
                  <a:lnTo>
                    <a:pt x="432598" y="375919"/>
                  </a:lnTo>
                  <a:lnTo>
                    <a:pt x="432598" y="386079"/>
                  </a:lnTo>
                  <a:lnTo>
                    <a:pt x="414506" y="386079"/>
                  </a:lnTo>
                  <a:lnTo>
                    <a:pt x="407267" y="387349"/>
                  </a:lnTo>
                  <a:lnTo>
                    <a:pt x="402431" y="388619"/>
                  </a:lnTo>
                  <a:close/>
                </a:path>
                <a:path w="1076325" h="436879">
                  <a:moveTo>
                    <a:pt x="504940" y="137159"/>
                  </a:moveTo>
                  <a:lnTo>
                    <a:pt x="371110" y="137159"/>
                  </a:lnTo>
                  <a:lnTo>
                    <a:pt x="390051" y="126999"/>
                  </a:lnTo>
                  <a:lnTo>
                    <a:pt x="417686" y="111759"/>
                  </a:lnTo>
                  <a:lnTo>
                    <a:pt x="492208" y="85089"/>
                  </a:lnTo>
                  <a:lnTo>
                    <a:pt x="547109" y="72389"/>
                  </a:lnTo>
                  <a:lnTo>
                    <a:pt x="558240" y="71119"/>
                  </a:lnTo>
                  <a:lnTo>
                    <a:pt x="566207" y="74929"/>
                  </a:lnTo>
                  <a:lnTo>
                    <a:pt x="590863" y="106679"/>
                  </a:lnTo>
                  <a:lnTo>
                    <a:pt x="592445" y="111759"/>
                  </a:lnTo>
                  <a:lnTo>
                    <a:pt x="597980" y="111759"/>
                  </a:lnTo>
                  <a:lnTo>
                    <a:pt x="611749" y="113029"/>
                  </a:lnTo>
                  <a:lnTo>
                    <a:pt x="630271" y="116839"/>
                  </a:lnTo>
                  <a:lnTo>
                    <a:pt x="650760" y="120649"/>
                  </a:lnTo>
                  <a:lnTo>
                    <a:pt x="670429" y="125729"/>
                  </a:lnTo>
                  <a:lnTo>
                    <a:pt x="533214" y="125729"/>
                  </a:lnTo>
                  <a:lnTo>
                    <a:pt x="522601" y="128269"/>
                  </a:lnTo>
                  <a:lnTo>
                    <a:pt x="513734" y="130809"/>
                  </a:lnTo>
                  <a:lnTo>
                    <a:pt x="508652" y="134619"/>
                  </a:lnTo>
                  <a:lnTo>
                    <a:pt x="504940" y="137159"/>
                  </a:lnTo>
                  <a:close/>
                </a:path>
                <a:path w="1076325" h="436879">
                  <a:moveTo>
                    <a:pt x="685850" y="147319"/>
                  </a:moveTo>
                  <a:lnTo>
                    <a:pt x="625879" y="132079"/>
                  </a:lnTo>
                  <a:lnTo>
                    <a:pt x="569115" y="125729"/>
                  </a:lnTo>
                  <a:lnTo>
                    <a:pt x="670429" y="125729"/>
                  </a:lnTo>
                  <a:lnTo>
                    <a:pt x="683101" y="129539"/>
                  </a:lnTo>
                  <a:lnTo>
                    <a:pt x="738980" y="129539"/>
                  </a:lnTo>
                  <a:lnTo>
                    <a:pt x="685850" y="147319"/>
                  </a:lnTo>
                  <a:close/>
                </a:path>
                <a:path w="1076325" h="436879">
                  <a:moveTo>
                    <a:pt x="724043" y="290829"/>
                  </a:moveTo>
                  <a:lnTo>
                    <a:pt x="702272" y="290829"/>
                  </a:lnTo>
                  <a:lnTo>
                    <a:pt x="708348" y="283209"/>
                  </a:lnTo>
                  <a:lnTo>
                    <a:pt x="722079" y="266699"/>
                  </a:lnTo>
                  <a:lnTo>
                    <a:pt x="728076" y="259079"/>
                  </a:lnTo>
                  <a:lnTo>
                    <a:pt x="728539" y="257809"/>
                  </a:lnTo>
                  <a:lnTo>
                    <a:pt x="734297" y="256539"/>
                  </a:lnTo>
                  <a:lnTo>
                    <a:pt x="749351" y="251459"/>
                  </a:lnTo>
                  <a:lnTo>
                    <a:pt x="771416" y="245109"/>
                  </a:lnTo>
                  <a:lnTo>
                    <a:pt x="798206" y="236219"/>
                  </a:lnTo>
                  <a:lnTo>
                    <a:pt x="1032127" y="166369"/>
                  </a:lnTo>
                  <a:lnTo>
                    <a:pt x="1047823" y="162559"/>
                  </a:lnTo>
                  <a:lnTo>
                    <a:pt x="1060944" y="158749"/>
                  </a:lnTo>
                  <a:lnTo>
                    <a:pt x="1070118" y="154939"/>
                  </a:lnTo>
                  <a:lnTo>
                    <a:pt x="1075351" y="154939"/>
                  </a:lnTo>
                  <a:lnTo>
                    <a:pt x="1075671" y="156209"/>
                  </a:lnTo>
                  <a:lnTo>
                    <a:pt x="1075181" y="166369"/>
                  </a:lnTo>
                  <a:lnTo>
                    <a:pt x="1075058" y="168909"/>
                  </a:lnTo>
                  <a:lnTo>
                    <a:pt x="1074997" y="170179"/>
                  </a:lnTo>
                  <a:lnTo>
                    <a:pt x="1060962" y="175259"/>
                  </a:lnTo>
                  <a:lnTo>
                    <a:pt x="1025450" y="185419"/>
                  </a:lnTo>
                  <a:lnTo>
                    <a:pt x="967752" y="203199"/>
                  </a:lnTo>
                  <a:lnTo>
                    <a:pt x="778360" y="259079"/>
                  </a:lnTo>
                  <a:lnTo>
                    <a:pt x="751199" y="267969"/>
                  </a:lnTo>
                  <a:lnTo>
                    <a:pt x="740457" y="270509"/>
                  </a:lnTo>
                  <a:lnTo>
                    <a:pt x="739612" y="271779"/>
                  </a:lnTo>
                  <a:lnTo>
                    <a:pt x="733267" y="279399"/>
                  </a:lnTo>
                  <a:lnTo>
                    <a:pt x="724043" y="290829"/>
                  </a:lnTo>
                  <a:close/>
                </a:path>
                <a:path w="1076325" h="436879">
                  <a:moveTo>
                    <a:pt x="610555" y="215899"/>
                  </a:moveTo>
                  <a:lnTo>
                    <a:pt x="464169" y="215899"/>
                  </a:lnTo>
                  <a:lnTo>
                    <a:pt x="476759" y="213359"/>
                  </a:lnTo>
                  <a:lnTo>
                    <a:pt x="493919" y="203199"/>
                  </a:lnTo>
                  <a:lnTo>
                    <a:pt x="518033" y="184149"/>
                  </a:lnTo>
                  <a:lnTo>
                    <a:pt x="523270" y="180339"/>
                  </a:lnTo>
                  <a:lnTo>
                    <a:pt x="529586" y="175259"/>
                  </a:lnTo>
                  <a:lnTo>
                    <a:pt x="534836" y="173989"/>
                  </a:lnTo>
                  <a:lnTo>
                    <a:pt x="542743" y="172719"/>
                  </a:lnTo>
                  <a:lnTo>
                    <a:pt x="552529" y="172719"/>
                  </a:lnTo>
                  <a:lnTo>
                    <a:pt x="561164" y="173989"/>
                  </a:lnTo>
                  <a:lnTo>
                    <a:pt x="567669" y="173989"/>
                  </a:lnTo>
                  <a:lnTo>
                    <a:pt x="573461" y="175259"/>
                  </a:lnTo>
                  <a:lnTo>
                    <a:pt x="579960" y="176529"/>
                  </a:lnTo>
                  <a:lnTo>
                    <a:pt x="593183" y="180339"/>
                  </a:lnTo>
                  <a:lnTo>
                    <a:pt x="597978" y="184149"/>
                  </a:lnTo>
                  <a:lnTo>
                    <a:pt x="596052" y="191769"/>
                  </a:lnTo>
                  <a:lnTo>
                    <a:pt x="578046" y="191769"/>
                  </a:lnTo>
                  <a:lnTo>
                    <a:pt x="578046" y="193039"/>
                  </a:lnTo>
                  <a:lnTo>
                    <a:pt x="587089" y="199389"/>
                  </a:lnTo>
                  <a:lnTo>
                    <a:pt x="598141" y="207009"/>
                  </a:lnTo>
                  <a:lnTo>
                    <a:pt x="610555" y="215899"/>
                  </a:lnTo>
                  <a:close/>
                </a:path>
                <a:path w="1076325" h="436879">
                  <a:moveTo>
                    <a:pt x="591773" y="195579"/>
                  </a:moveTo>
                  <a:lnTo>
                    <a:pt x="580889" y="193039"/>
                  </a:lnTo>
                  <a:lnTo>
                    <a:pt x="578046" y="191769"/>
                  </a:lnTo>
                  <a:lnTo>
                    <a:pt x="596052" y="191769"/>
                  </a:lnTo>
                  <a:lnTo>
                    <a:pt x="595411" y="194309"/>
                  </a:lnTo>
                  <a:lnTo>
                    <a:pt x="591773" y="195579"/>
                  </a:lnTo>
                  <a:close/>
                </a:path>
                <a:path w="1076325" h="436879">
                  <a:moveTo>
                    <a:pt x="689286" y="347979"/>
                  </a:moveTo>
                  <a:lnTo>
                    <a:pt x="682289" y="347979"/>
                  </a:lnTo>
                  <a:lnTo>
                    <a:pt x="674964" y="344169"/>
                  </a:lnTo>
                  <a:lnTo>
                    <a:pt x="665171" y="337819"/>
                  </a:lnTo>
                  <a:lnTo>
                    <a:pt x="650769" y="327659"/>
                  </a:lnTo>
                  <a:lnTo>
                    <a:pt x="642285" y="321309"/>
                  </a:lnTo>
                  <a:lnTo>
                    <a:pt x="633804" y="313689"/>
                  </a:lnTo>
                  <a:lnTo>
                    <a:pt x="626309" y="308609"/>
                  </a:lnTo>
                  <a:lnTo>
                    <a:pt x="620786" y="304799"/>
                  </a:lnTo>
                  <a:lnTo>
                    <a:pt x="610163" y="297179"/>
                  </a:lnTo>
                  <a:lnTo>
                    <a:pt x="597204" y="289559"/>
                  </a:lnTo>
                  <a:lnTo>
                    <a:pt x="585190" y="281939"/>
                  </a:lnTo>
                  <a:lnTo>
                    <a:pt x="577406" y="278129"/>
                  </a:lnTo>
                  <a:lnTo>
                    <a:pt x="573578" y="276859"/>
                  </a:lnTo>
                  <a:lnTo>
                    <a:pt x="685481" y="276859"/>
                  </a:lnTo>
                  <a:lnTo>
                    <a:pt x="686938" y="278129"/>
                  </a:lnTo>
                  <a:lnTo>
                    <a:pt x="694503" y="284479"/>
                  </a:lnTo>
                  <a:lnTo>
                    <a:pt x="701152" y="289559"/>
                  </a:lnTo>
                  <a:lnTo>
                    <a:pt x="702272" y="290829"/>
                  </a:lnTo>
                  <a:lnTo>
                    <a:pt x="724043" y="290829"/>
                  </a:lnTo>
                  <a:lnTo>
                    <a:pt x="713794" y="303529"/>
                  </a:lnTo>
                  <a:lnTo>
                    <a:pt x="718537" y="317499"/>
                  </a:lnTo>
                  <a:lnTo>
                    <a:pt x="699175" y="346709"/>
                  </a:lnTo>
                  <a:lnTo>
                    <a:pt x="689286" y="347979"/>
                  </a:lnTo>
                  <a:close/>
                </a:path>
                <a:path w="1076325" h="436879">
                  <a:moveTo>
                    <a:pt x="438527" y="370839"/>
                  </a:moveTo>
                  <a:lnTo>
                    <a:pt x="410311" y="370839"/>
                  </a:lnTo>
                  <a:lnTo>
                    <a:pt x="415595" y="367029"/>
                  </a:lnTo>
                  <a:lnTo>
                    <a:pt x="423916" y="359409"/>
                  </a:lnTo>
                  <a:lnTo>
                    <a:pt x="435822" y="349249"/>
                  </a:lnTo>
                  <a:lnTo>
                    <a:pt x="447992" y="339089"/>
                  </a:lnTo>
                  <a:lnTo>
                    <a:pt x="457105" y="330199"/>
                  </a:lnTo>
                  <a:lnTo>
                    <a:pt x="460409" y="327659"/>
                  </a:lnTo>
                  <a:lnTo>
                    <a:pt x="463478" y="322579"/>
                  </a:lnTo>
                  <a:lnTo>
                    <a:pt x="463926" y="321309"/>
                  </a:lnTo>
                  <a:lnTo>
                    <a:pt x="463396" y="311149"/>
                  </a:lnTo>
                  <a:lnTo>
                    <a:pt x="458406" y="303529"/>
                  </a:lnTo>
                  <a:lnTo>
                    <a:pt x="450538" y="299719"/>
                  </a:lnTo>
                  <a:lnTo>
                    <a:pt x="601807" y="299719"/>
                  </a:lnTo>
                  <a:lnTo>
                    <a:pt x="615988" y="311149"/>
                  </a:lnTo>
                  <a:lnTo>
                    <a:pt x="637433" y="328929"/>
                  </a:lnTo>
                  <a:lnTo>
                    <a:pt x="638855" y="330199"/>
                  </a:lnTo>
                  <a:lnTo>
                    <a:pt x="491184" y="330199"/>
                  </a:lnTo>
                  <a:lnTo>
                    <a:pt x="484466" y="332739"/>
                  </a:lnTo>
                  <a:lnTo>
                    <a:pt x="474255" y="340359"/>
                  </a:lnTo>
                  <a:lnTo>
                    <a:pt x="438527" y="370839"/>
                  </a:lnTo>
                  <a:close/>
                </a:path>
                <a:path w="1076325" h="436879">
                  <a:moveTo>
                    <a:pt x="482387" y="401319"/>
                  </a:moveTo>
                  <a:lnTo>
                    <a:pt x="448606" y="401319"/>
                  </a:lnTo>
                  <a:lnTo>
                    <a:pt x="453985" y="398779"/>
                  </a:lnTo>
                  <a:lnTo>
                    <a:pt x="462734" y="393699"/>
                  </a:lnTo>
                  <a:lnTo>
                    <a:pt x="478462" y="380999"/>
                  </a:lnTo>
                  <a:lnTo>
                    <a:pt x="494623" y="367029"/>
                  </a:lnTo>
                  <a:lnTo>
                    <a:pt x="504672" y="356869"/>
                  </a:lnTo>
                  <a:lnTo>
                    <a:pt x="507743" y="350519"/>
                  </a:lnTo>
                  <a:lnTo>
                    <a:pt x="507301" y="344169"/>
                  </a:lnTo>
                  <a:lnTo>
                    <a:pt x="507212" y="342899"/>
                  </a:lnTo>
                  <a:lnTo>
                    <a:pt x="503534" y="335279"/>
                  </a:lnTo>
                  <a:lnTo>
                    <a:pt x="497164" y="331469"/>
                  </a:lnTo>
                  <a:lnTo>
                    <a:pt x="491184" y="330199"/>
                  </a:lnTo>
                  <a:lnTo>
                    <a:pt x="638855" y="330199"/>
                  </a:lnTo>
                  <a:lnTo>
                    <a:pt x="643123" y="334009"/>
                  </a:lnTo>
                  <a:lnTo>
                    <a:pt x="537045" y="334009"/>
                  </a:lnTo>
                  <a:lnTo>
                    <a:pt x="537795" y="335279"/>
                  </a:lnTo>
                  <a:lnTo>
                    <a:pt x="542803" y="340359"/>
                  </a:lnTo>
                  <a:lnTo>
                    <a:pt x="553108" y="347979"/>
                  </a:lnTo>
                  <a:lnTo>
                    <a:pt x="569751" y="361949"/>
                  </a:lnTo>
                  <a:lnTo>
                    <a:pt x="578422" y="369569"/>
                  </a:lnTo>
                  <a:lnTo>
                    <a:pt x="517562" y="369569"/>
                  </a:lnTo>
                  <a:lnTo>
                    <a:pt x="516200" y="370839"/>
                  </a:lnTo>
                  <a:lnTo>
                    <a:pt x="499570" y="384809"/>
                  </a:lnTo>
                  <a:lnTo>
                    <a:pt x="491383" y="392429"/>
                  </a:lnTo>
                  <a:lnTo>
                    <a:pt x="482387" y="401319"/>
                  </a:lnTo>
                  <a:close/>
                </a:path>
                <a:path w="1076325" h="436879">
                  <a:moveTo>
                    <a:pt x="630944" y="391159"/>
                  </a:moveTo>
                  <a:lnTo>
                    <a:pt x="621169" y="388619"/>
                  </a:lnTo>
                  <a:lnTo>
                    <a:pt x="603844" y="378459"/>
                  </a:lnTo>
                  <a:lnTo>
                    <a:pt x="548101" y="340359"/>
                  </a:lnTo>
                  <a:lnTo>
                    <a:pt x="540263" y="335279"/>
                  </a:lnTo>
                  <a:lnTo>
                    <a:pt x="537045" y="334009"/>
                  </a:lnTo>
                  <a:lnTo>
                    <a:pt x="643123" y="334009"/>
                  </a:lnTo>
                  <a:lnTo>
                    <a:pt x="650237" y="340359"/>
                  </a:lnTo>
                  <a:lnTo>
                    <a:pt x="656852" y="347979"/>
                  </a:lnTo>
                  <a:lnTo>
                    <a:pt x="659729" y="354329"/>
                  </a:lnTo>
                  <a:lnTo>
                    <a:pt x="660614" y="365759"/>
                  </a:lnTo>
                  <a:lnTo>
                    <a:pt x="657016" y="377189"/>
                  </a:lnTo>
                  <a:lnTo>
                    <a:pt x="649645" y="384809"/>
                  </a:lnTo>
                  <a:lnTo>
                    <a:pt x="639210" y="389889"/>
                  </a:lnTo>
                  <a:lnTo>
                    <a:pt x="630944" y="391159"/>
                  </a:lnTo>
                  <a:close/>
                </a:path>
                <a:path w="1076325" h="436879">
                  <a:moveTo>
                    <a:pt x="529671" y="419099"/>
                  </a:moveTo>
                  <a:lnTo>
                    <a:pt x="498390" y="419099"/>
                  </a:lnTo>
                  <a:lnTo>
                    <a:pt x="506698" y="416559"/>
                  </a:lnTo>
                  <a:lnTo>
                    <a:pt x="509801" y="414019"/>
                  </a:lnTo>
                  <a:lnTo>
                    <a:pt x="517794" y="406399"/>
                  </a:lnTo>
                  <a:lnTo>
                    <a:pt x="536457" y="389889"/>
                  </a:lnTo>
                  <a:lnTo>
                    <a:pt x="536581" y="378459"/>
                  </a:lnTo>
                  <a:lnTo>
                    <a:pt x="536005" y="377189"/>
                  </a:lnTo>
                  <a:lnTo>
                    <a:pt x="529160" y="370839"/>
                  </a:lnTo>
                  <a:lnTo>
                    <a:pt x="527029" y="369569"/>
                  </a:lnTo>
                  <a:lnTo>
                    <a:pt x="578422" y="369569"/>
                  </a:lnTo>
                  <a:lnTo>
                    <a:pt x="584203" y="374649"/>
                  </a:lnTo>
                  <a:lnTo>
                    <a:pt x="593220" y="382269"/>
                  </a:lnTo>
                  <a:lnTo>
                    <a:pt x="598348" y="387349"/>
                  </a:lnTo>
                  <a:lnTo>
                    <a:pt x="601131" y="392429"/>
                  </a:lnTo>
                  <a:lnTo>
                    <a:pt x="603501" y="403859"/>
                  </a:lnTo>
                  <a:lnTo>
                    <a:pt x="601533" y="411479"/>
                  </a:lnTo>
                  <a:lnTo>
                    <a:pt x="539002" y="411479"/>
                  </a:lnTo>
                  <a:lnTo>
                    <a:pt x="529671" y="419099"/>
                  </a:lnTo>
                  <a:close/>
                </a:path>
                <a:path w="1076325" h="436879">
                  <a:moveTo>
                    <a:pt x="455334" y="416559"/>
                  </a:moveTo>
                  <a:lnTo>
                    <a:pt x="448129" y="416559"/>
                  </a:lnTo>
                  <a:lnTo>
                    <a:pt x="440604" y="415289"/>
                  </a:lnTo>
                  <a:lnTo>
                    <a:pt x="414506" y="386079"/>
                  </a:lnTo>
                  <a:lnTo>
                    <a:pt x="432598" y="386079"/>
                  </a:lnTo>
                  <a:lnTo>
                    <a:pt x="432598" y="391159"/>
                  </a:lnTo>
                  <a:lnTo>
                    <a:pt x="435616" y="396239"/>
                  </a:lnTo>
                  <a:lnTo>
                    <a:pt x="446821" y="401319"/>
                  </a:lnTo>
                  <a:lnTo>
                    <a:pt x="482387" y="401319"/>
                  </a:lnTo>
                  <a:lnTo>
                    <a:pt x="481102" y="402589"/>
                  </a:lnTo>
                  <a:lnTo>
                    <a:pt x="480766" y="403859"/>
                  </a:lnTo>
                  <a:lnTo>
                    <a:pt x="481496" y="407669"/>
                  </a:lnTo>
                  <a:lnTo>
                    <a:pt x="483606" y="412749"/>
                  </a:lnTo>
                  <a:lnTo>
                    <a:pt x="464253" y="412749"/>
                  </a:lnTo>
                  <a:lnTo>
                    <a:pt x="460456" y="415289"/>
                  </a:lnTo>
                  <a:lnTo>
                    <a:pt x="455334" y="416559"/>
                  </a:lnTo>
                  <a:close/>
                </a:path>
                <a:path w="1076325" h="436879">
                  <a:moveTo>
                    <a:pt x="575664" y="430529"/>
                  </a:moveTo>
                  <a:lnTo>
                    <a:pt x="567831" y="429259"/>
                  </a:lnTo>
                  <a:lnTo>
                    <a:pt x="558971" y="425449"/>
                  </a:lnTo>
                  <a:lnTo>
                    <a:pt x="547997" y="417829"/>
                  </a:lnTo>
                  <a:lnTo>
                    <a:pt x="539002" y="411479"/>
                  </a:lnTo>
                  <a:lnTo>
                    <a:pt x="601533" y="411479"/>
                  </a:lnTo>
                  <a:lnTo>
                    <a:pt x="600877" y="414019"/>
                  </a:lnTo>
                  <a:lnTo>
                    <a:pt x="593988" y="424179"/>
                  </a:lnTo>
                  <a:lnTo>
                    <a:pt x="583561" y="429259"/>
                  </a:lnTo>
                  <a:lnTo>
                    <a:pt x="575664" y="430529"/>
                  </a:lnTo>
                  <a:close/>
                </a:path>
                <a:path w="1076325" h="436879">
                  <a:moveTo>
                    <a:pt x="496593" y="436879"/>
                  </a:moveTo>
                  <a:lnTo>
                    <a:pt x="489474" y="435609"/>
                  </a:lnTo>
                  <a:lnTo>
                    <a:pt x="482923" y="433069"/>
                  </a:lnTo>
                  <a:lnTo>
                    <a:pt x="476193" y="430529"/>
                  </a:lnTo>
                  <a:lnTo>
                    <a:pt x="467481" y="421639"/>
                  </a:lnTo>
                  <a:lnTo>
                    <a:pt x="465408" y="412749"/>
                  </a:lnTo>
                  <a:lnTo>
                    <a:pt x="483606" y="412749"/>
                  </a:lnTo>
                  <a:lnTo>
                    <a:pt x="484661" y="415289"/>
                  </a:lnTo>
                  <a:lnTo>
                    <a:pt x="490668" y="419099"/>
                  </a:lnTo>
                  <a:lnTo>
                    <a:pt x="529671" y="419099"/>
                  </a:lnTo>
                  <a:lnTo>
                    <a:pt x="512619" y="433069"/>
                  </a:lnTo>
                  <a:lnTo>
                    <a:pt x="509802" y="434339"/>
                  </a:lnTo>
                  <a:lnTo>
                    <a:pt x="503597" y="435609"/>
                  </a:lnTo>
                  <a:lnTo>
                    <a:pt x="496593" y="436879"/>
                  </a:lnTo>
                  <a:close/>
                </a:path>
              </a:pathLst>
            </a:custGeom>
            <a:solidFill>
              <a:srgbClr val="000000"/>
            </a:solidFill>
          </p:spPr>
          <p:txBody>
            <a:bodyPr wrap="square" lIns="0" tIns="0" rIns="0" bIns="0" rtlCol="0"/>
            <a:lstStyle/>
            <a:p>
              <a:endParaRPr/>
            </a:p>
          </p:txBody>
        </p:sp>
      </p:grpSp>
      <p:sp>
        <p:nvSpPr>
          <p:cNvPr id="12" name="object 12"/>
          <p:cNvSpPr/>
          <p:nvPr/>
        </p:nvSpPr>
        <p:spPr>
          <a:xfrm>
            <a:off x="14976721" y="0"/>
            <a:ext cx="3311525" cy="3251200"/>
          </a:xfrm>
          <a:custGeom>
            <a:avLst/>
            <a:gdLst/>
            <a:ahLst/>
            <a:cxnLst/>
            <a:rect l="l" t="t" r="r" b="b"/>
            <a:pathLst>
              <a:path w="3311525" h="3251200">
                <a:moveTo>
                  <a:pt x="2141795" y="169533"/>
                </a:moveTo>
                <a:lnTo>
                  <a:pt x="2070411" y="169533"/>
                </a:lnTo>
                <a:lnTo>
                  <a:pt x="2123281" y="0"/>
                </a:lnTo>
                <a:lnTo>
                  <a:pt x="2194660" y="0"/>
                </a:lnTo>
                <a:lnTo>
                  <a:pt x="2141795" y="169533"/>
                </a:lnTo>
                <a:close/>
              </a:path>
              <a:path w="3311525" h="3251200">
                <a:moveTo>
                  <a:pt x="723322" y="1384553"/>
                </a:moveTo>
                <a:lnTo>
                  <a:pt x="553991" y="1384553"/>
                </a:lnTo>
                <a:lnTo>
                  <a:pt x="1263732" y="1072339"/>
                </a:lnTo>
                <a:lnTo>
                  <a:pt x="1248059" y="1026345"/>
                </a:lnTo>
                <a:lnTo>
                  <a:pt x="1235636" y="978942"/>
                </a:lnTo>
                <a:lnTo>
                  <a:pt x="1226596" y="930259"/>
                </a:lnTo>
                <a:lnTo>
                  <a:pt x="1221199" y="881555"/>
                </a:lnTo>
                <a:lnTo>
                  <a:pt x="1219244" y="830687"/>
                </a:lnTo>
                <a:lnTo>
                  <a:pt x="1219204" y="829579"/>
                </a:lnTo>
                <a:lnTo>
                  <a:pt x="1220914" y="780912"/>
                </a:lnTo>
                <a:lnTo>
                  <a:pt x="1225967" y="733168"/>
                </a:lnTo>
                <a:lnTo>
                  <a:pt x="1234249" y="686463"/>
                </a:lnTo>
                <a:lnTo>
                  <a:pt x="1245644" y="640912"/>
                </a:lnTo>
                <a:lnTo>
                  <a:pt x="1260036" y="596631"/>
                </a:lnTo>
                <a:lnTo>
                  <a:pt x="1277311" y="553733"/>
                </a:lnTo>
                <a:lnTo>
                  <a:pt x="1297353" y="512336"/>
                </a:lnTo>
                <a:lnTo>
                  <a:pt x="1320046" y="472555"/>
                </a:lnTo>
                <a:lnTo>
                  <a:pt x="1345277" y="434504"/>
                </a:lnTo>
                <a:lnTo>
                  <a:pt x="1372928" y="398298"/>
                </a:lnTo>
                <a:lnTo>
                  <a:pt x="1402885" y="364055"/>
                </a:lnTo>
                <a:lnTo>
                  <a:pt x="1435034" y="331888"/>
                </a:lnTo>
                <a:lnTo>
                  <a:pt x="1469257" y="301912"/>
                </a:lnTo>
                <a:lnTo>
                  <a:pt x="1505441" y="274245"/>
                </a:lnTo>
                <a:lnTo>
                  <a:pt x="1543470" y="249000"/>
                </a:lnTo>
                <a:lnTo>
                  <a:pt x="1583228" y="226293"/>
                </a:lnTo>
                <a:lnTo>
                  <a:pt x="1624601" y="206239"/>
                </a:lnTo>
                <a:lnTo>
                  <a:pt x="1667473" y="188954"/>
                </a:lnTo>
                <a:lnTo>
                  <a:pt x="1711729" y="174554"/>
                </a:lnTo>
                <a:lnTo>
                  <a:pt x="1757253" y="163152"/>
                </a:lnTo>
                <a:lnTo>
                  <a:pt x="1803931" y="154865"/>
                </a:lnTo>
                <a:lnTo>
                  <a:pt x="1851646" y="149809"/>
                </a:lnTo>
                <a:lnTo>
                  <a:pt x="1900285" y="148098"/>
                </a:lnTo>
                <a:lnTo>
                  <a:pt x="1944002" y="149478"/>
                </a:lnTo>
                <a:lnTo>
                  <a:pt x="1986984" y="153564"/>
                </a:lnTo>
                <a:lnTo>
                  <a:pt x="2029149" y="160277"/>
                </a:lnTo>
                <a:lnTo>
                  <a:pt x="2070411" y="169533"/>
                </a:lnTo>
                <a:lnTo>
                  <a:pt x="2141795" y="169533"/>
                </a:lnTo>
                <a:lnTo>
                  <a:pt x="2135461" y="189847"/>
                </a:lnTo>
                <a:lnTo>
                  <a:pt x="2179739" y="207950"/>
                </a:lnTo>
                <a:lnTo>
                  <a:pt x="2222399" y="229011"/>
                </a:lnTo>
                <a:lnTo>
                  <a:pt x="2263312" y="252902"/>
                </a:lnTo>
                <a:lnTo>
                  <a:pt x="2302352" y="279493"/>
                </a:lnTo>
                <a:lnTo>
                  <a:pt x="2339390" y="308657"/>
                </a:lnTo>
                <a:lnTo>
                  <a:pt x="2374297" y="340267"/>
                </a:lnTo>
                <a:lnTo>
                  <a:pt x="2406947" y="374193"/>
                </a:lnTo>
                <a:lnTo>
                  <a:pt x="2437211" y="410309"/>
                </a:lnTo>
                <a:lnTo>
                  <a:pt x="2464962" y="448485"/>
                </a:lnTo>
                <a:lnTo>
                  <a:pt x="2490070" y="488595"/>
                </a:lnTo>
                <a:lnTo>
                  <a:pt x="2512409" y="530509"/>
                </a:lnTo>
                <a:lnTo>
                  <a:pt x="2531851" y="574100"/>
                </a:lnTo>
                <a:lnTo>
                  <a:pt x="2548267" y="619240"/>
                </a:lnTo>
                <a:lnTo>
                  <a:pt x="2561529" y="665800"/>
                </a:lnTo>
                <a:lnTo>
                  <a:pt x="2571511" y="713653"/>
                </a:lnTo>
                <a:lnTo>
                  <a:pt x="2578083" y="762671"/>
                </a:lnTo>
                <a:lnTo>
                  <a:pt x="3311278" y="762671"/>
                </a:lnTo>
                <a:lnTo>
                  <a:pt x="3311278" y="795349"/>
                </a:lnTo>
                <a:lnTo>
                  <a:pt x="2581352" y="830687"/>
                </a:lnTo>
                <a:lnTo>
                  <a:pt x="2579444" y="880428"/>
                </a:lnTo>
                <a:lnTo>
                  <a:pt x="2573798" y="931404"/>
                </a:lnTo>
                <a:lnTo>
                  <a:pt x="2564678" y="980102"/>
                </a:lnTo>
                <a:lnTo>
                  <a:pt x="2552171" y="1027517"/>
                </a:lnTo>
                <a:lnTo>
                  <a:pt x="2536409" y="1073516"/>
                </a:lnTo>
                <a:lnTo>
                  <a:pt x="2517525" y="1117968"/>
                </a:lnTo>
                <a:lnTo>
                  <a:pt x="2508945" y="1134744"/>
                </a:lnTo>
                <a:lnTo>
                  <a:pt x="1291202" y="1134744"/>
                </a:lnTo>
                <a:lnTo>
                  <a:pt x="723322" y="1384553"/>
                </a:lnTo>
                <a:close/>
              </a:path>
              <a:path w="3311525" h="3251200">
                <a:moveTo>
                  <a:pt x="3311278" y="762671"/>
                </a:moveTo>
                <a:lnTo>
                  <a:pt x="2578083" y="762671"/>
                </a:lnTo>
                <a:lnTo>
                  <a:pt x="3311278" y="727174"/>
                </a:lnTo>
                <a:lnTo>
                  <a:pt x="3311278" y="762671"/>
                </a:lnTo>
                <a:close/>
              </a:path>
              <a:path w="3311525" h="3251200">
                <a:moveTo>
                  <a:pt x="1483970" y="2572019"/>
                </a:moveTo>
                <a:lnTo>
                  <a:pt x="1413681" y="2572019"/>
                </a:lnTo>
                <a:lnTo>
                  <a:pt x="1696601" y="1480042"/>
                </a:lnTo>
                <a:lnTo>
                  <a:pt x="1649060" y="1463179"/>
                </a:lnTo>
                <a:lnTo>
                  <a:pt x="1603214" y="1442965"/>
                </a:lnTo>
                <a:lnTo>
                  <a:pt x="1559210" y="1419548"/>
                </a:lnTo>
                <a:lnTo>
                  <a:pt x="1517195" y="1393078"/>
                </a:lnTo>
                <a:lnTo>
                  <a:pt x="1477318" y="1363701"/>
                </a:lnTo>
                <a:lnTo>
                  <a:pt x="1439726" y="1331568"/>
                </a:lnTo>
                <a:lnTo>
                  <a:pt x="1404565" y="1296826"/>
                </a:lnTo>
                <a:lnTo>
                  <a:pt x="1371985" y="1259624"/>
                </a:lnTo>
                <a:lnTo>
                  <a:pt x="1342133" y="1220111"/>
                </a:lnTo>
                <a:lnTo>
                  <a:pt x="1315156" y="1178434"/>
                </a:lnTo>
                <a:lnTo>
                  <a:pt x="1291202" y="1134744"/>
                </a:lnTo>
                <a:lnTo>
                  <a:pt x="2508945" y="1134744"/>
                </a:lnTo>
                <a:lnTo>
                  <a:pt x="2470917" y="1201702"/>
                </a:lnTo>
                <a:lnTo>
                  <a:pt x="2443458" y="1240720"/>
                </a:lnTo>
                <a:lnTo>
                  <a:pt x="2413404" y="1277662"/>
                </a:lnTo>
                <a:lnTo>
                  <a:pt x="2380888" y="1312396"/>
                </a:lnTo>
                <a:lnTo>
                  <a:pt x="2346041" y="1344791"/>
                </a:lnTo>
                <a:lnTo>
                  <a:pt x="2308997" y="1374714"/>
                </a:lnTo>
                <a:lnTo>
                  <a:pt x="2269886" y="1402034"/>
                </a:lnTo>
                <a:lnTo>
                  <a:pt x="2228841" y="1426617"/>
                </a:lnTo>
                <a:lnTo>
                  <a:pt x="2243419" y="1456567"/>
                </a:lnTo>
                <a:lnTo>
                  <a:pt x="2167513" y="1456567"/>
                </a:lnTo>
                <a:lnTo>
                  <a:pt x="2117324" y="1475694"/>
                </a:lnTo>
                <a:lnTo>
                  <a:pt x="2065327" y="1490888"/>
                </a:lnTo>
                <a:lnTo>
                  <a:pt x="2035330" y="1497084"/>
                </a:lnTo>
                <a:lnTo>
                  <a:pt x="1762471" y="1497084"/>
                </a:lnTo>
                <a:lnTo>
                  <a:pt x="1483970" y="2572019"/>
                </a:lnTo>
                <a:close/>
              </a:path>
              <a:path w="3311525" h="3251200">
                <a:moveTo>
                  <a:pt x="297324" y="1832185"/>
                </a:moveTo>
                <a:lnTo>
                  <a:pt x="249102" y="1828292"/>
                </a:lnTo>
                <a:lnTo>
                  <a:pt x="203356" y="1817019"/>
                </a:lnTo>
                <a:lnTo>
                  <a:pt x="160700" y="1798981"/>
                </a:lnTo>
                <a:lnTo>
                  <a:pt x="121745" y="1774789"/>
                </a:lnTo>
                <a:lnTo>
                  <a:pt x="87104" y="1745056"/>
                </a:lnTo>
                <a:lnTo>
                  <a:pt x="57389" y="1710395"/>
                </a:lnTo>
                <a:lnTo>
                  <a:pt x="33211" y="1671417"/>
                </a:lnTo>
                <a:lnTo>
                  <a:pt x="15183" y="1628736"/>
                </a:lnTo>
                <a:lnTo>
                  <a:pt x="3918" y="1582964"/>
                </a:lnTo>
                <a:lnTo>
                  <a:pt x="0" y="1534713"/>
                </a:lnTo>
                <a:lnTo>
                  <a:pt x="3918" y="1486462"/>
                </a:lnTo>
                <a:lnTo>
                  <a:pt x="15183" y="1440690"/>
                </a:lnTo>
                <a:lnTo>
                  <a:pt x="33211" y="1398009"/>
                </a:lnTo>
                <a:lnTo>
                  <a:pt x="57389" y="1359031"/>
                </a:lnTo>
                <a:lnTo>
                  <a:pt x="87104" y="1324370"/>
                </a:lnTo>
                <a:lnTo>
                  <a:pt x="121745" y="1294637"/>
                </a:lnTo>
                <a:lnTo>
                  <a:pt x="160700" y="1270445"/>
                </a:lnTo>
                <a:lnTo>
                  <a:pt x="203356" y="1252406"/>
                </a:lnTo>
                <a:lnTo>
                  <a:pt x="249102" y="1241134"/>
                </a:lnTo>
                <a:lnTo>
                  <a:pt x="297324" y="1237241"/>
                </a:lnTo>
                <a:lnTo>
                  <a:pt x="350754" y="1242034"/>
                </a:lnTo>
                <a:lnTo>
                  <a:pt x="401044" y="1255853"/>
                </a:lnTo>
                <a:lnTo>
                  <a:pt x="447353" y="1277855"/>
                </a:lnTo>
                <a:lnTo>
                  <a:pt x="488840" y="1307201"/>
                </a:lnTo>
                <a:lnTo>
                  <a:pt x="524667" y="1343047"/>
                </a:lnTo>
                <a:lnTo>
                  <a:pt x="553991" y="1384553"/>
                </a:lnTo>
                <a:lnTo>
                  <a:pt x="723322" y="1384553"/>
                </a:lnTo>
                <a:lnTo>
                  <a:pt x="581461" y="1446958"/>
                </a:lnTo>
                <a:lnTo>
                  <a:pt x="587119" y="1468075"/>
                </a:lnTo>
                <a:lnTo>
                  <a:pt x="591242" y="1489783"/>
                </a:lnTo>
                <a:lnTo>
                  <a:pt x="593554" y="1510152"/>
                </a:lnTo>
                <a:lnTo>
                  <a:pt x="593655" y="1511046"/>
                </a:lnTo>
                <a:lnTo>
                  <a:pt x="593766" y="1512018"/>
                </a:lnTo>
                <a:lnTo>
                  <a:pt x="590730" y="1582964"/>
                </a:lnTo>
                <a:lnTo>
                  <a:pt x="579465" y="1628736"/>
                </a:lnTo>
                <a:lnTo>
                  <a:pt x="561437" y="1671417"/>
                </a:lnTo>
                <a:lnTo>
                  <a:pt x="537259" y="1710395"/>
                </a:lnTo>
                <a:lnTo>
                  <a:pt x="507544" y="1745056"/>
                </a:lnTo>
                <a:lnTo>
                  <a:pt x="472902" y="1774789"/>
                </a:lnTo>
                <a:lnTo>
                  <a:pt x="433948" y="1798981"/>
                </a:lnTo>
                <a:lnTo>
                  <a:pt x="391292" y="1817019"/>
                </a:lnTo>
                <a:lnTo>
                  <a:pt x="345546" y="1828292"/>
                </a:lnTo>
                <a:lnTo>
                  <a:pt x="297324" y="1832185"/>
                </a:lnTo>
                <a:close/>
              </a:path>
              <a:path w="3311525" h="3251200">
                <a:moveTo>
                  <a:pt x="2934027" y="3250872"/>
                </a:moveTo>
                <a:lnTo>
                  <a:pt x="2885805" y="3246978"/>
                </a:lnTo>
                <a:lnTo>
                  <a:pt x="2840059" y="3235706"/>
                </a:lnTo>
                <a:lnTo>
                  <a:pt x="2797403" y="3217668"/>
                </a:lnTo>
                <a:lnTo>
                  <a:pt x="2758448" y="3193476"/>
                </a:lnTo>
                <a:lnTo>
                  <a:pt x="2723807" y="3163743"/>
                </a:lnTo>
                <a:lnTo>
                  <a:pt x="2694092" y="3129081"/>
                </a:lnTo>
                <a:lnTo>
                  <a:pt x="2669914" y="3090104"/>
                </a:lnTo>
                <a:lnTo>
                  <a:pt x="2651886" y="3047422"/>
                </a:lnTo>
                <a:lnTo>
                  <a:pt x="2640621" y="3001650"/>
                </a:lnTo>
                <a:lnTo>
                  <a:pt x="2636729" y="2953399"/>
                </a:lnTo>
                <a:lnTo>
                  <a:pt x="2641166" y="2901918"/>
                </a:lnTo>
                <a:lnTo>
                  <a:pt x="2653978" y="2853317"/>
                </a:lnTo>
                <a:lnTo>
                  <a:pt x="2674418" y="2808342"/>
                </a:lnTo>
                <a:lnTo>
                  <a:pt x="2701740" y="2767741"/>
                </a:lnTo>
                <a:lnTo>
                  <a:pt x="2735195" y="2732260"/>
                </a:lnTo>
                <a:lnTo>
                  <a:pt x="2774037" y="2702645"/>
                </a:lnTo>
                <a:lnTo>
                  <a:pt x="2167513" y="1456567"/>
                </a:lnTo>
                <a:lnTo>
                  <a:pt x="2243419" y="1456567"/>
                </a:lnTo>
                <a:lnTo>
                  <a:pt x="2835365" y="2672709"/>
                </a:lnTo>
                <a:lnTo>
                  <a:pt x="3031816" y="2672709"/>
                </a:lnTo>
                <a:lnTo>
                  <a:pt x="3070651" y="2689131"/>
                </a:lnTo>
                <a:lnTo>
                  <a:pt x="3109606" y="2713323"/>
                </a:lnTo>
                <a:lnTo>
                  <a:pt x="3144247" y="2743056"/>
                </a:lnTo>
                <a:lnTo>
                  <a:pt x="3173962" y="2777718"/>
                </a:lnTo>
                <a:lnTo>
                  <a:pt x="3198140" y="2816695"/>
                </a:lnTo>
                <a:lnTo>
                  <a:pt x="3216168" y="2859377"/>
                </a:lnTo>
                <a:lnTo>
                  <a:pt x="3227433" y="2905149"/>
                </a:lnTo>
                <a:lnTo>
                  <a:pt x="3231325" y="2953399"/>
                </a:lnTo>
                <a:lnTo>
                  <a:pt x="3227433" y="3001650"/>
                </a:lnTo>
                <a:lnTo>
                  <a:pt x="3216168" y="3047422"/>
                </a:lnTo>
                <a:lnTo>
                  <a:pt x="3198140" y="3090104"/>
                </a:lnTo>
                <a:lnTo>
                  <a:pt x="3173962" y="3129081"/>
                </a:lnTo>
                <a:lnTo>
                  <a:pt x="3144247" y="3163743"/>
                </a:lnTo>
                <a:lnTo>
                  <a:pt x="3109606" y="3193476"/>
                </a:lnTo>
                <a:lnTo>
                  <a:pt x="3070651" y="3217668"/>
                </a:lnTo>
                <a:lnTo>
                  <a:pt x="3027995" y="3235706"/>
                </a:lnTo>
                <a:lnTo>
                  <a:pt x="2982249" y="3246978"/>
                </a:lnTo>
                <a:lnTo>
                  <a:pt x="2934027" y="3250872"/>
                </a:lnTo>
                <a:close/>
              </a:path>
              <a:path w="3311525" h="3251200">
                <a:moveTo>
                  <a:pt x="1900285" y="1511046"/>
                </a:moveTo>
                <a:lnTo>
                  <a:pt x="1865090" y="1510152"/>
                </a:lnTo>
                <a:lnTo>
                  <a:pt x="1830357" y="1507499"/>
                </a:lnTo>
                <a:lnTo>
                  <a:pt x="1796133" y="1503129"/>
                </a:lnTo>
                <a:lnTo>
                  <a:pt x="1762471" y="1497084"/>
                </a:lnTo>
                <a:lnTo>
                  <a:pt x="2035330" y="1497084"/>
                </a:lnTo>
                <a:lnTo>
                  <a:pt x="2011700" y="1501965"/>
                </a:lnTo>
                <a:lnTo>
                  <a:pt x="1956626" y="1508746"/>
                </a:lnTo>
                <a:lnTo>
                  <a:pt x="1900285" y="1511046"/>
                </a:lnTo>
                <a:close/>
              </a:path>
              <a:path w="3311525" h="3251200">
                <a:moveTo>
                  <a:pt x="1372490" y="3164116"/>
                </a:moveTo>
                <a:lnTo>
                  <a:pt x="1324268" y="3160222"/>
                </a:lnTo>
                <a:lnTo>
                  <a:pt x="1278522" y="3148950"/>
                </a:lnTo>
                <a:lnTo>
                  <a:pt x="1235866" y="3130912"/>
                </a:lnTo>
                <a:lnTo>
                  <a:pt x="1196911" y="3106720"/>
                </a:lnTo>
                <a:lnTo>
                  <a:pt x="1162270" y="3076987"/>
                </a:lnTo>
                <a:lnTo>
                  <a:pt x="1132555" y="3042325"/>
                </a:lnTo>
                <a:lnTo>
                  <a:pt x="1108377" y="3003348"/>
                </a:lnTo>
                <a:lnTo>
                  <a:pt x="1090349" y="2960667"/>
                </a:lnTo>
                <a:lnTo>
                  <a:pt x="1079084" y="2914894"/>
                </a:lnTo>
                <a:lnTo>
                  <a:pt x="1075192" y="2866644"/>
                </a:lnTo>
                <a:lnTo>
                  <a:pt x="1079084" y="2818393"/>
                </a:lnTo>
                <a:lnTo>
                  <a:pt x="1090349" y="2772621"/>
                </a:lnTo>
                <a:lnTo>
                  <a:pt x="1108377" y="2729940"/>
                </a:lnTo>
                <a:lnTo>
                  <a:pt x="1132555" y="2690962"/>
                </a:lnTo>
                <a:lnTo>
                  <a:pt x="1162270" y="2656300"/>
                </a:lnTo>
                <a:lnTo>
                  <a:pt x="1196911" y="2626567"/>
                </a:lnTo>
                <a:lnTo>
                  <a:pt x="1235866" y="2602376"/>
                </a:lnTo>
                <a:lnTo>
                  <a:pt x="1278522" y="2584337"/>
                </a:lnTo>
                <a:lnTo>
                  <a:pt x="1324268" y="2573065"/>
                </a:lnTo>
                <a:lnTo>
                  <a:pt x="1372490" y="2569172"/>
                </a:lnTo>
                <a:lnTo>
                  <a:pt x="1382926" y="2569355"/>
                </a:lnTo>
                <a:lnTo>
                  <a:pt x="1393275" y="2569897"/>
                </a:lnTo>
                <a:lnTo>
                  <a:pt x="1403530" y="2570789"/>
                </a:lnTo>
                <a:lnTo>
                  <a:pt x="1413681" y="2572019"/>
                </a:lnTo>
                <a:lnTo>
                  <a:pt x="1483970" y="2572019"/>
                </a:lnTo>
                <a:lnTo>
                  <a:pt x="1479551" y="2589074"/>
                </a:lnTo>
                <a:lnTo>
                  <a:pt x="1525121" y="2611349"/>
                </a:lnTo>
                <a:lnTo>
                  <a:pt x="1565922" y="2640776"/>
                </a:lnTo>
                <a:lnTo>
                  <a:pt x="1601135" y="2676539"/>
                </a:lnTo>
                <a:lnTo>
                  <a:pt x="1629946" y="2717824"/>
                </a:lnTo>
                <a:lnTo>
                  <a:pt x="1651535" y="2763813"/>
                </a:lnTo>
                <a:lnTo>
                  <a:pt x="1665088" y="2813692"/>
                </a:lnTo>
                <a:lnTo>
                  <a:pt x="1669787" y="2866644"/>
                </a:lnTo>
                <a:lnTo>
                  <a:pt x="1665896" y="2914894"/>
                </a:lnTo>
                <a:lnTo>
                  <a:pt x="1654631" y="2960667"/>
                </a:lnTo>
                <a:lnTo>
                  <a:pt x="1636603" y="3003348"/>
                </a:lnTo>
                <a:lnTo>
                  <a:pt x="1612425" y="3042325"/>
                </a:lnTo>
                <a:lnTo>
                  <a:pt x="1582710" y="3076987"/>
                </a:lnTo>
                <a:lnTo>
                  <a:pt x="1548068" y="3106720"/>
                </a:lnTo>
                <a:lnTo>
                  <a:pt x="1509114" y="3130912"/>
                </a:lnTo>
                <a:lnTo>
                  <a:pt x="1466458" y="3148950"/>
                </a:lnTo>
                <a:lnTo>
                  <a:pt x="1420712" y="3160222"/>
                </a:lnTo>
                <a:lnTo>
                  <a:pt x="1372490" y="3164116"/>
                </a:lnTo>
                <a:close/>
              </a:path>
              <a:path w="3311525" h="3251200">
                <a:moveTo>
                  <a:pt x="3031816" y="2672709"/>
                </a:moveTo>
                <a:lnTo>
                  <a:pt x="2835365" y="2672709"/>
                </a:lnTo>
                <a:lnTo>
                  <a:pt x="2858938" y="2665496"/>
                </a:lnTo>
                <a:lnTo>
                  <a:pt x="2883301" y="2660237"/>
                </a:lnTo>
                <a:lnTo>
                  <a:pt x="2908361" y="2657019"/>
                </a:lnTo>
                <a:lnTo>
                  <a:pt x="2934027" y="2655927"/>
                </a:lnTo>
                <a:lnTo>
                  <a:pt x="2982249" y="2659821"/>
                </a:lnTo>
                <a:lnTo>
                  <a:pt x="3027995" y="2671093"/>
                </a:lnTo>
                <a:lnTo>
                  <a:pt x="3031816" y="2672709"/>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0" y="92574"/>
            <a:ext cx="3038893" cy="2269204"/>
          </a:xfrm>
          <a:prstGeom prst="rect">
            <a:avLst/>
          </a:prstGeom>
        </p:spPr>
      </p:pic>
      <p:sp>
        <p:nvSpPr>
          <p:cNvPr id="14" name="object 14"/>
          <p:cNvSpPr txBox="1"/>
          <p:nvPr/>
        </p:nvSpPr>
        <p:spPr>
          <a:xfrm>
            <a:off x="10166174" y="4884813"/>
            <a:ext cx="6597650" cy="436880"/>
          </a:xfrm>
          <a:prstGeom prst="rect">
            <a:avLst/>
          </a:prstGeom>
        </p:spPr>
        <p:txBody>
          <a:bodyPr vert="horz" wrap="square" lIns="0" tIns="12700" rIns="0" bIns="0" rtlCol="0">
            <a:spAutoFit/>
          </a:bodyPr>
          <a:lstStyle/>
          <a:p>
            <a:pPr marL="12700">
              <a:lnSpc>
                <a:spcPct val="100000"/>
              </a:lnSpc>
              <a:spcBef>
                <a:spcPts val="100"/>
              </a:spcBef>
              <a:tabLst>
                <a:tab pos="1017269" algn="l"/>
                <a:tab pos="1275715" algn="l"/>
              </a:tabLst>
            </a:pPr>
            <a:r>
              <a:rPr sz="2700" spc="40" dirty="0">
                <a:latin typeface="Arial MT"/>
                <a:cs typeface="Arial MT"/>
              </a:rPr>
              <a:t>MAIL</a:t>
            </a:r>
            <a:r>
              <a:rPr sz="2700" dirty="0">
                <a:latin typeface="Arial MT"/>
                <a:cs typeface="Arial MT"/>
              </a:rPr>
              <a:t>	</a:t>
            </a:r>
            <a:r>
              <a:rPr sz="2700" spc="-50" dirty="0">
                <a:latin typeface="Arial MT"/>
                <a:cs typeface="Arial MT"/>
              </a:rPr>
              <a:t>:</a:t>
            </a:r>
            <a:r>
              <a:rPr sz="2700" dirty="0">
                <a:latin typeface="Arial MT"/>
                <a:cs typeface="Arial MT"/>
              </a:rPr>
              <a:t>	</a:t>
            </a:r>
            <a:r>
              <a:rPr sz="2700" spc="120" dirty="0">
                <a:latin typeface="Arial MT"/>
                <a:cs typeface="Arial MT"/>
                <a:hlinkClick r:id="rId5"/>
              </a:rPr>
              <a:t>lohithmagnate2004@gmail.com</a:t>
            </a:r>
            <a:endParaRPr sz="2700">
              <a:latin typeface="Arial MT"/>
              <a:cs typeface="Arial MT"/>
            </a:endParaRPr>
          </a:p>
        </p:txBody>
      </p:sp>
      <p:sp>
        <p:nvSpPr>
          <p:cNvPr id="15" name="object 15"/>
          <p:cNvSpPr txBox="1"/>
          <p:nvPr/>
        </p:nvSpPr>
        <p:spPr>
          <a:xfrm>
            <a:off x="10166305" y="6962061"/>
            <a:ext cx="7070090" cy="425450"/>
          </a:xfrm>
          <a:prstGeom prst="rect">
            <a:avLst/>
          </a:prstGeom>
        </p:spPr>
        <p:txBody>
          <a:bodyPr vert="horz" wrap="square" lIns="0" tIns="15240" rIns="0" bIns="0" rtlCol="0">
            <a:spAutoFit/>
          </a:bodyPr>
          <a:lstStyle/>
          <a:p>
            <a:pPr marL="12700">
              <a:lnSpc>
                <a:spcPct val="100000"/>
              </a:lnSpc>
              <a:spcBef>
                <a:spcPts val="120"/>
              </a:spcBef>
              <a:tabLst>
                <a:tab pos="1922145" algn="l"/>
              </a:tabLst>
            </a:pPr>
            <a:r>
              <a:rPr sz="2600" spc="105" dirty="0">
                <a:latin typeface="Arial MT"/>
                <a:cs typeface="Arial MT"/>
              </a:rPr>
              <a:t>Linkedin</a:t>
            </a:r>
            <a:r>
              <a:rPr sz="2600" spc="-55" dirty="0">
                <a:latin typeface="Arial MT"/>
                <a:cs typeface="Arial MT"/>
              </a:rPr>
              <a:t> </a:t>
            </a:r>
            <a:r>
              <a:rPr sz="2600" spc="114" dirty="0">
                <a:latin typeface="Arial MT"/>
                <a:cs typeface="Arial MT"/>
              </a:rPr>
              <a:t>Id</a:t>
            </a:r>
            <a:r>
              <a:rPr sz="2600" dirty="0">
                <a:latin typeface="Arial MT"/>
                <a:cs typeface="Arial MT"/>
              </a:rPr>
              <a:t>	:</a:t>
            </a:r>
            <a:r>
              <a:rPr sz="2600" spc="-100" dirty="0">
                <a:latin typeface="Arial MT"/>
                <a:cs typeface="Arial MT"/>
              </a:rPr>
              <a:t> </a:t>
            </a:r>
            <a:r>
              <a:rPr sz="2600" spc="150" dirty="0">
                <a:latin typeface="Arial MT"/>
                <a:cs typeface="Arial MT"/>
                <a:hlinkClick r:id="rId6"/>
              </a:rPr>
              <a:t>www.linkedin.com/in/lohith-</a:t>
            </a:r>
            <a:r>
              <a:rPr sz="2600" spc="55" dirty="0">
                <a:latin typeface="Arial MT"/>
                <a:cs typeface="Arial MT"/>
                <a:hlinkClick r:id="rId6"/>
              </a:rPr>
              <a:t>s-</a:t>
            </a:r>
            <a:r>
              <a:rPr sz="2600" spc="170" dirty="0">
                <a:latin typeface="Arial MT"/>
                <a:cs typeface="Arial MT"/>
                <a:hlinkClick r:id="rId6"/>
              </a:rPr>
              <a:t>r</a:t>
            </a:r>
            <a:endParaRPr sz="2600">
              <a:latin typeface="Arial MT"/>
              <a:cs typeface="Arial MT"/>
            </a:endParaRPr>
          </a:p>
        </p:txBody>
      </p:sp>
      <p:sp>
        <p:nvSpPr>
          <p:cNvPr id="16" name="object 16"/>
          <p:cNvSpPr txBox="1"/>
          <p:nvPr/>
        </p:nvSpPr>
        <p:spPr>
          <a:xfrm>
            <a:off x="10261306" y="9026619"/>
            <a:ext cx="6407785" cy="436880"/>
          </a:xfrm>
          <a:prstGeom prst="rect">
            <a:avLst/>
          </a:prstGeom>
        </p:spPr>
        <p:txBody>
          <a:bodyPr vert="horz" wrap="square" lIns="0" tIns="12700" rIns="0" bIns="0" rtlCol="0">
            <a:spAutoFit/>
          </a:bodyPr>
          <a:lstStyle/>
          <a:p>
            <a:pPr marL="12700">
              <a:lnSpc>
                <a:spcPct val="100000"/>
              </a:lnSpc>
              <a:spcBef>
                <a:spcPts val="100"/>
              </a:spcBef>
              <a:tabLst>
                <a:tab pos="1309370" algn="l"/>
                <a:tab pos="1652270" algn="l"/>
              </a:tabLst>
            </a:pPr>
            <a:r>
              <a:rPr sz="2700" spc="135" dirty="0">
                <a:latin typeface="Arial MT"/>
                <a:cs typeface="Arial MT"/>
              </a:rPr>
              <a:t>Github</a:t>
            </a:r>
            <a:r>
              <a:rPr sz="2700" dirty="0">
                <a:latin typeface="Arial MT"/>
                <a:cs typeface="Arial MT"/>
              </a:rPr>
              <a:t>	</a:t>
            </a:r>
            <a:r>
              <a:rPr sz="2700" spc="-50" dirty="0">
                <a:latin typeface="Arial MT"/>
                <a:cs typeface="Arial MT"/>
              </a:rPr>
              <a:t>:</a:t>
            </a:r>
            <a:r>
              <a:rPr sz="2700" dirty="0">
                <a:latin typeface="Arial MT"/>
                <a:cs typeface="Arial MT"/>
              </a:rPr>
              <a:t>	</a:t>
            </a:r>
            <a:r>
              <a:rPr sz="2700" spc="135" dirty="0">
                <a:latin typeface="Arial MT"/>
                <a:cs typeface="Arial MT"/>
              </a:rPr>
              <a:t>https://github.com/LohithSR</a:t>
            </a:r>
            <a:endParaRPr sz="2700">
              <a:latin typeface="Arial MT"/>
              <a:cs typeface="Arial MT"/>
            </a:endParaRPr>
          </a:p>
        </p:txBody>
      </p:sp>
      <p:sp>
        <p:nvSpPr>
          <p:cNvPr id="17" name="object 17"/>
          <p:cNvSpPr txBox="1">
            <a:spLocks noGrp="1"/>
          </p:cNvSpPr>
          <p:nvPr>
            <p:ph type="title"/>
          </p:nvPr>
        </p:nvSpPr>
        <p:spPr>
          <a:xfrm>
            <a:off x="1454447" y="3036692"/>
            <a:ext cx="4822190" cy="1016000"/>
          </a:xfrm>
          <a:prstGeom prst="rect">
            <a:avLst/>
          </a:prstGeom>
        </p:spPr>
        <p:txBody>
          <a:bodyPr vert="horz" wrap="square" lIns="0" tIns="12700" rIns="0" bIns="0" rtlCol="0">
            <a:spAutoFit/>
          </a:bodyPr>
          <a:lstStyle/>
          <a:p>
            <a:pPr marL="12700">
              <a:lnSpc>
                <a:spcPct val="100000"/>
              </a:lnSpc>
              <a:spcBef>
                <a:spcPts val="100"/>
              </a:spcBef>
            </a:pPr>
            <a:r>
              <a:rPr sz="6500" b="0" spc="-1205" dirty="0">
                <a:latin typeface="Verdana"/>
                <a:cs typeface="Verdana"/>
              </a:rPr>
              <a:t>Connect</a:t>
            </a:r>
            <a:r>
              <a:rPr sz="6500" b="0" spc="-910" dirty="0">
                <a:latin typeface="Verdana"/>
                <a:cs typeface="Verdana"/>
              </a:rPr>
              <a:t> </a:t>
            </a:r>
            <a:r>
              <a:rPr sz="6500" b="0" spc="-980" dirty="0">
                <a:latin typeface="Verdana"/>
                <a:cs typeface="Verdana"/>
              </a:rPr>
              <a:t>with</a:t>
            </a:r>
            <a:r>
              <a:rPr sz="6500" b="0" spc="-905" dirty="0">
                <a:latin typeface="Verdana"/>
                <a:cs typeface="Verdana"/>
              </a:rPr>
              <a:t> </a:t>
            </a:r>
            <a:r>
              <a:rPr sz="6500" b="0" spc="-1295" dirty="0">
                <a:latin typeface="Verdana"/>
                <a:cs typeface="Verdana"/>
              </a:rPr>
              <a:t>Me</a:t>
            </a:r>
            <a:endParaRPr sz="6500">
              <a:latin typeface="Verdana"/>
              <a:cs typeface="Verdana"/>
            </a:endParaRPr>
          </a:p>
        </p:txBody>
      </p:sp>
      <p:sp>
        <p:nvSpPr>
          <p:cNvPr id="18" name="object 18"/>
          <p:cNvSpPr txBox="1"/>
          <p:nvPr/>
        </p:nvSpPr>
        <p:spPr>
          <a:xfrm>
            <a:off x="258252" y="4839831"/>
            <a:ext cx="7016115" cy="4521200"/>
          </a:xfrm>
          <a:prstGeom prst="rect">
            <a:avLst/>
          </a:prstGeom>
        </p:spPr>
        <p:txBody>
          <a:bodyPr vert="horz" wrap="square" lIns="0" tIns="12700" rIns="0" bIns="0" rtlCol="0">
            <a:spAutoFit/>
          </a:bodyPr>
          <a:lstStyle/>
          <a:p>
            <a:pPr marL="12700" marR="5080">
              <a:lnSpc>
                <a:spcPct val="115199"/>
              </a:lnSpc>
              <a:spcBef>
                <a:spcPts val="100"/>
              </a:spcBef>
            </a:pPr>
            <a:r>
              <a:rPr sz="3200" spc="55" dirty="0">
                <a:latin typeface="Arial MT"/>
                <a:cs typeface="Arial MT"/>
              </a:rPr>
              <a:t>Feel</a:t>
            </a:r>
            <a:r>
              <a:rPr sz="3200" spc="45" dirty="0">
                <a:latin typeface="Arial MT"/>
                <a:cs typeface="Arial MT"/>
              </a:rPr>
              <a:t> </a:t>
            </a:r>
            <a:r>
              <a:rPr sz="3200" spc="150" dirty="0">
                <a:latin typeface="Arial MT"/>
                <a:cs typeface="Arial MT"/>
              </a:rPr>
              <a:t>free</a:t>
            </a:r>
            <a:r>
              <a:rPr sz="3200" spc="50" dirty="0">
                <a:latin typeface="Arial MT"/>
                <a:cs typeface="Arial MT"/>
              </a:rPr>
              <a:t> </a:t>
            </a:r>
            <a:r>
              <a:rPr sz="3200" spc="180" dirty="0">
                <a:latin typeface="Arial MT"/>
                <a:cs typeface="Arial MT"/>
              </a:rPr>
              <a:t>to</a:t>
            </a:r>
            <a:r>
              <a:rPr sz="3200" spc="50" dirty="0">
                <a:latin typeface="Arial MT"/>
                <a:cs typeface="Arial MT"/>
              </a:rPr>
              <a:t> </a:t>
            </a:r>
            <a:r>
              <a:rPr sz="3200" spc="95" dirty="0">
                <a:latin typeface="Arial MT"/>
                <a:cs typeface="Arial MT"/>
              </a:rPr>
              <a:t>connect</a:t>
            </a:r>
            <a:r>
              <a:rPr sz="3200" spc="50" dirty="0">
                <a:latin typeface="Arial MT"/>
                <a:cs typeface="Arial MT"/>
              </a:rPr>
              <a:t> </a:t>
            </a:r>
            <a:r>
              <a:rPr sz="3200" spc="95" dirty="0">
                <a:latin typeface="Arial MT"/>
                <a:cs typeface="Arial MT"/>
              </a:rPr>
              <a:t>with</a:t>
            </a:r>
            <a:r>
              <a:rPr sz="3200" spc="50" dirty="0">
                <a:latin typeface="Arial MT"/>
                <a:cs typeface="Arial MT"/>
              </a:rPr>
              <a:t> </a:t>
            </a:r>
            <a:r>
              <a:rPr sz="3200" spc="75" dirty="0">
                <a:latin typeface="Arial MT"/>
                <a:cs typeface="Arial MT"/>
              </a:rPr>
              <a:t>me</a:t>
            </a:r>
            <a:r>
              <a:rPr sz="3200" spc="50" dirty="0">
                <a:latin typeface="Arial MT"/>
                <a:cs typeface="Arial MT"/>
              </a:rPr>
              <a:t> </a:t>
            </a:r>
            <a:r>
              <a:rPr sz="3200" spc="110" dirty="0">
                <a:latin typeface="Arial MT"/>
                <a:cs typeface="Arial MT"/>
              </a:rPr>
              <a:t>on</a:t>
            </a:r>
            <a:r>
              <a:rPr sz="3200" spc="50" dirty="0">
                <a:latin typeface="Arial MT"/>
                <a:cs typeface="Arial MT"/>
              </a:rPr>
              <a:t> </a:t>
            </a:r>
            <a:r>
              <a:rPr sz="3200" spc="-35" dirty="0">
                <a:latin typeface="Arial MT"/>
                <a:cs typeface="Arial MT"/>
              </a:rPr>
              <a:t>my </a:t>
            </a:r>
            <a:r>
              <a:rPr sz="3200" spc="55" dirty="0">
                <a:latin typeface="Arial MT"/>
                <a:cs typeface="Arial MT"/>
              </a:rPr>
              <a:t>mail,</a:t>
            </a:r>
            <a:r>
              <a:rPr sz="3200" spc="40" dirty="0">
                <a:latin typeface="Arial MT"/>
                <a:cs typeface="Arial MT"/>
              </a:rPr>
              <a:t> </a:t>
            </a:r>
            <a:r>
              <a:rPr sz="3200" spc="85" dirty="0">
                <a:latin typeface="Arial MT"/>
                <a:cs typeface="Arial MT"/>
              </a:rPr>
              <a:t>Linkedin</a:t>
            </a:r>
            <a:r>
              <a:rPr sz="3200" spc="45" dirty="0">
                <a:latin typeface="Arial MT"/>
                <a:cs typeface="Arial MT"/>
              </a:rPr>
              <a:t> </a:t>
            </a:r>
            <a:r>
              <a:rPr sz="3200" spc="180" dirty="0">
                <a:latin typeface="Arial MT"/>
                <a:cs typeface="Arial MT"/>
              </a:rPr>
              <a:t>and</a:t>
            </a:r>
            <a:r>
              <a:rPr sz="3200" spc="45" dirty="0">
                <a:latin typeface="Arial MT"/>
                <a:cs typeface="Arial MT"/>
              </a:rPr>
              <a:t> </a:t>
            </a:r>
            <a:r>
              <a:rPr sz="3200" spc="65" dirty="0">
                <a:latin typeface="Arial MT"/>
                <a:cs typeface="Arial MT"/>
              </a:rPr>
              <a:t>Github!</a:t>
            </a:r>
            <a:r>
              <a:rPr sz="3200" spc="45" dirty="0">
                <a:latin typeface="Arial MT"/>
                <a:cs typeface="Arial MT"/>
              </a:rPr>
              <a:t> I’m </a:t>
            </a:r>
            <a:r>
              <a:rPr sz="3200" spc="75" dirty="0">
                <a:latin typeface="Arial MT"/>
                <a:cs typeface="Arial MT"/>
              </a:rPr>
              <a:t>passionate</a:t>
            </a:r>
            <a:r>
              <a:rPr sz="3200" spc="55" dirty="0">
                <a:latin typeface="Arial MT"/>
                <a:cs typeface="Arial MT"/>
              </a:rPr>
              <a:t> </a:t>
            </a:r>
            <a:r>
              <a:rPr sz="3200" spc="180" dirty="0">
                <a:latin typeface="Arial MT"/>
                <a:cs typeface="Arial MT"/>
              </a:rPr>
              <a:t>about</a:t>
            </a:r>
            <a:r>
              <a:rPr sz="3200" spc="55" dirty="0">
                <a:latin typeface="Arial MT"/>
                <a:cs typeface="Arial MT"/>
              </a:rPr>
              <a:t> </a:t>
            </a:r>
            <a:r>
              <a:rPr sz="3200" spc="229" dirty="0">
                <a:latin typeface="Arial MT"/>
                <a:cs typeface="Arial MT"/>
              </a:rPr>
              <a:t>Data</a:t>
            </a:r>
            <a:r>
              <a:rPr sz="3200" spc="55" dirty="0">
                <a:latin typeface="Arial MT"/>
                <a:cs typeface="Arial MT"/>
              </a:rPr>
              <a:t> </a:t>
            </a:r>
            <a:r>
              <a:rPr sz="3200" spc="-10" dirty="0">
                <a:latin typeface="Arial MT"/>
                <a:cs typeface="Arial MT"/>
              </a:rPr>
              <a:t>Analytics, </a:t>
            </a:r>
            <a:r>
              <a:rPr sz="3200" spc="170" dirty="0">
                <a:latin typeface="Arial MT"/>
                <a:cs typeface="Arial MT"/>
              </a:rPr>
              <a:t>With</a:t>
            </a:r>
            <a:r>
              <a:rPr sz="3200" spc="110" dirty="0">
                <a:latin typeface="Arial MT"/>
                <a:cs typeface="Arial MT"/>
              </a:rPr>
              <a:t> </a:t>
            </a:r>
            <a:r>
              <a:rPr sz="3200" spc="85" dirty="0">
                <a:latin typeface="Arial MT"/>
                <a:cs typeface="Arial MT"/>
              </a:rPr>
              <a:t>experience</a:t>
            </a:r>
            <a:r>
              <a:rPr sz="3200" spc="114" dirty="0">
                <a:latin typeface="Arial MT"/>
                <a:cs typeface="Arial MT"/>
              </a:rPr>
              <a:t> </a:t>
            </a:r>
            <a:r>
              <a:rPr sz="3200" dirty="0">
                <a:latin typeface="Arial MT"/>
                <a:cs typeface="Arial MT"/>
              </a:rPr>
              <a:t>in</a:t>
            </a:r>
            <a:r>
              <a:rPr sz="3200" spc="114" dirty="0">
                <a:latin typeface="Arial MT"/>
                <a:cs typeface="Arial MT"/>
              </a:rPr>
              <a:t> </a:t>
            </a:r>
            <a:r>
              <a:rPr sz="3200" dirty="0">
                <a:latin typeface="Arial MT"/>
                <a:cs typeface="Arial MT"/>
              </a:rPr>
              <a:t>SQL,</a:t>
            </a:r>
            <a:r>
              <a:rPr sz="3200" spc="114" dirty="0">
                <a:latin typeface="Arial MT"/>
                <a:cs typeface="Arial MT"/>
              </a:rPr>
              <a:t> </a:t>
            </a:r>
            <a:r>
              <a:rPr sz="3200" spc="40" dirty="0">
                <a:latin typeface="Arial MT"/>
                <a:cs typeface="Arial MT"/>
              </a:rPr>
              <a:t>Python, </a:t>
            </a:r>
            <a:r>
              <a:rPr sz="3200" dirty="0">
                <a:latin typeface="Arial MT"/>
                <a:cs typeface="Arial MT"/>
              </a:rPr>
              <a:t>Excel</a:t>
            </a:r>
            <a:r>
              <a:rPr sz="3200" spc="95" dirty="0">
                <a:latin typeface="Arial MT"/>
                <a:cs typeface="Arial MT"/>
              </a:rPr>
              <a:t> </a:t>
            </a:r>
            <a:r>
              <a:rPr sz="3200" spc="180" dirty="0">
                <a:latin typeface="Arial MT"/>
                <a:cs typeface="Arial MT"/>
              </a:rPr>
              <a:t>and</a:t>
            </a:r>
            <a:r>
              <a:rPr sz="3200" spc="95" dirty="0">
                <a:latin typeface="Arial MT"/>
                <a:cs typeface="Arial MT"/>
              </a:rPr>
              <a:t> </a:t>
            </a:r>
            <a:r>
              <a:rPr sz="3200" spc="229" dirty="0">
                <a:latin typeface="Arial MT"/>
                <a:cs typeface="Arial MT"/>
              </a:rPr>
              <a:t>Data</a:t>
            </a:r>
            <a:r>
              <a:rPr sz="3200" spc="95" dirty="0">
                <a:latin typeface="Arial MT"/>
                <a:cs typeface="Arial MT"/>
              </a:rPr>
              <a:t> </a:t>
            </a:r>
            <a:r>
              <a:rPr sz="3200" spc="60" dirty="0">
                <a:latin typeface="Arial MT"/>
                <a:cs typeface="Arial MT"/>
              </a:rPr>
              <a:t>Visualization.</a:t>
            </a:r>
            <a:r>
              <a:rPr sz="3200" spc="95" dirty="0">
                <a:latin typeface="Arial MT"/>
                <a:cs typeface="Arial MT"/>
              </a:rPr>
              <a:t> </a:t>
            </a:r>
            <a:r>
              <a:rPr sz="3200" dirty="0">
                <a:latin typeface="Arial MT"/>
                <a:cs typeface="Arial MT"/>
              </a:rPr>
              <a:t>I</a:t>
            </a:r>
            <a:r>
              <a:rPr sz="3200" spc="95" dirty="0">
                <a:latin typeface="Arial MT"/>
                <a:cs typeface="Arial MT"/>
              </a:rPr>
              <a:t> </a:t>
            </a:r>
            <a:r>
              <a:rPr sz="3200" spc="-10" dirty="0">
                <a:latin typeface="Arial MT"/>
                <a:cs typeface="Arial MT"/>
              </a:rPr>
              <a:t>enjoy </a:t>
            </a:r>
            <a:r>
              <a:rPr sz="3200" spc="145" dirty="0">
                <a:latin typeface="Arial MT"/>
                <a:cs typeface="Arial MT"/>
              </a:rPr>
              <a:t>working</a:t>
            </a:r>
            <a:r>
              <a:rPr sz="3200" spc="50" dirty="0">
                <a:latin typeface="Arial MT"/>
                <a:cs typeface="Arial MT"/>
              </a:rPr>
              <a:t> </a:t>
            </a:r>
            <a:r>
              <a:rPr sz="3200" spc="110" dirty="0">
                <a:latin typeface="Arial MT"/>
                <a:cs typeface="Arial MT"/>
              </a:rPr>
              <a:t>on</a:t>
            </a:r>
            <a:r>
              <a:rPr sz="3200" spc="55" dirty="0">
                <a:latin typeface="Arial MT"/>
                <a:cs typeface="Arial MT"/>
              </a:rPr>
              <a:t> </a:t>
            </a:r>
            <a:r>
              <a:rPr sz="3200" spc="100" dirty="0">
                <a:latin typeface="Arial MT"/>
                <a:cs typeface="Arial MT"/>
              </a:rPr>
              <a:t>projects</a:t>
            </a:r>
            <a:r>
              <a:rPr sz="3200" spc="55" dirty="0">
                <a:latin typeface="Arial MT"/>
                <a:cs typeface="Arial MT"/>
              </a:rPr>
              <a:t> </a:t>
            </a:r>
            <a:r>
              <a:rPr sz="3200" spc="180" dirty="0">
                <a:latin typeface="Arial MT"/>
                <a:cs typeface="Arial MT"/>
              </a:rPr>
              <a:t>that</a:t>
            </a:r>
            <a:r>
              <a:rPr sz="3200" spc="55" dirty="0">
                <a:latin typeface="Arial MT"/>
                <a:cs typeface="Arial MT"/>
              </a:rPr>
              <a:t> </a:t>
            </a:r>
            <a:r>
              <a:rPr sz="3200" spc="-10" dirty="0">
                <a:latin typeface="Arial MT"/>
                <a:cs typeface="Arial MT"/>
              </a:rPr>
              <a:t>involve </a:t>
            </a:r>
            <a:r>
              <a:rPr sz="3200" spc="225" dirty="0">
                <a:latin typeface="Arial MT"/>
                <a:cs typeface="Arial MT"/>
              </a:rPr>
              <a:t>data</a:t>
            </a:r>
            <a:r>
              <a:rPr sz="3200" spc="65" dirty="0">
                <a:latin typeface="Arial MT"/>
                <a:cs typeface="Arial MT"/>
              </a:rPr>
              <a:t> </a:t>
            </a:r>
            <a:r>
              <a:rPr sz="3200" spc="350" dirty="0">
                <a:latin typeface="Arial MT"/>
                <a:cs typeface="Arial MT"/>
              </a:rPr>
              <a:t>-</a:t>
            </a:r>
            <a:r>
              <a:rPr sz="3200" spc="65" dirty="0">
                <a:latin typeface="Arial MT"/>
                <a:cs typeface="Arial MT"/>
              </a:rPr>
              <a:t> </a:t>
            </a:r>
            <a:r>
              <a:rPr sz="3200" spc="100" dirty="0">
                <a:latin typeface="Arial MT"/>
                <a:cs typeface="Arial MT"/>
              </a:rPr>
              <a:t>driven</a:t>
            </a:r>
            <a:r>
              <a:rPr sz="3200" spc="70" dirty="0">
                <a:latin typeface="Arial MT"/>
                <a:cs typeface="Arial MT"/>
              </a:rPr>
              <a:t> </a:t>
            </a:r>
            <a:r>
              <a:rPr sz="3200" dirty="0">
                <a:latin typeface="Arial MT"/>
                <a:cs typeface="Arial MT"/>
              </a:rPr>
              <a:t>insights.</a:t>
            </a:r>
            <a:r>
              <a:rPr sz="3200" spc="65" dirty="0">
                <a:latin typeface="Arial MT"/>
                <a:cs typeface="Arial MT"/>
              </a:rPr>
              <a:t> </a:t>
            </a:r>
            <a:r>
              <a:rPr sz="3200" spc="-10" dirty="0">
                <a:latin typeface="Arial MT"/>
                <a:cs typeface="Arial MT"/>
              </a:rPr>
              <a:t>Let’s </a:t>
            </a:r>
            <a:r>
              <a:rPr sz="3200" spc="145" dirty="0">
                <a:latin typeface="Arial MT"/>
                <a:cs typeface="Arial MT"/>
              </a:rPr>
              <a:t>collaborate</a:t>
            </a:r>
            <a:r>
              <a:rPr sz="3200" spc="40" dirty="0">
                <a:latin typeface="Arial MT"/>
                <a:cs typeface="Arial MT"/>
              </a:rPr>
              <a:t> </a:t>
            </a:r>
            <a:r>
              <a:rPr sz="3200" spc="180" dirty="0">
                <a:latin typeface="Arial MT"/>
                <a:cs typeface="Arial MT"/>
              </a:rPr>
              <a:t>and</a:t>
            </a:r>
            <a:r>
              <a:rPr sz="3200" spc="45" dirty="0">
                <a:latin typeface="Arial MT"/>
                <a:cs typeface="Arial MT"/>
              </a:rPr>
              <a:t> </a:t>
            </a:r>
            <a:r>
              <a:rPr sz="3200" spc="200" dirty="0">
                <a:latin typeface="Arial MT"/>
                <a:cs typeface="Arial MT"/>
              </a:rPr>
              <a:t>grow</a:t>
            </a:r>
            <a:r>
              <a:rPr sz="3200" spc="40" dirty="0">
                <a:latin typeface="Arial MT"/>
                <a:cs typeface="Arial MT"/>
              </a:rPr>
              <a:t> </a:t>
            </a:r>
            <a:r>
              <a:rPr sz="3200" spc="120" dirty="0">
                <a:latin typeface="Arial MT"/>
                <a:cs typeface="Arial MT"/>
              </a:rPr>
              <a:t>together.</a:t>
            </a:r>
            <a:endParaRPr sz="32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75506" y="1655959"/>
            <a:ext cx="15510510" cy="8631555"/>
            <a:chOff x="1875506" y="1655959"/>
            <a:chExt cx="15510510" cy="8631555"/>
          </a:xfrm>
        </p:grpSpPr>
        <p:sp>
          <p:nvSpPr>
            <p:cNvPr id="3" name="object 3"/>
            <p:cNvSpPr/>
            <p:nvPr/>
          </p:nvSpPr>
          <p:spPr>
            <a:xfrm>
              <a:off x="1875506" y="1655959"/>
              <a:ext cx="14312265" cy="7845425"/>
            </a:xfrm>
            <a:custGeom>
              <a:avLst/>
              <a:gdLst/>
              <a:ahLst/>
              <a:cxnLst/>
              <a:rect l="l" t="t" r="r" b="b"/>
              <a:pathLst>
                <a:path w="14312265" h="7845425">
                  <a:moveTo>
                    <a:pt x="13835157" y="7845401"/>
                  </a:moveTo>
                  <a:lnTo>
                    <a:pt x="485775" y="7845401"/>
                  </a:lnTo>
                  <a:lnTo>
                    <a:pt x="437762" y="7843024"/>
                  </a:lnTo>
                  <a:lnTo>
                    <a:pt x="390562" y="7835981"/>
                  </a:lnTo>
                  <a:lnTo>
                    <a:pt x="344494" y="7824403"/>
                  </a:lnTo>
                  <a:lnTo>
                    <a:pt x="299877" y="7808423"/>
                  </a:lnTo>
                  <a:lnTo>
                    <a:pt x="257028" y="7788173"/>
                  </a:lnTo>
                  <a:lnTo>
                    <a:pt x="216266" y="7763785"/>
                  </a:lnTo>
                  <a:lnTo>
                    <a:pt x="177911" y="7735390"/>
                  </a:lnTo>
                  <a:lnTo>
                    <a:pt x="142280" y="7703120"/>
                  </a:lnTo>
                  <a:lnTo>
                    <a:pt x="110010" y="7667490"/>
                  </a:lnTo>
                  <a:lnTo>
                    <a:pt x="81615" y="7629134"/>
                  </a:lnTo>
                  <a:lnTo>
                    <a:pt x="57227" y="7588373"/>
                  </a:lnTo>
                  <a:lnTo>
                    <a:pt x="36977" y="7545524"/>
                  </a:lnTo>
                  <a:lnTo>
                    <a:pt x="20997" y="7500906"/>
                  </a:lnTo>
                  <a:lnTo>
                    <a:pt x="9420" y="7454838"/>
                  </a:lnTo>
                  <a:lnTo>
                    <a:pt x="2377" y="7407639"/>
                  </a:lnTo>
                  <a:lnTo>
                    <a:pt x="0" y="7359626"/>
                  </a:lnTo>
                  <a:lnTo>
                    <a:pt x="0" y="485774"/>
                  </a:lnTo>
                  <a:lnTo>
                    <a:pt x="2377" y="437762"/>
                  </a:lnTo>
                  <a:lnTo>
                    <a:pt x="9420" y="390562"/>
                  </a:lnTo>
                  <a:lnTo>
                    <a:pt x="20997" y="344494"/>
                  </a:lnTo>
                  <a:lnTo>
                    <a:pt x="36977" y="299877"/>
                  </a:lnTo>
                  <a:lnTo>
                    <a:pt x="57227" y="257028"/>
                  </a:lnTo>
                  <a:lnTo>
                    <a:pt x="81615" y="216266"/>
                  </a:lnTo>
                  <a:lnTo>
                    <a:pt x="110010" y="177911"/>
                  </a:lnTo>
                  <a:lnTo>
                    <a:pt x="142280" y="142280"/>
                  </a:lnTo>
                  <a:lnTo>
                    <a:pt x="177911" y="110010"/>
                  </a:lnTo>
                  <a:lnTo>
                    <a:pt x="216266" y="81615"/>
                  </a:lnTo>
                  <a:lnTo>
                    <a:pt x="257028" y="57227"/>
                  </a:lnTo>
                  <a:lnTo>
                    <a:pt x="299877" y="36977"/>
                  </a:lnTo>
                  <a:lnTo>
                    <a:pt x="344494" y="20997"/>
                  </a:lnTo>
                  <a:lnTo>
                    <a:pt x="390562" y="9420"/>
                  </a:lnTo>
                  <a:lnTo>
                    <a:pt x="437762" y="2377"/>
                  </a:lnTo>
                  <a:lnTo>
                    <a:pt x="485775" y="0"/>
                  </a:lnTo>
                  <a:lnTo>
                    <a:pt x="13835157" y="0"/>
                  </a:lnTo>
                  <a:lnTo>
                    <a:pt x="13883170" y="2377"/>
                  </a:lnTo>
                  <a:lnTo>
                    <a:pt x="13930369" y="9420"/>
                  </a:lnTo>
                  <a:lnTo>
                    <a:pt x="13976437" y="20997"/>
                  </a:lnTo>
                  <a:lnTo>
                    <a:pt x="14021055" y="36977"/>
                  </a:lnTo>
                  <a:lnTo>
                    <a:pt x="14063904" y="57227"/>
                  </a:lnTo>
                  <a:lnTo>
                    <a:pt x="14104665" y="81615"/>
                  </a:lnTo>
                  <a:lnTo>
                    <a:pt x="14143021" y="110010"/>
                  </a:lnTo>
                  <a:lnTo>
                    <a:pt x="14178652" y="142280"/>
                  </a:lnTo>
                  <a:lnTo>
                    <a:pt x="14210922" y="177911"/>
                  </a:lnTo>
                  <a:lnTo>
                    <a:pt x="14239317" y="216266"/>
                  </a:lnTo>
                  <a:lnTo>
                    <a:pt x="14263705" y="257028"/>
                  </a:lnTo>
                  <a:lnTo>
                    <a:pt x="14283955" y="299877"/>
                  </a:lnTo>
                  <a:lnTo>
                    <a:pt x="14299935" y="344494"/>
                  </a:lnTo>
                  <a:lnTo>
                    <a:pt x="14311513" y="390562"/>
                  </a:lnTo>
                  <a:lnTo>
                    <a:pt x="14311728" y="392002"/>
                  </a:lnTo>
                  <a:lnTo>
                    <a:pt x="14311728" y="7453398"/>
                  </a:lnTo>
                  <a:lnTo>
                    <a:pt x="14299935" y="7500906"/>
                  </a:lnTo>
                  <a:lnTo>
                    <a:pt x="14283955" y="7545524"/>
                  </a:lnTo>
                  <a:lnTo>
                    <a:pt x="14263705" y="7588373"/>
                  </a:lnTo>
                  <a:lnTo>
                    <a:pt x="14239317" y="7629134"/>
                  </a:lnTo>
                  <a:lnTo>
                    <a:pt x="14210922" y="7667490"/>
                  </a:lnTo>
                  <a:lnTo>
                    <a:pt x="14178652" y="7703120"/>
                  </a:lnTo>
                  <a:lnTo>
                    <a:pt x="14143021" y="7735390"/>
                  </a:lnTo>
                  <a:lnTo>
                    <a:pt x="14104665" y="7763785"/>
                  </a:lnTo>
                  <a:lnTo>
                    <a:pt x="14063904" y="7788173"/>
                  </a:lnTo>
                  <a:lnTo>
                    <a:pt x="14021055" y="7808423"/>
                  </a:lnTo>
                  <a:lnTo>
                    <a:pt x="13976437" y="7824403"/>
                  </a:lnTo>
                  <a:lnTo>
                    <a:pt x="13930369" y="7835981"/>
                  </a:lnTo>
                  <a:lnTo>
                    <a:pt x="13883170" y="7843024"/>
                  </a:lnTo>
                  <a:lnTo>
                    <a:pt x="13835157" y="7845401"/>
                  </a:lnTo>
                  <a:close/>
                </a:path>
              </a:pathLst>
            </a:custGeom>
            <a:solidFill>
              <a:srgbClr val="DFD9EC"/>
            </a:solidFill>
          </p:spPr>
          <p:txBody>
            <a:bodyPr wrap="square" lIns="0" tIns="0" rIns="0" bIns="0" rtlCol="0"/>
            <a:lstStyle/>
            <a:p>
              <a:endParaRPr/>
            </a:p>
          </p:txBody>
        </p:sp>
        <p:sp>
          <p:nvSpPr>
            <p:cNvPr id="4" name="object 4"/>
            <p:cNvSpPr/>
            <p:nvPr/>
          </p:nvSpPr>
          <p:spPr>
            <a:xfrm>
              <a:off x="1875506" y="1655960"/>
              <a:ext cx="14317344" cy="2921000"/>
            </a:xfrm>
            <a:custGeom>
              <a:avLst/>
              <a:gdLst/>
              <a:ahLst/>
              <a:cxnLst/>
              <a:rect l="l" t="t" r="r" b="b"/>
              <a:pathLst>
                <a:path w="14317344" h="2921000">
                  <a:moveTo>
                    <a:pt x="13549407" y="2920396"/>
                  </a:moveTo>
                  <a:lnTo>
                    <a:pt x="0" y="2920396"/>
                  </a:lnTo>
                  <a:lnTo>
                    <a:pt x="0" y="0"/>
                  </a:lnTo>
                  <a:lnTo>
                    <a:pt x="13549407" y="0"/>
                  </a:lnTo>
                  <a:lnTo>
                    <a:pt x="14316790" y="1452360"/>
                  </a:lnTo>
                  <a:lnTo>
                    <a:pt x="14316790" y="1468036"/>
                  </a:lnTo>
                  <a:lnTo>
                    <a:pt x="13549407" y="2920396"/>
                  </a:lnTo>
                  <a:close/>
                </a:path>
              </a:pathLst>
            </a:custGeom>
            <a:solidFill>
              <a:srgbClr val="8573D0"/>
            </a:solidFill>
          </p:spPr>
          <p:txBody>
            <a:bodyPr wrap="square" lIns="0" tIns="0" rIns="0" bIns="0" rtlCol="0"/>
            <a:lstStyle/>
            <a:p>
              <a:endParaRPr/>
            </a:p>
          </p:txBody>
        </p:sp>
        <p:pic>
          <p:nvPicPr>
            <p:cNvPr id="5" name="object 5"/>
            <p:cNvPicPr/>
            <p:nvPr/>
          </p:nvPicPr>
          <p:blipFill>
            <a:blip r:embed="rId2" cstate="print"/>
            <a:stretch>
              <a:fillRect/>
            </a:stretch>
          </p:blipFill>
          <p:spPr>
            <a:xfrm>
              <a:off x="3687395" y="5394323"/>
              <a:ext cx="10325111" cy="2702685"/>
            </a:xfrm>
            <a:prstGeom prst="rect">
              <a:avLst/>
            </a:prstGeom>
          </p:spPr>
        </p:pic>
        <p:pic>
          <p:nvPicPr>
            <p:cNvPr id="6" name="object 6"/>
            <p:cNvPicPr/>
            <p:nvPr/>
          </p:nvPicPr>
          <p:blipFill>
            <a:blip r:embed="rId3" cstate="print"/>
            <a:stretch>
              <a:fillRect/>
            </a:stretch>
          </p:blipFill>
          <p:spPr>
            <a:xfrm>
              <a:off x="14547243" y="7759592"/>
              <a:ext cx="2838449" cy="2527407"/>
            </a:xfrm>
            <a:prstGeom prst="rect">
              <a:avLst/>
            </a:prstGeom>
          </p:spPr>
        </p:pic>
      </p:gr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2730" dirty="0"/>
              <a:t>THANK</a:t>
            </a:r>
            <a:r>
              <a:rPr spc="-1930" dirty="0"/>
              <a:t> </a:t>
            </a:r>
            <a:r>
              <a:rPr spc="-3204" dirty="0"/>
              <a:t>YOU</a:t>
            </a:r>
          </a:p>
        </p:txBody>
      </p:sp>
      <p:sp>
        <p:nvSpPr>
          <p:cNvPr id="8" name="object 8"/>
          <p:cNvSpPr txBox="1"/>
          <p:nvPr/>
        </p:nvSpPr>
        <p:spPr>
          <a:xfrm>
            <a:off x="4217004" y="5893913"/>
            <a:ext cx="8515350" cy="863600"/>
          </a:xfrm>
          <a:prstGeom prst="rect">
            <a:avLst/>
          </a:prstGeom>
        </p:spPr>
        <p:txBody>
          <a:bodyPr vert="horz" wrap="square" lIns="0" tIns="12700" rIns="0" bIns="0" rtlCol="0">
            <a:spAutoFit/>
          </a:bodyPr>
          <a:lstStyle/>
          <a:p>
            <a:pPr marL="12700">
              <a:lnSpc>
                <a:spcPct val="100000"/>
              </a:lnSpc>
              <a:spcBef>
                <a:spcPts val="100"/>
              </a:spcBef>
            </a:pPr>
            <a:r>
              <a:rPr sz="5500" spc="-525" dirty="0">
                <a:latin typeface="Tahoma"/>
                <a:cs typeface="Tahoma"/>
              </a:rPr>
              <a:t>Do</a:t>
            </a:r>
            <a:r>
              <a:rPr sz="5500" spc="-65" dirty="0">
                <a:latin typeface="Tahoma"/>
                <a:cs typeface="Tahoma"/>
              </a:rPr>
              <a:t> </a:t>
            </a:r>
            <a:r>
              <a:rPr sz="5500" spc="-290" dirty="0">
                <a:latin typeface="Tahoma"/>
                <a:cs typeface="Tahoma"/>
              </a:rPr>
              <a:t>Comment</a:t>
            </a:r>
            <a:r>
              <a:rPr sz="5500" spc="-60" dirty="0">
                <a:latin typeface="Tahoma"/>
                <a:cs typeface="Tahoma"/>
              </a:rPr>
              <a:t> </a:t>
            </a:r>
            <a:r>
              <a:rPr sz="5500" spc="100" dirty="0">
                <a:latin typeface="Tahoma"/>
                <a:cs typeface="Tahoma"/>
              </a:rPr>
              <a:t>Your</a:t>
            </a:r>
            <a:r>
              <a:rPr sz="5500" spc="-60" dirty="0">
                <a:latin typeface="Tahoma"/>
                <a:cs typeface="Tahoma"/>
              </a:rPr>
              <a:t> </a:t>
            </a:r>
            <a:r>
              <a:rPr sz="5500" spc="-10" dirty="0">
                <a:latin typeface="Tahoma"/>
                <a:cs typeface="Tahoma"/>
              </a:rPr>
              <a:t>Thoughts</a:t>
            </a:r>
            <a:endParaRPr sz="55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45204" y="4512131"/>
            <a:ext cx="7197725" cy="851535"/>
          </a:xfrm>
          <a:prstGeom prst="rect">
            <a:avLst/>
          </a:prstGeom>
          <a:solidFill>
            <a:srgbClr val="230F75"/>
          </a:solidFill>
        </p:spPr>
        <p:txBody>
          <a:bodyPr vert="horz" wrap="square" lIns="0" tIns="206375" rIns="0" bIns="0" rtlCol="0">
            <a:spAutoFit/>
          </a:bodyPr>
          <a:lstStyle/>
          <a:p>
            <a:pPr marL="180340">
              <a:lnSpc>
                <a:spcPct val="100000"/>
              </a:lnSpc>
              <a:spcBef>
                <a:spcPts val="1625"/>
              </a:spcBef>
            </a:pPr>
            <a:r>
              <a:rPr sz="2500" b="1" spc="-105" dirty="0">
                <a:solidFill>
                  <a:srgbClr val="FFFFFF"/>
                </a:solidFill>
                <a:latin typeface="Arial"/>
                <a:cs typeface="Arial"/>
              </a:rPr>
              <a:t>01.</a:t>
            </a:r>
            <a:r>
              <a:rPr sz="2500" b="1" spc="-110" dirty="0">
                <a:solidFill>
                  <a:srgbClr val="FFFFFF"/>
                </a:solidFill>
                <a:latin typeface="Arial"/>
                <a:cs typeface="Arial"/>
              </a:rPr>
              <a:t> </a:t>
            </a:r>
            <a:r>
              <a:rPr sz="2500" b="1" spc="-105" dirty="0">
                <a:solidFill>
                  <a:srgbClr val="FFFFFF"/>
                </a:solidFill>
                <a:latin typeface="Arial"/>
                <a:cs typeface="Arial"/>
              </a:rPr>
              <a:t>About </a:t>
            </a:r>
            <a:r>
              <a:rPr sz="2500" b="1" spc="-25" dirty="0">
                <a:solidFill>
                  <a:srgbClr val="FFFFFF"/>
                </a:solidFill>
                <a:latin typeface="Arial"/>
                <a:cs typeface="Arial"/>
              </a:rPr>
              <a:t>Me</a:t>
            </a:r>
            <a:endParaRPr sz="2500">
              <a:latin typeface="Arial"/>
              <a:cs typeface="Arial"/>
            </a:endParaRPr>
          </a:p>
        </p:txBody>
      </p:sp>
      <p:sp>
        <p:nvSpPr>
          <p:cNvPr id="3" name="object 3"/>
          <p:cNvSpPr txBox="1">
            <a:spLocks noGrp="1"/>
          </p:cNvSpPr>
          <p:nvPr>
            <p:ph type="title"/>
          </p:nvPr>
        </p:nvSpPr>
        <p:spPr>
          <a:xfrm>
            <a:off x="7290103" y="1458627"/>
            <a:ext cx="3705860" cy="2061845"/>
          </a:xfrm>
          <a:prstGeom prst="rect">
            <a:avLst/>
          </a:prstGeom>
        </p:spPr>
        <p:txBody>
          <a:bodyPr vert="horz" wrap="square" lIns="0" tIns="13970" rIns="0" bIns="0" rtlCol="0">
            <a:spAutoFit/>
          </a:bodyPr>
          <a:lstStyle/>
          <a:p>
            <a:pPr marL="12700">
              <a:lnSpc>
                <a:spcPct val="100000"/>
              </a:lnSpc>
              <a:spcBef>
                <a:spcPts val="110"/>
              </a:spcBef>
            </a:pPr>
            <a:r>
              <a:rPr sz="13350" b="0" spc="-1680" dirty="0">
                <a:solidFill>
                  <a:srgbClr val="230F75"/>
                </a:solidFill>
                <a:latin typeface="Trebuchet MS"/>
                <a:cs typeface="Trebuchet MS"/>
              </a:rPr>
              <a:t>TABLE</a:t>
            </a:r>
            <a:endParaRPr sz="13350">
              <a:latin typeface="Trebuchet MS"/>
              <a:cs typeface="Trebuchet MS"/>
            </a:endParaRPr>
          </a:p>
        </p:txBody>
      </p:sp>
      <p:sp>
        <p:nvSpPr>
          <p:cNvPr id="4" name="object 4"/>
          <p:cNvSpPr txBox="1"/>
          <p:nvPr/>
        </p:nvSpPr>
        <p:spPr>
          <a:xfrm>
            <a:off x="7228777" y="3106468"/>
            <a:ext cx="3829050" cy="863600"/>
          </a:xfrm>
          <a:prstGeom prst="rect">
            <a:avLst/>
          </a:prstGeom>
        </p:spPr>
        <p:txBody>
          <a:bodyPr vert="horz" wrap="square" lIns="0" tIns="12700" rIns="0" bIns="0" rtlCol="0">
            <a:spAutoFit/>
          </a:bodyPr>
          <a:lstStyle/>
          <a:p>
            <a:pPr marL="12700">
              <a:lnSpc>
                <a:spcPct val="100000"/>
              </a:lnSpc>
              <a:spcBef>
                <a:spcPts val="100"/>
              </a:spcBef>
            </a:pPr>
            <a:r>
              <a:rPr sz="5500" spc="125" dirty="0">
                <a:solidFill>
                  <a:srgbClr val="230F75"/>
                </a:solidFill>
                <a:latin typeface="Tahoma"/>
                <a:cs typeface="Tahoma"/>
              </a:rPr>
              <a:t>of</a:t>
            </a:r>
            <a:r>
              <a:rPr sz="5500" spc="-75" dirty="0">
                <a:solidFill>
                  <a:srgbClr val="230F75"/>
                </a:solidFill>
                <a:latin typeface="Tahoma"/>
                <a:cs typeface="Tahoma"/>
              </a:rPr>
              <a:t> </a:t>
            </a:r>
            <a:r>
              <a:rPr sz="5500" spc="295" dirty="0">
                <a:solidFill>
                  <a:srgbClr val="230F75"/>
                </a:solidFill>
                <a:latin typeface="Tahoma"/>
                <a:cs typeface="Tahoma"/>
              </a:rPr>
              <a:t>contents</a:t>
            </a:r>
            <a:endParaRPr sz="5500">
              <a:latin typeface="Tahoma"/>
              <a:cs typeface="Tahoma"/>
            </a:endParaRPr>
          </a:p>
        </p:txBody>
      </p:sp>
      <p:sp>
        <p:nvSpPr>
          <p:cNvPr id="5" name="object 5"/>
          <p:cNvSpPr txBox="1"/>
          <p:nvPr/>
        </p:nvSpPr>
        <p:spPr>
          <a:xfrm>
            <a:off x="5545204" y="5594884"/>
            <a:ext cx="7198359" cy="918210"/>
          </a:xfrm>
          <a:prstGeom prst="rect">
            <a:avLst/>
          </a:prstGeom>
          <a:solidFill>
            <a:srgbClr val="230F75"/>
          </a:solidFill>
        </p:spPr>
        <p:txBody>
          <a:bodyPr vert="horz" wrap="square" lIns="0" tIns="234950" rIns="0" bIns="0" rtlCol="0">
            <a:spAutoFit/>
          </a:bodyPr>
          <a:lstStyle/>
          <a:p>
            <a:pPr marL="180340">
              <a:lnSpc>
                <a:spcPct val="100000"/>
              </a:lnSpc>
              <a:spcBef>
                <a:spcPts val="1850"/>
              </a:spcBef>
            </a:pPr>
            <a:r>
              <a:rPr sz="2500" b="1" spc="60" dirty="0">
                <a:solidFill>
                  <a:srgbClr val="FFFFFF"/>
                </a:solidFill>
                <a:latin typeface="Arial"/>
                <a:cs typeface="Arial"/>
              </a:rPr>
              <a:t>02.</a:t>
            </a:r>
            <a:r>
              <a:rPr sz="2500" b="1" spc="-145" dirty="0">
                <a:solidFill>
                  <a:srgbClr val="FFFFFF"/>
                </a:solidFill>
                <a:latin typeface="Arial"/>
                <a:cs typeface="Arial"/>
              </a:rPr>
              <a:t> </a:t>
            </a:r>
            <a:r>
              <a:rPr sz="2500" b="1" spc="-10" dirty="0">
                <a:solidFill>
                  <a:srgbClr val="FFFFFF"/>
                </a:solidFill>
                <a:latin typeface="Arial"/>
                <a:cs typeface="Arial"/>
              </a:rPr>
              <a:t>Introduction</a:t>
            </a:r>
            <a:endParaRPr sz="2500">
              <a:latin typeface="Arial"/>
              <a:cs typeface="Arial"/>
            </a:endParaRPr>
          </a:p>
        </p:txBody>
      </p:sp>
      <p:sp>
        <p:nvSpPr>
          <p:cNvPr id="6" name="object 6"/>
          <p:cNvSpPr txBox="1"/>
          <p:nvPr/>
        </p:nvSpPr>
        <p:spPr>
          <a:xfrm>
            <a:off x="5545204" y="6744320"/>
            <a:ext cx="7197725" cy="851535"/>
          </a:xfrm>
          <a:prstGeom prst="rect">
            <a:avLst/>
          </a:prstGeom>
          <a:solidFill>
            <a:srgbClr val="230F75"/>
          </a:solidFill>
        </p:spPr>
        <p:txBody>
          <a:bodyPr vert="horz" wrap="square" lIns="0" tIns="206375" rIns="0" bIns="0" rtlCol="0">
            <a:spAutoFit/>
          </a:bodyPr>
          <a:lstStyle/>
          <a:p>
            <a:pPr marL="180340">
              <a:lnSpc>
                <a:spcPct val="100000"/>
              </a:lnSpc>
              <a:spcBef>
                <a:spcPts val="1625"/>
              </a:spcBef>
            </a:pPr>
            <a:r>
              <a:rPr sz="2500" b="1" dirty="0">
                <a:solidFill>
                  <a:srgbClr val="FFFFFF"/>
                </a:solidFill>
                <a:latin typeface="Arial"/>
                <a:cs typeface="Arial"/>
              </a:rPr>
              <a:t>03.</a:t>
            </a:r>
            <a:r>
              <a:rPr sz="2500" b="1" spc="-70" dirty="0">
                <a:solidFill>
                  <a:srgbClr val="FFFFFF"/>
                </a:solidFill>
                <a:latin typeface="Arial"/>
                <a:cs typeface="Arial"/>
              </a:rPr>
              <a:t> </a:t>
            </a:r>
            <a:r>
              <a:rPr sz="2500" b="1" spc="-135" dirty="0">
                <a:solidFill>
                  <a:srgbClr val="FFFFFF"/>
                </a:solidFill>
                <a:latin typeface="Arial"/>
                <a:cs typeface="Arial"/>
              </a:rPr>
              <a:t>Problem</a:t>
            </a:r>
            <a:r>
              <a:rPr sz="2500" b="1" spc="-65" dirty="0">
                <a:solidFill>
                  <a:srgbClr val="FFFFFF"/>
                </a:solidFill>
                <a:latin typeface="Arial"/>
                <a:cs typeface="Arial"/>
              </a:rPr>
              <a:t> </a:t>
            </a:r>
            <a:r>
              <a:rPr sz="2500" b="1" spc="-10" dirty="0">
                <a:solidFill>
                  <a:srgbClr val="FFFFFF"/>
                </a:solidFill>
                <a:latin typeface="Arial"/>
                <a:cs typeface="Arial"/>
              </a:rPr>
              <a:t>Statement</a:t>
            </a:r>
            <a:endParaRPr sz="2500">
              <a:latin typeface="Arial"/>
              <a:cs typeface="Arial"/>
            </a:endParaRPr>
          </a:p>
        </p:txBody>
      </p:sp>
      <p:sp>
        <p:nvSpPr>
          <p:cNvPr id="7" name="object 7"/>
          <p:cNvSpPr txBox="1"/>
          <p:nvPr/>
        </p:nvSpPr>
        <p:spPr>
          <a:xfrm>
            <a:off x="5545204" y="8909825"/>
            <a:ext cx="7198995" cy="869950"/>
          </a:xfrm>
          <a:prstGeom prst="rect">
            <a:avLst/>
          </a:prstGeom>
          <a:solidFill>
            <a:srgbClr val="230F75"/>
          </a:solidFill>
        </p:spPr>
        <p:txBody>
          <a:bodyPr vert="horz" wrap="square" lIns="0" tIns="215900" rIns="0" bIns="0" rtlCol="0">
            <a:spAutoFit/>
          </a:bodyPr>
          <a:lstStyle/>
          <a:p>
            <a:pPr marL="180340">
              <a:lnSpc>
                <a:spcPct val="100000"/>
              </a:lnSpc>
              <a:spcBef>
                <a:spcPts val="1700"/>
              </a:spcBef>
            </a:pPr>
            <a:r>
              <a:rPr sz="2500" b="1" dirty="0">
                <a:solidFill>
                  <a:srgbClr val="FFFFFF"/>
                </a:solidFill>
                <a:latin typeface="Arial"/>
                <a:cs typeface="Arial"/>
              </a:rPr>
              <a:t>05.</a:t>
            </a:r>
            <a:r>
              <a:rPr sz="2500" b="1" spc="-90" dirty="0">
                <a:solidFill>
                  <a:srgbClr val="FFFFFF"/>
                </a:solidFill>
                <a:latin typeface="Arial"/>
                <a:cs typeface="Arial"/>
              </a:rPr>
              <a:t> </a:t>
            </a:r>
            <a:r>
              <a:rPr sz="2500" b="1" spc="-105" dirty="0">
                <a:solidFill>
                  <a:srgbClr val="FFFFFF"/>
                </a:solidFill>
                <a:latin typeface="Arial"/>
                <a:cs typeface="Arial"/>
              </a:rPr>
              <a:t>Connect</a:t>
            </a:r>
            <a:r>
              <a:rPr sz="2500" b="1" spc="-90" dirty="0">
                <a:solidFill>
                  <a:srgbClr val="FFFFFF"/>
                </a:solidFill>
                <a:latin typeface="Arial"/>
                <a:cs typeface="Arial"/>
              </a:rPr>
              <a:t> </a:t>
            </a:r>
            <a:r>
              <a:rPr sz="2500" b="1" spc="-75" dirty="0">
                <a:solidFill>
                  <a:srgbClr val="FFFFFF"/>
                </a:solidFill>
                <a:latin typeface="Arial"/>
                <a:cs typeface="Arial"/>
              </a:rPr>
              <a:t>with</a:t>
            </a:r>
            <a:r>
              <a:rPr sz="2500" b="1" spc="-90" dirty="0">
                <a:solidFill>
                  <a:srgbClr val="FFFFFF"/>
                </a:solidFill>
                <a:latin typeface="Arial"/>
                <a:cs typeface="Arial"/>
              </a:rPr>
              <a:t> </a:t>
            </a:r>
            <a:r>
              <a:rPr sz="2500" b="1" spc="-25" dirty="0">
                <a:solidFill>
                  <a:srgbClr val="FFFFFF"/>
                </a:solidFill>
                <a:latin typeface="Arial"/>
                <a:cs typeface="Arial"/>
              </a:rPr>
              <a:t>me</a:t>
            </a:r>
            <a:endParaRPr sz="2500">
              <a:latin typeface="Arial"/>
              <a:cs typeface="Arial"/>
            </a:endParaRPr>
          </a:p>
        </p:txBody>
      </p:sp>
      <p:sp>
        <p:nvSpPr>
          <p:cNvPr id="8" name="object 8"/>
          <p:cNvSpPr txBox="1"/>
          <p:nvPr/>
        </p:nvSpPr>
        <p:spPr>
          <a:xfrm>
            <a:off x="5545204" y="7827073"/>
            <a:ext cx="7197725" cy="851535"/>
          </a:xfrm>
          <a:prstGeom prst="rect">
            <a:avLst/>
          </a:prstGeom>
          <a:solidFill>
            <a:srgbClr val="230F75"/>
          </a:solidFill>
        </p:spPr>
        <p:txBody>
          <a:bodyPr vert="horz" wrap="square" lIns="0" tIns="206375" rIns="0" bIns="0" rtlCol="0">
            <a:spAutoFit/>
          </a:bodyPr>
          <a:lstStyle/>
          <a:p>
            <a:pPr marL="180340">
              <a:lnSpc>
                <a:spcPct val="100000"/>
              </a:lnSpc>
              <a:spcBef>
                <a:spcPts val="1625"/>
              </a:spcBef>
            </a:pPr>
            <a:r>
              <a:rPr sz="2500" b="1" spc="60" dirty="0">
                <a:solidFill>
                  <a:srgbClr val="FFFFFF"/>
                </a:solidFill>
                <a:latin typeface="Arial"/>
                <a:cs typeface="Arial"/>
              </a:rPr>
              <a:t>04.</a:t>
            </a:r>
            <a:r>
              <a:rPr sz="2500" b="1" spc="-135" dirty="0">
                <a:solidFill>
                  <a:srgbClr val="FFFFFF"/>
                </a:solidFill>
                <a:latin typeface="Arial"/>
                <a:cs typeface="Arial"/>
              </a:rPr>
              <a:t> </a:t>
            </a:r>
            <a:r>
              <a:rPr sz="2500" b="1" spc="-130" dirty="0">
                <a:solidFill>
                  <a:srgbClr val="FFFFFF"/>
                </a:solidFill>
                <a:latin typeface="Arial"/>
                <a:cs typeface="Arial"/>
              </a:rPr>
              <a:t>DAX</a:t>
            </a:r>
            <a:r>
              <a:rPr sz="2500" b="1" spc="-135" dirty="0">
                <a:solidFill>
                  <a:srgbClr val="FFFFFF"/>
                </a:solidFill>
                <a:latin typeface="Arial"/>
                <a:cs typeface="Arial"/>
              </a:rPr>
              <a:t> </a:t>
            </a:r>
            <a:r>
              <a:rPr sz="2500" b="1" spc="-10" dirty="0">
                <a:solidFill>
                  <a:srgbClr val="FFFFFF"/>
                </a:solidFill>
                <a:latin typeface="Arial"/>
                <a:cs typeface="Arial"/>
              </a:rPr>
              <a:t>Queries</a:t>
            </a:r>
            <a:endParaRPr sz="25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0506" y="1709963"/>
            <a:ext cx="5281930" cy="1488440"/>
          </a:xfrm>
          <a:prstGeom prst="rect">
            <a:avLst/>
          </a:prstGeom>
        </p:spPr>
        <p:txBody>
          <a:bodyPr vert="horz" wrap="square" lIns="0" tIns="12700" rIns="0" bIns="0" rtlCol="0">
            <a:spAutoFit/>
          </a:bodyPr>
          <a:lstStyle/>
          <a:p>
            <a:pPr marL="12700">
              <a:lnSpc>
                <a:spcPct val="100000"/>
              </a:lnSpc>
              <a:spcBef>
                <a:spcPts val="100"/>
              </a:spcBef>
            </a:pPr>
            <a:r>
              <a:rPr sz="9600" spc="-370" dirty="0">
                <a:solidFill>
                  <a:srgbClr val="0D0340"/>
                </a:solidFill>
              </a:rPr>
              <a:t>About</a:t>
            </a:r>
            <a:r>
              <a:rPr sz="9600" spc="-545" dirty="0">
                <a:solidFill>
                  <a:srgbClr val="0D0340"/>
                </a:solidFill>
              </a:rPr>
              <a:t> </a:t>
            </a:r>
            <a:r>
              <a:rPr sz="9600" spc="-25" dirty="0">
                <a:solidFill>
                  <a:srgbClr val="0D0340"/>
                </a:solidFill>
              </a:rPr>
              <a:t>Me</a:t>
            </a:r>
            <a:endParaRPr sz="9600"/>
          </a:p>
        </p:txBody>
      </p:sp>
      <p:grpSp>
        <p:nvGrpSpPr>
          <p:cNvPr id="3" name="object 3"/>
          <p:cNvGrpSpPr/>
          <p:nvPr/>
        </p:nvGrpSpPr>
        <p:grpSpPr>
          <a:xfrm>
            <a:off x="0" y="0"/>
            <a:ext cx="6257925" cy="10287000"/>
            <a:chOff x="0" y="0"/>
            <a:chExt cx="6257925" cy="10287000"/>
          </a:xfrm>
        </p:grpSpPr>
        <p:sp>
          <p:nvSpPr>
            <p:cNvPr id="4" name="object 4"/>
            <p:cNvSpPr/>
            <p:nvPr/>
          </p:nvSpPr>
          <p:spPr>
            <a:xfrm>
              <a:off x="0" y="0"/>
              <a:ext cx="6257925" cy="10287000"/>
            </a:xfrm>
            <a:custGeom>
              <a:avLst/>
              <a:gdLst/>
              <a:ahLst/>
              <a:cxnLst/>
              <a:rect l="l" t="t" r="r" b="b"/>
              <a:pathLst>
                <a:path w="6257925" h="10287000">
                  <a:moveTo>
                    <a:pt x="6257724" y="10287000"/>
                  </a:moveTo>
                  <a:lnTo>
                    <a:pt x="0" y="10287000"/>
                  </a:lnTo>
                  <a:lnTo>
                    <a:pt x="0" y="0"/>
                  </a:lnTo>
                  <a:lnTo>
                    <a:pt x="6257724" y="0"/>
                  </a:lnTo>
                  <a:lnTo>
                    <a:pt x="6257724" y="10287000"/>
                  </a:lnTo>
                  <a:close/>
                </a:path>
              </a:pathLst>
            </a:custGeom>
            <a:solidFill>
              <a:srgbClr val="8573D0"/>
            </a:solidFill>
          </p:spPr>
          <p:txBody>
            <a:bodyPr wrap="square" lIns="0" tIns="0" rIns="0" bIns="0" rtlCol="0"/>
            <a:lstStyle/>
            <a:p>
              <a:endParaRPr/>
            </a:p>
          </p:txBody>
        </p:sp>
        <p:pic>
          <p:nvPicPr>
            <p:cNvPr id="5" name="object 5"/>
            <p:cNvPicPr/>
            <p:nvPr/>
          </p:nvPicPr>
          <p:blipFill>
            <a:blip r:embed="rId2" cstate="print"/>
            <a:stretch>
              <a:fillRect/>
            </a:stretch>
          </p:blipFill>
          <p:spPr>
            <a:xfrm>
              <a:off x="1028699" y="1806147"/>
              <a:ext cx="3867149" cy="7448549"/>
            </a:xfrm>
            <a:prstGeom prst="rect">
              <a:avLst/>
            </a:prstGeom>
          </p:spPr>
        </p:pic>
      </p:grpSp>
      <p:sp>
        <p:nvSpPr>
          <p:cNvPr id="6" name="object 6"/>
          <p:cNvSpPr txBox="1"/>
          <p:nvPr/>
        </p:nvSpPr>
        <p:spPr>
          <a:xfrm>
            <a:off x="8997592" y="4236381"/>
            <a:ext cx="8723630" cy="3959225"/>
          </a:xfrm>
          <a:prstGeom prst="rect">
            <a:avLst/>
          </a:prstGeom>
        </p:spPr>
        <p:txBody>
          <a:bodyPr vert="horz" wrap="square" lIns="0" tIns="12700" rIns="0" bIns="0" rtlCol="0">
            <a:spAutoFit/>
          </a:bodyPr>
          <a:lstStyle/>
          <a:p>
            <a:pPr marL="12700" marR="5080" indent="171450" algn="r">
              <a:lnSpc>
                <a:spcPct val="115199"/>
              </a:lnSpc>
              <a:spcBef>
                <a:spcPts val="100"/>
              </a:spcBef>
            </a:pPr>
            <a:r>
              <a:rPr sz="3200" spc="-445" dirty="0">
                <a:solidFill>
                  <a:srgbClr val="0D0340"/>
                </a:solidFill>
                <a:latin typeface="Tahoma"/>
                <a:cs typeface="Tahoma"/>
              </a:rPr>
              <a:t>I</a:t>
            </a:r>
            <a:r>
              <a:rPr sz="3200" spc="-310" dirty="0">
                <a:solidFill>
                  <a:srgbClr val="0D0340"/>
                </a:solidFill>
                <a:latin typeface="Tahoma"/>
                <a:cs typeface="Tahoma"/>
              </a:rPr>
              <a:t> </a:t>
            </a:r>
            <a:r>
              <a:rPr sz="3200" spc="145" dirty="0">
                <a:solidFill>
                  <a:srgbClr val="0D0340"/>
                </a:solidFill>
                <a:latin typeface="Tahoma"/>
                <a:cs typeface="Tahoma"/>
              </a:rPr>
              <a:t>am</a:t>
            </a:r>
            <a:r>
              <a:rPr sz="3200" spc="-310" dirty="0">
                <a:solidFill>
                  <a:srgbClr val="0D0340"/>
                </a:solidFill>
                <a:latin typeface="Tahoma"/>
                <a:cs typeface="Tahoma"/>
              </a:rPr>
              <a:t> </a:t>
            </a:r>
            <a:r>
              <a:rPr sz="3200" spc="215" dirty="0">
                <a:solidFill>
                  <a:srgbClr val="0D0340"/>
                </a:solidFill>
                <a:latin typeface="Tahoma"/>
                <a:cs typeface="Tahoma"/>
              </a:rPr>
              <a:t>a</a:t>
            </a:r>
            <a:r>
              <a:rPr sz="3200" spc="-305" dirty="0">
                <a:solidFill>
                  <a:srgbClr val="0D0340"/>
                </a:solidFill>
                <a:latin typeface="Tahoma"/>
                <a:cs typeface="Tahoma"/>
              </a:rPr>
              <a:t> </a:t>
            </a:r>
            <a:r>
              <a:rPr sz="3200" spc="110" dirty="0">
                <a:solidFill>
                  <a:srgbClr val="0D0340"/>
                </a:solidFill>
                <a:latin typeface="Tahoma"/>
                <a:cs typeface="Tahoma"/>
              </a:rPr>
              <a:t>Data</a:t>
            </a:r>
            <a:r>
              <a:rPr sz="3200" spc="-310" dirty="0">
                <a:solidFill>
                  <a:srgbClr val="0D0340"/>
                </a:solidFill>
                <a:latin typeface="Tahoma"/>
                <a:cs typeface="Tahoma"/>
              </a:rPr>
              <a:t> </a:t>
            </a:r>
            <a:r>
              <a:rPr sz="3200" spc="50" dirty="0">
                <a:solidFill>
                  <a:srgbClr val="0D0340"/>
                </a:solidFill>
                <a:latin typeface="Tahoma"/>
                <a:cs typeface="Tahoma"/>
              </a:rPr>
              <a:t>Analyst</a:t>
            </a:r>
            <a:r>
              <a:rPr sz="3200" spc="-305" dirty="0">
                <a:solidFill>
                  <a:srgbClr val="0D0340"/>
                </a:solidFill>
                <a:latin typeface="Tahoma"/>
                <a:cs typeface="Tahoma"/>
              </a:rPr>
              <a:t> </a:t>
            </a:r>
            <a:r>
              <a:rPr sz="3200" spc="95" dirty="0">
                <a:solidFill>
                  <a:srgbClr val="0D0340"/>
                </a:solidFill>
                <a:latin typeface="Tahoma"/>
                <a:cs typeface="Tahoma"/>
              </a:rPr>
              <a:t>dedicated</a:t>
            </a:r>
            <a:r>
              <a:rPr sz="3200" spc="-310" dirty="0">
                <a:solidFill>
                  <a:srgbClr val="0D0340"/>
                </a:solidFill>
                <a:latin typeface="Tahoma"/>
                <a:cs typeface="Tahoma"/>
              </a:rPr>
              <a:t> </a:t>
            </a:r>
            <a:r>
              <a:rPr sz="3200" dirty="0">
                <a:solidFill>
                  <a:srgbClr val="0D0340"/>
                </a:solidFill>
                <a:latin typeface="Tahoma"/>
                <a:cs typeface="Tahoma"/>
              </a:rPr>
              <a:t>to</a:t>
            </a:r>
            <a:r>
              <a:rPr sz="3200" spc="-310" dirty="0">
                <a:solidFill>
                  <a:srgbClr val="0D0340"/>
                </a:solidFill>
                <a:latin typeface="Tahoma"/>
                <a:cs typeface="Tahoma"/>
              </a:rPr>
              <a:t> </a:t>
            </a:r>
            <a:r>
              <a:rPr sz="3200" spc="50" dirty="0">
                <a:solidFill>
                  <a:srgbClr val="0D0340"/>
                </a:solidFill>
                <a:latin typeface="Tahoma"/>
                <a:cs typeface="Tahoma"/>
              </a:rPr>
              <a:t>making</a:t>
            </a:r>
            <a:r>
              <a:rPr sz="3200" spc="-305" dirty="0">
                <a:solidFill>
                  <a:srgbClr val="0D0340"/>
                </a:solidFill>
                <a:latin typeface="Tahoma"/>
                <a:cs typeface="Tahoma"/>
              </a:rPr>
              <a:t> </a:t>
            </a:r>
            <a:r>
              <a:rPr sz="3200" spc="65" dirty="0">
                <a:solidFill>
                  <a:srgbClr val="0D0340"/>
                </a:solidFill>
                <a:latin typeface="Tahoma"/>
                <a:cs typeface="Tahoma"/>
              </a:rPr>
              <a:t>sense </a:t>
            </a:r>
            <a:r>
              <a:rPr sz="3200" spc="-10" dirty="0">
                <a:solidFill>
                  <a:srgbClr val="0D0340"/>
                </a:solidFill>
                <a:latin typeface="Tahoma"/>
                <a:cs typeface="Tahoma"/>
              </a:rPr>
              <a:t>of</a:t>
            </a:r>
            <a:r>
              <a:rPr sz="3200" spc="-285" dirty="0">
                <a:solidFill>
                  <a:srgbClr val="0D0340"/>
                </a:solidFill>
                <a:latin typeface="Tahoma"/>
                <a:cs typeface="Tahoma"/>
              </a:rPr>
              <a:t> </a:t>
            </a:r>
            <a:r>
              <a:rPr sz="3200" spc="60" dirty="0">
                <a:solidFill>
                  <a:srgbClr val="0D0340"/>
                </a:solidFill>
                <a:latin typeface="Tahoma"/>
                <a:cs typeface="Tahoma"/>
              </a:rPr>
              <a:t>complex</a:t>
            </a:r>
            <a:r>
              <a:rPr sz="3200" spc="-280" dirty="0">
                <a:solidFill>
                  <a:srgbClr val="0D0340"/>
                </a:solidFill>
                <a:latin typeface="Tahoma"/>
                <a:cs typeface="Tahoma"/>
              </a:rPr>
              <a:t> </a:t>
            </a:r>
            <a:r>
              <a:rPr sz="3200" spc="125" dirty="0">
                <a:solidFill>
                  <a:srgbClr val="0D0340"/>
                </a:solidFill>
                <a:latin typeface="Tahoma"/>
                <a:cs typeface="Tahoma"/>
              </a:rPr>
              <a:t>data</a:t>
            </a:r>
            <a:r>
              <a:rPr sz="3200" spc="-285" dirty="0">
                <a:solidFill>
                  <a:srgbClr val="0D0340"/>
                </a:solidFill>
                <a:latin typeface="Tahoma"/>
                <a:cs typeface="Tahoma"/>
              </a:rPr>
              <a:t> </a:t>
            </a:r>
            <a:r>
              <a:rPr sz="3200" spc="114" dirty="0">
                <a:solidFill>
                  <a:srgbClr val="0D0340"/>
                </a:solidFill>
                <a:latin typeface="Tahoma"/>
                <a:cs typeface="Tahoma"/>
              </a:rPr>
              <a:t>and</a:t>
            </a:r>
            <a:r>
              <a:rPr sz="3200" spc="-280" dirty="0">
                <a:solidFill>
                  <a:srgbClr val="0D0340"/>
                </a:solidFill>
                <a:latin typeface="Tahoma"/>
                <a:cs typeface="Tahoma"/>
              </a:rPr>
              <a:t> </a:t>
            </a:r>
            <a:r>
              <a:rPr sz="3200" spc="-10" dirty="0">
                <a:solidFill>
                  <a:srgbClr val="0D0340"/>
                </a:solidFill>
                <a:latin typeface="Tahoma"/>
                <a:cs typeface="Tahoma"/>
              </a:rPr>
              <a:t>driving</a:t>
            </a:r>
            <a:r>
              <a:rPr sz="3200" spc="-285" dirty="0">
                <a:solidFill>
                  <a:srgbClr val="0D0340"/>
                </a:solidFill>
                <a:latin typeface="Tahoma"/>
                <a:cs typeface="Tahoma"/>
              </a:rPr>
              <a:t> </a:t>
            </a:r>
            <a:r>
              <a:rPr sz="3200" dirty="0">
                <a:solidFill>
                  <a:srgbClr val="0D0340"/>
                </a:solidFill>
                <a:latin typeface="Tahoma"/>
                <a:cs typeface="Tahoma"/>
              </a:rPr>
              <a:t>informed</a:t>
            </a:r>
            <a:r>
              <a:rPr sz="3200" spc="-280" dirty="0">
                <a:solidFill>
                  <a:srgbClr val="0D0340"/>
                </a:solidFill>
                <a:latin typeface="Tahoma"/>
                <a:cs typeface="Tahoma"/>
              </a:rPr>
              <a:t> </a:t>
            </a:r>
            <a:r>
              <a:rPr sz="3200" spc="35" dirty="0">
                <a:solidFill>
                  <a:srgbClr val="0D0340"/>
                </a:solidFill>
                <a:latin typeface="Tahoma"/>
                <a:cs typeface="Tahoma"/>
              </a:rPr>
              <a:t>decision- </a:t>
            </a:r>
            <a:r>
              <a:rPr sz="3200" spc="-10" dirty="0">
                <a:solidFill>
                  <a:srgbClr val="0D0340"/>
                </a:solidFill>
                <a:latin typeface="Tahoma"/>
                <a:cs typeface="Tahoma"/>
              </a:rPr>
              <a:t>making.</a:t>
            </a:r>
            <a:r>
              <a:rPr sz="3200" spc="-240" dirty="0">
                <a:solidFill>
                  <a:srgbClr val="0D0340"/>
                </a:solidFill>
                <a:latin typeface="Tahoma"/>
                <a:cs typeface="Tahoma"/>
              </a:rPr>
              <a:t> </a:t>
            </a:r>
            <a:r>
              <a:rPr sz="3200" dirty="0">
                <a:solidFill>
                  <a:srgbClr val="0D0340"/>
                </a:solidFill>
                <a:latin typeface="Tahoma"/>
                <a:cs typeface="Tahoma"/>
              </a:rPr>
              <a:t>With</a:t>
            </a:r>
            <a:r>
              <a:rPr sz="3200" spc="-240" dirty="0">
                <a:solidFill>
                  <a:srgbClr val="0D0340"/>
                </a:solidFill>
                <a:latin typeface="Tahoma"/>
                <a:cs typeface="Tahoma"/>
              </a:rPr>
              <a:t> </a:t>
            </a:r>
            <a:r>
              <a:rPr sz="3200" dirty="0">
                <a:solidFill>
                  <a:srgbClr val="0D0340"/>
                </a:solidFill>
                <a:latin typeface="Tahoma"/>
                <a:cs typeface="Tahoma"/>
              </a:rPr>
              <a:t>expertise</a:t>
            </a:r>
            <a:r>
              <a:rPr sz="3200" spc="-235" dirty="0">
                <a:solidFill>
                  <a:srgbClr val="0D0340"/>
                </a:solidFill>
                <a:latin typeface="Tahoma"/>
                <a:cs typeface="Tahoma"/>
              </a:rPr>
              <a:t> </a:t>
            </a:r>
            <a:r>
              <a:rPr sz="3200" spc="-45" dirty="0">
                <a:solidFill>
                  <a:srgbClr val="0D0340"/>
                </a:solidFill>
                <a:latin typeface="Tahoma"/>
                <a:cs typeface="Tahoma"/>
              </a:rPr>
              <a:t>in</a:t>
            </a:r>
            <a:r>
              <a:rPr sz="3200" spc="-240" dirty="0">
                <a:solidFill>
                  <a:srgbClr val="0D0340"/>
                </a:solidFill>
                <a:latin typeface="Tahoma"/>
                <a:cs typeface="Tahoma"/>
              </a:rPr>
              <a:t> </a:t>
            </a:r>
            <a:r>
              <a:rPr sz="3200" spc="-10" dirty="0">
                <a:solidFill>
                  <a:srgbClr val="0D0340"/>
                </a:solidFill>
                <a:latin typeface="Tahoma"/>
                <a:cs typeface="Tahoma"/>
              </a:rPr>
              <a:t>Python,</a:t>
            </a:r>
            <a:r>
              <a:rPr sz="3200" spc="-235" dirty="0">
                <a:solidFill>
                  <a:srgbClr val="0D0340"/>
                </a:solidFill>
                <a:latin typeface="Tahoma"/>
                <a:cs typeface="Tahoma"/>
              </a:rPr>
              <a:t> </a:t>
            </a:r>
            <a:r>
              <a:rPr sz="3200" dirty="0">
                <a:solidFill>
                  <a:srgbClr val="0D0340"/>
                </a:solidFill>
                <a:latin typeface="Tahoma"/>
                <a:cs typeface="Tahoma"/>
              </a:rPr>
              <a:t>SQL,</a:t>
            </a:r>
            <a:r>
              <a:rPr sz="3200" spc="-240" dirty="0">
                <a:solidFill>
                  <a:srgbClr val="0D0340"/>
                </a:solidFill>
                <a:latin typeface="Tahoma"/>
                <a:cs typeface="Tahoma"/>
              </a:rPr>
              <a:t> </a:t>
            </a:r>
            <a:r>
              <a:rPr sz="3200" spc="65" dirty="0">
                <a:solidFill>
                  <a:srgbClr val="0D0340"/>
                </a:solidFill>
                <a:latin typeface="Tahoma"/>
                <a:cs typeface="Tahoma"/>
              </a:rPr>
              <a:t>Power</a:t>
            </a:r>
            <a:r>
              <a:rPr sz="3200" spc="-240" dirty="0">
                <a:solidFill>
                  <a:srgbClr val="0D0340"/>
                </a:solidFill>
                <a:latin typeface="Tahoma"/>
                <a:cs typeface="Tahoma"/>
              </a:rPr>
              <a:t> </a:t>
            </a:r>
            <a:r>
              <a:rPr sz="3200" spc="-60" dirty="0">
                <a:solidFill>
                  <a:srgbClr val="0D0340"/>
                </a:solidFill>
                <a:latin typeface="Tahoma"/>
                <a:cs typeface="Tahoma"/>
              </a:rPr>
              <a:t>BI, </a:t>
            </a:r>
            <a:r>
              <a:rPr sz="3200" dirty="0">
                <a:solidFill>
                  <a:srgbClr val="0D0340"/>
                </a:solidFill>
                <a:latin typeface="Tahoma"/>
                <a:cs typeface="Tahoma"/>
              </a:rPr>
              <a:t>Tableau,</a:t>
            </a:r>
            <a:r>
              <a:rPr sz="3200" spc="-275" dirty="0">
                <a:solidFill>
                  <a:srgbClr val="0D0340"/>
                </a:solidFill>
                <a:latin typeface="Tahoma"/>
                <a:cs typeface="Tahoma"/>
              </a:rPr>
              <a:t> </a:t>
            </a:r>
            <a:r>
              <a:rPr sz="3200" spc="114" dirty="0">
                <a:solidFill>
                  <a:srgbClr val="0D0340"/>
                </a:solidFill>
                <a:latin typeface="Tahoma"/>
                <a:cs typeface="Tahoma"/>
              </a:rPr>
              <a:t>and</a:t>
            </a:r>
            <a:r>
              <a:rPr sz="3200" spc="-270" dirty="0">
                <a:solidFill>
                  <a:srgbClr val="0D0340"/>
                </a:solidFill>
                <a:latin typeface="Tahoma"/>
                <a:cs typeface="Tahoma"/>
              </a:rPr>
              <a:t> </a:t>
            </a:r>
            <a:r>
              <a:rPr sz="3200" dirty="0">
                <a:solidFill>
                  <a:srgbClr val="0D0340"/>
                </a:solidFill>
                <a:latin typeface="Tahoma"/>
                <a:cs typeface="Tahoma"/>
              </a:rPr>
              <a:t>Excel,</a:t>
            </a:r>
            <a:r>
              <a:rPr sz="3200" spc="-270" dirty="0">
                <a:solidFill>
                  <a:srgbClr val="0D0340"/>
                </a:solidFill>
                <a:latin typeface="Tahoma"/>
                <a:cs typeface="Tahoma"/>
              </a:rPr>
              <a:t> </a:t>
            </a:r>
            <a:r>
              <a:rPr sz="3200" spc="-445" dirty="0">
                <a:solidFill>
                  <a:srgbClr val="0D0340"/>
                </a:solidFill>
                <a:latin typeface="Tahoma"/>
                <a:cs typeface="Tahoma"/>
              </a:rPr>
              <a:t>I</a:t>
            </a:r>
            <a:r>
              <a:rPr sz="3200" spc="-270" dirty="0">
                <a:solidFill>
                  <a:srgbClr val="0D0340"/>
                </a:solidFill>
                <a:latin typeface="Tahoma"/>
                <a:cs typeface="Tahoma"/>
              </a:rPr>
              <a:t> </a:t>
            </a:r>
            <a:r>
              <a:rPr sz="3200" spc="60" dirty="0">
                <a:solidFill>
                  <a:srgbClr val="0D0340"/>
                </a:solidFill>
                <a:latin typeface="Tahoma"/>
                <a:cs typeface="Tahoma"/>
              </a:rPr>
              <a:t>have</a:t>
            </a:r>
            <a:r>
              <a:rPr sz="3200" spc="-275" dirty="0">
                <a:solidFill>
                  <a:srgbClr val="0D0340"/>
                </a:solidFill>
                <a:latin typeface="Tahoma"/>
                <a:cs typeface="Tahoma"/>
              </a:rPr>
              <a:t> </a:t>
            </a:r>
            <a:r>
              <a:rPr sz="3200" spc="55" dirty="0">
                <a:solidFill>
                  <a:srgbClr val="0D0340"/>
                </a:solidFill>
                <a:latin typeface="Tahoma"/>
                <a:cs typeface="Tahoma"/>
              </a:rPr>
              <a:t>honed</a:t>
            </a:r>
            <a:r>
              <a:rPr sz="3200" spc="-270" dirty="0">
                <a:solidFill>
                  <a:srgbClr val="0D0340"/>
                </a:solidFill>
                <a:latin typeface="Tahoma"/>
                <a:cs typeface="Tahoma"/>
              </a:rPr>
              <a:t> </a:t>
            </a:r>
            <a:r>
              <a:rPr sz="3200" dirty="0">
                <a:solidFill>
                  <a:srgbClr val="0D0340"/>
                </a:solidFill>
                <a:latin typeface="Tahoma"/>
                <a:cs typeface="Tahoma"/>
              </a:rPr>
              <a:t>my</a:t>
            </a:r>
            <a:r>
              <a:rPr sz="3200" spc="-270" dirty="0">
                <a:solidFill>
                  <a:srgbClr val="0D0340"/>
                </a:solidFill>
                <a:latin typeface="Tahoma"/>
                <a:cs typeface="Tahoma"/>
              </a:rPr>
              <a:t> </a:t>
            </a:r>
            <a:r>
              <a:rPr sz="3200" spc="-20" dirty="0">
                <a:solidFill>
                  <a:srgbClr val="0D0340"/>
                </a:solidFill>
                <a:latin typeface="Tahoma"/>
                <a:cs typeface="Tahoma"/>
              </a:rPr>
              <a:t>skills</a:t>
            </a:r>
            <a:r>
              <a:rPr sz="3200" spc="-270" dirty="0">
                <a:solidFill>
                  <a:srgbClr val="0D0340"/>
                </a:solidFill>
                <a:latin typeface="Tahoma"/>
                <a:cs typeface="Tahoma"/>
              </a:rPr>
              <a:t> </a:t>
            </a:r>
            <a:r>
              <a:rPr sz="3200" spc="-25" dirty="0">
                <a:solidFill>
                  <a:srgbClr val="0D0340"/>
                </a:solidFill>
                <a:latin typeface="Tahoma"/>
                <a:cs typeface="Tahoma"/>
              </a:rPr>
              <a:t>in </a:t>
            </a:r>
            <a:r>
              <a:rPr sz="3200" spc="125" dirty="0">
                <a:solidFill>
                  <a:srgbClr val="0D0340"/>
                </a:solidFill>
                <a:latin typeface="Tahoma"/>
                <a:cs typeface="Tahoma"/>
              </a:rPr>
              <a:t>data</a:t>
            </a:r>
            <a:r>
              <a:rPr sz="3200" spc="-235" dirty="0">
                <a:solidFill>
                  <a:srgbClr val="0D0340"/>
                </a:solidFill>
                <a:latin typeface="Tahoma"/>
                <a:cs typeface="Tahoma"/>
              </a:rPr>
              <a:t> </a:t>
            </a:r>
            <a:r>
              <a:rPr sz="3200" dirty="0">
                <a:solidFill>
                  <a:srgbClr val="0D0340"/>
                </a:solidFill>
                <a:latin typeface="Tahoma"/>
                <a:cs typeface="Tahoma"/>
              </a:rPr>
              <a:t>extraction,</a:t>
            </a:r>
            <a:r>
              <a:rPr sz="3200" spc="-235" dirty="0">
                <a:solidFill>
                  <a:srgbClr val="0D0340"/>
                </a:solidFill>
                <a:latin typeface="Tahoma"/>
                <a:cs typeface="Tahoma"/>
              </a:rPr>
              <a:t> </a:t>
            </a:r>
            <a:r>
              <a:rPr sz="3200" dirty="0">
                <a:solidFill>
                  <a:srgbClr val="0D0340"/>
                </a:solidFill>
                <a:latin typeface="Tahoma"/>
                <a:cs typeface="Tahoma"/>
              </a:rPr>
              <a:t>analysis,</a:t>
            </a:r>
            <a:r>
              <a:rPr sz="3200" spc="-235" dirty="0">
                <a:solidFill>
                  <a:srgbClr val="0D0340"/>
                </a:solidFill>
                <a:latin typeface="Tahoma"/>
                <a:cs typeface="Tahoma"/>
              </a:rPr>
              <a:t> </a:t>
            </a:r>
            <a:r>
              <a:rPr sz="3200" spc="114" dirty="0">
                <a:solidFill>
                  <a:srgbClr val="0D0340"/>
                </a:solidFill>
                <a:latin typeface="Tahoma"/>
                <a:cs typeface="Tahoma"/>
              </a:rPr>
              <a:t>and</a:t>
            </a:r>
            <a:r>
              <a:rPr sz="3200" spc="-229" dirty="0">
                <a:solidFill>
                  <a:srgbClr val="0D0340"/>
                </a:solidFill>
                <a:latin typeface="Tahoma"/>
                <a:cs typeface="Tahoma"/>
              </a:rPr>
              <a:t> </a:t>
            </a:r>
            <a:r>
              <a:rPr sz="3200" dirty="0">
                <a:solidFill>
                  <a:srgbClr val="0D0340"/>
                </a:solidFill>
                <a:latin typeface="Tahoma"/>
                <a:cs typeface="Tahoma"/>
              </a:rPr>
              <a:t>visualization</a:t>
            </a:r>
            <a:r>
              <a:rPr sz="3200" spc="-235" dirty="0">
                <a:solidFill>
                  <a:srgbClr val="0D0340"/>
                </a:solidFill>
                <a:latin typeface="Tahoma"/>
                <a:cs typeface="Tahoma"/>
              </a:rPr>
              <a:t> </a:t>
            </a:r>
            <a:r>
              <a:rPr sz="3200" spc="-25" dirty="0">
                <a:solidFill>
                  <a:srgbClr val="0D0340"/>
                </a:solidFill>
                <a:latin typeface="Tahoma"/>
                <a:cs typeface="Tahoma"/>
              </a:rPr>
              <a:t>to </a:t>
            </a:r>
            <a:r>
              <a:rPr sz="3200" spc="-10" dirty="0">
                <a:solidFill>
                  <a:srgbClr val="0D0340"/>
                </a:solidFill>
                <a:latin typeface="Tahoma"/>
                <a:cs typeface="Tahoma"/>
              </a:rPr>
              <a:t>deliver</a:t>
            </a:r>
            <a:r>
              <a:rPr sz="3200" spc="-235" dirty="0">
                <a:solidFill>
                  <a:srgbClr val="0D0340"/>
                </a:solidFill>
                <a:latin typeface="Tahoma"/>
                <a:cs typeface="Tahoma"/>
              </a:rPr>
              <a:t> </a:t>
            </a:r>
            <a:r>
              <a:rPr sz="3200" spc="70" dirty="0">
                <a:solidFill>
                  <a:srgbClr val="0D0340"/>
                </a:solidFill>
                <a:latin typeface="Tahoma"/>
                <a:cs typeface="Tahoma"/>
              </a:rPr>
              <a:t>actionable</a:t>
            </a:r>
            <a:r>
              <a:rPr sz="3200" spc="-229" dirty="0">
                <a:solidFill>
                  <a:srgbClr val="0D0340"/>
                </a:solidFill>
                <a:latin typeface="Tahoma"/>
                <a:cs typeface="Tahoma"/>
              </a:rPr>
              <a:t> </a:t>
            </a:r>
            <a:r>
              <a:rPr sz="3200" dirty="0">
                <a:solidFill>
                  <a:srgbClr val="0D0340"/>
                </a:solidFill>
                <a:latin typeface="Tahoma"/>
                <a:cs typeface="Tahoma"/>
              </a:rPr>
              <a:t>insights</a:t>
            </a:r>
            <a:r>
              <a:rPr sz="3200" spc="-235" dirty="0">
                <a:solidFill>
                  <a:srgbClr val="0D0340"/>
                </a:solidFill>
                <a:latin typeface="Tahoma"/>
                <a:cs typeface="Tahoma"/>
              </a:rPr>
              <a:t> </a:t>
            </a:r>
            <a:r>
              <a:rPr sz="3200" spc="114" dirty="0">
                <a:solidFill>
                  <a:srgbClr val="0D0340"/>
                </a:solidFill>
                <a:latin typeface="Tahoma"/>
                <a:cs typeface="Tahoma"/>
              </a:rPr>
              <a:t>and</a:t>
            </a:r>
            <a:r>
              <a:rPr sz="3200" spc="-229" dirty="0">
                <a:solidFill>
                  <a:srgbClr val="0D0340"/>
                </a:solidFill>
                <a:latin typeface="Tahoma"/>
                <a:cs typeface="Tahoma"/>
              </a:rPr>
              <a:t> </a:t>
            </a:r>
            <a:r>
              <a:rPr sz="3200" dirty="0">
                <a:solidFill>
                  <a:srgbClr val="0D0340"/>
                </a:solidFill>
                <a:latin typeface="Tahoma"/>
                <a:cs typeface="Tahoma"/>
              </a:rPr>
              <a:t>solve</a:t>
            </a:r>
            <a:r>
              <a:rPr sz="3200" spc="-235" dirty="0">
                <a:solidFill>
                  <a:srgbClr val="0D0340"/>
                </a:solidFill>
                <a:latin typeface="Tahoma"/>
                <a:cs typeface="Tahoma"/>
              </a:rPr>
              <a:t> </a:t>
            </a:r>
            <a:r>
              <a:rPr sz="3200" dirty="0">
                <a:solidFill>
                  <a:srgbClr val="0D0340"/>
                </a:solidFill>
                <a:latin typeface="Tahoma"/>
                <a:cs typeface="Tahoma"/>
              </a:rPr>
              <a:t>real-</a:t>
            </a:r>
            <a:r>
              <a:rPr sz="3200" spc="-10" dirty="0">
                <a:solidFill>
                  <a:srgbClr val="0D0340"/>
                </a:solidFill>
                <a:latin typeface="Tahoma"/>
                <a:cs typeface="Tahoma"/>
              </a:rPr>
              <a:t>world</a:t>
            </a:r>
            <a:endParaRPr sz="3200">
              <a:latin typeface="Tahoma"/>
              <a:cs typeface="Tahoma"/>
            </a:endParaRPr>
          </a:p>
          <a:p>
            <a:pPr marR="5080" algn="r">
              <a:lnSpc>
                <a:spcPct val="100000"/>
              </a:lnSpc>
              <a:spcBef>
                <a:spcPts val="585"/>
              </a:spcBef>
            </a:pPr>
            <a:r>
              <a:rPr sz="3200" spc="-10" dirty="0">
                <a:solidFill>
                  <a:srgbClr val="0D0340"/>
                </a:solidFill>
                <a:latin typeface="Tahoma"/>
                <a:cs typeface="Tahoma"/>
              </a:rPr>
              <a:t>problems.</a:t>
            </a:r>
            <a:endParaRPr sz="320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59150"/>
            <a:ext cx="18288000" cy="2443480"/>
          </a:xfrm>
          <a:custGeom>
            <a:avLst/>
            <a:gdLst/>
            <a:ahLst/>
            <a:cxnLst/>
            <a:rect l="l" t="t" r="r" b="b"/>
            <a:pathLst>
              <a:path w="18288000" h="2443479">
                <a:moveTo>
                  <a:pt x="18287998" y="2443182"/>
                </a:moveTo>
                <a:lnTo>
                  <a:pt x="0" y="2443182"/>
                </a:lnTo>
                <a:lnTo>
                  <a:pt x="0" y="0"/>
                </a:lnTo>
                <a:lnTo>
                  <a:pt x="18287998" y="0"/>
                </a:lnTo>
                <a:lnTo>
                  <a:pt x="18287998" y="2443182"/>
                </a:lnTo>
                <a:close/>
              </a:path>
            </a:pathLst>
          </a:custGeom>
          <a:solidFill>
            <a:srgbClr val="230F75"/>
          </a:solidFill>
        </p:spPr>
        <p:txBody>
          <a:bodyPr wrap="square" lIns="0" tIns="0" rIns="0" bIns="0" rtlCol="0"/>
          <a:lstStyle/>
          <a:p>
            <a:endParaRPr/>
          </a:p>
        </p:txBody>
      </p:sp>
      <p:sp>
        <p:nvSpPr>
          <p:cNvPr id="3" name="object 3"/>
          <p:cNvSpPr txBox="1">
            <a:spLocks noGrp="1"/>
          </p:cNvSpPr>
          <p:nvPr>
            <p:ph type="title"/>
          </p:nvPr>
        </p:nvSpPr>
        <p:spPr>
          <a:xfrm>
            <a:off x="5785180" y="1706029"/>
            <a:ext cx="6730365" cy="1488440"/>
          </a:xfrm>
          <a:prstGeom prst="rect">
            <a:avLst/>
          </a:prstGeom>
        </p:spPr>
        <p:txBody>
          <a:bodyPr vert="horz" wrap="square" lIns="0" tIns="12700" rIns="0" bIns="0" rtlCol="0">
            <a:spAutoFit/>
          </a:bodyPr>
          <a:lstStyle/>
          <a:p>
            <a:pPr marL="12700">
              <a:lnSpc>
                <a:spcPct val="100000"/>
              </a:lnSpc>
              <a:spcBef>
                <a:spcPts val="100"/>
              </a:spcBef>
            </a:pPr>
            <a:r>
              <a:rPr sz="9600" spc="-300" dirty="0">
                <a:solidFill>
                  <a:srgbClr val="FFFFFF"/>
                </a:solidFill>
              </a:rPr>
              <a:t>Introduction</a:t>
            </a:r>
            <a:endParaRPr sz="9600"/>
          </a:p>
        </p:txBody>
      </p:sp>
      <p:sp>
        <p:nvSpPr>
          <p:cNvPr id="4" name="object 4"/>
          <p:cNvSpPr txBox="1"/>
          <p:nvPr/>
        </p:nvSpPr>
        <p:spPr>
          <a:xfrm>
            <a:off x="286742" y="4597348"/>
            <a:ext cx="17714595" cy="4359275"/>
          </a:xfrm>
          <a:prstGeom prst="rect">
            <a:avLst/>
          </a:prstGeom>
        </p:spPr>
        <p:txBody>
          <a:bodyPr vert="horz" wrap="square" lIns="0" tIns="12065" rIns="0" bIns="0" rtlCol="0">
            <a:spAutoFit/>
          </a:bodyPr>
          <a:lstStyle/>
          <a:p>
            <a:pPr marL="12700" marR="5080" algn="ctr">
              <a:lnSpc>
                <a:spcPct val="116100"/>
              </a:lnSpc>
              <a:spcBef>
                <a:spcPts val="95"/>
              </a:spcBef>
            </a:pPr>
            <a:r>
              <a:rPr sz="3500" spc="-145" dirty="0">
                <a:solidFill>
                  <a:srgbClr val="0D0340"/>
                </a:solidFill>
                <a:latin typeface="Arial MT"/>
                <a:cs typeface="Arial MT"/>
              </a:rPr>
              <a:t>The</a:t>
            </a:r>
            <a:r>
              <a:rPr sz="3500" spc="-185" dirty="0">
                <a:solidFill>
                  <a:srgbClr val="0D0340"/>
                </a:solidFill>
                <a:latin typeface="Arial MT"/>
                <a:cs typeface="Arial MT"/>
              </a:rPr>
              <a:t> </a:t>
            </a:r>
            <a:r>
              <a:rPr sz="3500" spc="-130" dirty="0">
                <a:solidFill>
                  <a:srgbClr val="0D0340"/>
                </a:solidFill>
                <a:latin typeface="Arial MT"/>
                <a:cs typeface="Arial MT"/>
              </a:rPr>
              <a:t>Indian</a:t>
            </a:r>
            <a:r>
              <a:rPr sz="3500" spc="-180" dirty="0">
                <a:solidFill>
                  <a:srgbClr val="0D0340"/>
                </a:solidFill>
                <a:latin typeface="Arial MT"/>
                <a:cs typeface="Arial MT"/>
              </a:rPr>
              <a:t> </a:t>
            </a:r>
            <a:r>
              <a:rPr sz="3500" spc="-155" dirty="0">
                <a:solidFill>
                  <a:srgbClr val="0D0340"/>
                </a:solidFill>
                <a:latin typeface="Arial MT"/>
                <a:cs typeface="Arial MT"/>
              </a:rPr>
              <a:t>General</a:t>
            </a:r>
            <a:r>
              <a:rPr sz="3500" spc="-180" dirty="0">
                <a:solidFill>
                  <a:srgbClr val="0D0340"/>
                </a:solidFill>
                <a:latin typeface="Arial MT"/>
                <a:cs typeface="Arial MT"/>
              </a:rPr>
              <a:t> </a:t>
            </a:r>
            <a:r>
              <a:rPr sz="3500" spc="-110" dirty="0">
                <a:solidFill>
                  <a:srgbClr val="0D0340"/>
                </a:solidFill>
                <a:latin typeface="Arial MT"/>
                <a:cs typeface="Arial MT"/>
              </a:rPr>
              <a:t>Elections</a:t>
            </a:r>
            <a:r>
              <a:rPr sz="3500" spc="-180" dirty="0">
                <a:solidFill>
                  <a:srgbClr val="0D0340"/>
                </a:solidFill>
                <a:latin typeface="Arial MT"/>
                <a:cs typeface="Arial MT"/>
              </a:rPr>
              <a:t> </a:t>
            </a:r>
            <a:r>
              <a:rPr sz="3500" spc="-145" dirty="0">
                <a:solidFill>
                  <a:srgbClr val="0D0340"/>
                </a:solidFill>
                <a:latin typeface="Arial MT"/>
                <a:cs typeface="Arial MT"/>
              </a:rPr>
              <a:t>Result</a:t>
            </a:r>
            <a:r>
              <a:rPr sz="3500" spc="-180" dirty="0">
                <a:solidFill>
                  <a:srgbClr val="0D0340"/>
                </a:solidFill>
                <a:latin typeface="Arial MT"/>
                <a:cs typeface="Arial MT"/>
              </a:rPr>
              <a:t> </a:t>
            </a:r>
            <a:r>
              <a:rPr sz="3500" spc="-190" dirty="0">
                <a:solidFill>
                  <a:srgbClr val="0D0340"/>
                </a:solidFill>
                <a:latin typeface="Arial MT"/>
                <a:cs typeface="Arial MT"/>
              </a:rPr>
              <a:t>Analysis</a:t>
            </a:r>
            <a:r>
              <a:rPr sz="3500" spc="-180" dirty="0">
                <a:solidFill>
                  <a:srgbClr val="0D0340"/>
                </a:solidFill>
                <a:latin typeface="Arial MT"/>
                <a:cs typeface="Arial MT"/>
              </a:rPr>
              <a:t> </a:t>
            </a:r>
            <a:r>
              <a:rPr sz="3500" spc="-55" dirty="0">
                <a:solidFill>
                  <a:srgbClr val="0D0340"/>
                </a:solidFill>
                <a:latin typeface="Arial MT"/>
                <a:cs typeface="Arial MT"/>
              </a:rPr>
              <a:t>2024</a:t>
            </a:r>
            <a:r>
              <a:rPr sz="3500" spc="-180" dirty="0">
                <a:solidFill>
                  <a:srgbClr val="0D0340"/>
                </a:solidFill>
                <a:latin typeface="Arial MT"/>
                <a:cs typeface="Arial MT"/>
              </a:rPr>
              <a:t> </a:t>
            </a:r>
            <a:r>
              <a:rPr sz="3500" dirty="0">
                <a:solidFill>
                  <a:srgbClr val="0D0340"/>
                </a:solidFill>
                <a:latin typeface="Arial MT"/>
                <a:cs typeface="Arial MT"/>
              </a:rPr>
              <a:t>project</a:t>
            </a:r>
            <a:r>
              <a:rPr sz="3500" spc="-180" dirty="0">
                <a:solidFill>
                  <a:srgbClr val="0D0340"/>
                </a:solidFill>
                <a:latin typeface="Arial MT"/>
                <a:cs typeface="Arial MT"/>
              </a:rPr>
              <a:t> </a:t>
            </a:r>
            <a:r>
              <a:rPr sz="3500" spc="-150" dirty="0">
                <a:solidFill>
                  <a:srgbClr val="0D0340"/>
                </a:solidFill>
                <a:latin typeface="Arial MT"/>
                <a:cs typeface="Arial MT"/>
              </a:rPr>
              <a:t>aims</a:t>
            </a:r>
            <a:r>
              <a:rPr sz="3500" spc="-180" dirty="0">
                <a:solidFill>
                  <a:srgbClr val="0D0340"/>
                </a:solidFill>
                <a:latin typeface="Arial MT"/>
                <a:cs typeface="Arial MT"/>
              </a:rPr>
              <a:t> </a:t>
            </a:r>
            <a:r>
              <a:rPr sz="3500" spc="125" dirty="0">
                <a:solidFill>
                  <a:srgbClr val="0D0340"/>
                </a:solidFill>
                <a:latin typeface="Arial MT"/>
                <a:cs typeface="Arial MT"/>
              </a:rPr>
              <a:t>to</a:t>
            </a:r>
            <a:r>
              <a:rPr sz="3500" spc="-180" dirty="0">
                <a:solidFill>
                  <a:srgbClr val="0D0340"/>
                </a:solidFill>
                <a:latin typeface="Arial MT"/>
                <a:cs typeface="Arial MT"/>
              </a:rPr>
              <a:t> </a:t>
            </a:r>
            <a:r>
              <a:rPr sz="3500" spc="-65" dirty="0">
                <a:solidFill>
                  <a:srgbClr val="0D0340"/>
                </a:solidFill>
                <a:latin typeface="Arial MT"/>
                <a:cs typeface="Arial MT"/>
              </a:rPr>
              <a:t>provide</a:t>
            </a:r>
            <a:r>
              <a:rPr sz="3500" spc="-180" dirty="0">
                <a:solidFill>
                  <a:srgbClr val="0D0340"/>
                </a:solidFill>
                <a:latin typeface="Arial MT"/>
                <a:cs typeface="Arial MT"/>
              </a:rPr>
              <a:t> </a:t>
            </a:r>
            <a:r>
              <a:rPr sz="3500" spc="-275" dirty="0">
                <a:solidFill>
                  <a:srgbClr val="0D0340"/>
                </a:solidFill>
                <a:latin typeface="Arial MT"/>
                <a:cs typeface="Arial MT"/>
              </a:rPr>
              <a:t>a</a:t>
            </a:r>
            <a:r>
              <a:rPr sz="3500" spc="-180" dirty="0">
                <a:solidFill>
                  <a:srgbClr val="0D0340"/>
                </a:solidFill>
                <a:latin typeface="Arial MT"/>
                <a:cs typeface="Arial MT"/>
              </a:rPr>
              <a:t> </a:t>
            </a:r>
            <a:r>
              <a:rPr sz="3500" spc="-10" dirty="0">
                <a:solidFill>
                  <a:srgbClr val="0D0340"/>
                </a:solidFill>
                <a:latin typeface="Arial MT"/>
                <a:cs typeface="Arial MT"/>
              </a:rPr>
              <a:t>comprehensive </a:t>
            </a:r>
            <a:r>
              <a:rPr sz="3500" spc="-125" dirty="0">
                <a:solidFill>
                  <a:srgbClr val="0D0340"/>
                </a:solidFill>
                <a:latin typeface="Arial MT"/>
                <a:cs typeface="Arial MT"/>
              </a:rPr>
              <a:t>overview</a:t>
            </a:r>
            <a:r>
              <a:rPr sz="3500" spc="-190" dirty="0">
                <a:solidFill>
                  <a:srgbClr val="0D0340"/>
                </a:solidFill>
                <a:latin typeface="Arial MT"/>
                <a:cs typeface="Arial MT"/>
              </a:rPr>
              <a:t> </a:t>
            </a:r>
            <a:r>
              <a:rPr sz="3500" spc="60" dirty="0">
                <a:solidFill>
                  <a:srgbClr val="0D0340"/>
                </a:solidFill>
                <a:latin typeface="Arial MT"/>
                <a:cs typeface="Arial MT"/>
              </a:rPr>
              <a:t>of</a:t>
            </a:r>
            <a:r>
              <a:rPr sz="3500" spc="-190" dirty="0">
                <a:solidFill>
                  <a:srgbClr val="0D0340"/>
                </a:solidFill>
                <a:latin typeface="Arial MT"/>
                <a:cs typeface="Arial MT"/>
              </a:rPr>
              <a:t> </a:t>
            </a:r>
            <a:r>
              <a:rPr sz="3500" dirty="0">
                <a:solidFill>
                  <a:srgbClr val="0D0340"/>
                </a:solidFill>
                <a:latin typeface="Arial MT"/>
                <a:cs typeface="Arial MT"/>
              </a:rPr>
              <a:t>the</a:t>
            </a:r>
            <a:r>
              <a:rPr sz="3500" spc="-190" dirty="0">
                <a:solidFill>
                  <a:srgbClr val="0D0340"/>
                </a:solidFill>
                <a:latin typeface="Arial MT"/>
                <a:cs typeface="Arial MT"/>
              </a:rPr>
              <a:t> </a:t>
            </a:r>
            <a:r>
              <a:rPr sz="3500" spc="-35" dirty="0">
                <a:solidFill>
                  <a:srgbClr val="0D0340"/>
                </a:solidFill>
                <a:latin typeface="Arial MT"/>
                <a:cs typeface="Arial MT"/>
              </a:rPr>
              <a:t>election</a:t>
            </a:r>
            <a:r>
              <a:rPr sz="3500" spc="-190" dirty="0">
                <a:solidFill>
                  <a:srgbClr val="0D0340"/>
                </a:solidFill>
                <a:latin typeface="Arial MT"/>
                <a:cs typeface="Arial MT"/>
              </a:rPr>
              <a:t> </a:t>
            </a:r>
            <a:r>
              <a:rPr sz="3500" spc="-80" dirty="0">
                <a:solidFill>
                  <a:srgbClr val="0D0340"/>
                </a:solidFill>
                <a:latin typeface="Arial MT"/>
                <a:cs typeface="Arial MT"/>
              </a:rPr>
              <a:t>results</a:t>
            </a:r>
            <a:r>
              <a:rPr sz="3500" spc="-190" dirty="0">
                <a:solidFill>
                  <a:srgbClr val="0D0340"/>
                </a:solidFill>
                <a:latin typeface="Arial MT"/>
                <a:cs typeface="Arial MT"/>
              </a:rPr>
              <a:t> </a:t>
            </a:r>
            <a:r>
              <a:rPr sz="3500" spc="-145" dirty="0">
                <a:solidFill>
                  <a:srgbClr val="0D0340"/>
                </a:solidFill>
                <a:latin typeface="Arial MT"/>
                <a:cs typeface="Arial MT"/>
              </a:rPr>
              <a:t>using</a:t>
            </a:r>
            <a:r>
              <a:rPr sz="3500" spc="-190" dirty="0">
                <a:solidFill>
                  <a:srgbClr val="0D0340"/>
                </a:solidFill>
                <a:latin typeface="Arial MT"/>
                <a:cs typeface="Arial MT"/>
              </a:rPr>
              <a:t> </a:t>
            </a:r>
            <a:r>
              <a:rPr sz="3500" spc="-270" dirty="0">
                <a:solidFill>
                  <a:srgbClr val="0D0340"/>
                </a:solidFill>
                <a:latin typeface="Arial MT"/>
                <a:cs typeface="Arial MT"/>
              </a:rPr>
              <a:t>SQL-</a:t>
            </a:r>
            <a:r>
              <a:rPr sz="3500" spc="-110" dirty="0">
                <a:solidFill>
                  <a:srgbClr val="0D0340"/>
                </a:solidFill>
                <a:latin typeface="Arial MT"/>
                <a:cs typeface="Arial MT"/>
              </a:rPr>
              <a:t>based</a:t>
            </a:r>
            <a:r>
              <a:rPr sz="3500" spc="-190" dirty="0">
                <a:solidFill>
                  <a:srgbClr val="0D0340"/>
                </a:solidFill>
                <a:latin typeface="Arial MT"/>
                <a:cs typeface="Arial MT"/>
              </a:rPr>
              <a:t> </a:t>
            </a:r>
            <a:r>
              <a:rPr sz="3500" spc="-75" dirty="0">
                <a:solidFill>
                  <a:srgbClr val="0D0340"/>
                </a:solidFill>
                <a:latin typeface="Arial MT"/>
                <a:cs typeface="Arial MT"/>
              </a:rPr>
              <a:t>data</a:t>
            </a:r>
            <a:r>
              <a:rPr sz="3500" spc="-190" dirty="0">
                <a:solidFill>
                  <a:srgbClr val="0D0340"/>
                </a:solidFill>
                <a:latin typeface="Arial MT"/>
                <a:cs typeface="Arial MT"/>
              </a:rPr>
              <a:t> </a:t>
            </a:r>
            <a:r>
              <a:rPr sz="3500" spc="-185" dirty="0">
                <a:solidFill>
                  <a:srgbClr val="0D0340"/>
                </a:solidFill>
                <a:latin typeface="Arial MT"/>
                <a:cs typeface="Arial MT"/>
              </a:rPr>
              <a:t>analysis. </a:t>
            </a:r>
            <a:r>
              <a:rPr sz="3500" spc="-150" dirty="0">
                <a:solidFill>
                  <a:srgbClr val="0D0340"/>
                </a:solidFill>
                <a:latin typeface="Arial MT"/>
                <a:cs typeface="Arial MT"/>
              </a:rPr>
              <a:t>This</a:t>
            </a:r>
            <a:r>
              <a:rPr sz="3500" spc="-190" dirty="0">
                <a:solidFill>
                  <a:srgbClr val="0D0340"/>
                </a:solidFill>
                <a:latin typeface="Arial MT"/>
                <a:cs typeface="Arial MT"/>
              </a:rPr>
              <a:t> </a:t>
            </a:r>
            <a:r>
              <a:rPr sz="3500" dirty="0">
                <a:solidFill>
                  <a:srgbClr val="0D0340"/>
                </a:solidFill>
                <a:latin typeface="Arial MT"/>
                <a:cs typeface="Arial MT"/>
              </a:rPr>
              <a:t>project</a:t>
            </a:r>
            <a:r>
              <a:rPr sz="3500" spc="-190" dirty="0">
                <a:solidFill>
                  <a:srgbClr val="0D0340"/>
                </a:solidFill>
                <a:latin typeface="Arial MT"/>
                <a:cs typeface="Arial MT"/>
              </a:rPr>
              <a:t> </a:t>
            </a:r>
            <a:r>
              <a:rPr sz="3500" spc="-145" dirty="0">
                <a:solidFill>
                  <a:srgbClr val="0D0340"/>
                </a:solidFill>
                <a:latin typeface="Arial MT"/>
                <a:cs typeface="Arial MT"/>
              </a:rPr>
              <a:t>leverages</a:t>
            </a:r>
            <a:r>
              <a:rPr sz="3500" spc="-190" dirty="0">
                <a:solidFill>
                  <a:srgbClr val="0D0340"/>
                </a:solidFill>
                <a:latin typeface="Arial MT"/>
                <a:cs typeface="Arial MT"/>
              </a:rPr>
              <a:t> </a:t>
            </a:r>
            <a:r>
              <a:rPr sz="3500" spc="-10" dirty="0">
                <a:solidFill>
                  <a:srgbClr val="0D0340"/>
                </a:solidFill>
                <a:latin typeface="Arial MT"/>
                <a:cs typeface="Arial MT"/>
              </a:rPr>
              <a:t>Microsoft </a:t>
            </a:r>
            <a:r>
              <a:rPr sz="3500" spc="-315" dirty="0">
                <a:solidFill>
                  <a:srgbClr val="0D0340"/>
                </a:solidFill>
                <a:latin typeface="Arial MT"/>
                <a:cs typeface="Arial MT"/>
              </a:rPr>
              <a:t>SQL</a:t>
            </a:r>
            <a:r>
              <a:rPr sz="3500" spc="-185" dirty="0">
                <a:solidFill>
                  <a:srgbClr val="0D0340"/>
                </a:solidFill>
                <a:latin typeface="Arial MT"/>
                <a:cs typeface="Arial MT"/>
              </a:rPr>
              <a:t> </a:t>
            </a:r>
            <a:r>
              <a:rPr sz="3500" spc="-204" dirty="0">
                <a:solidFill>
                  <a:srgbClr val="0D0340"/>
                </a:solidFill>
                <a:latin typeface="Arial MT"/>
                <a:cs typeface="Arial MT"/>
              </a:rPr>
              <a:t>Server</a:t>
            </a:r>
            <a:r>
              <a:rPr sz="3500" spc="-180" dirty="0">
                <a:solidFill>
                  <a:srgbClr val="0D0340"/>
                </a:solidFill>
                <a:latin typeface="Arial MT"/>
                <a:cs typeface="Arial MT"/>
              </a:rPr>
              <a:t> </a:t>
            </a:r>
            <a:r>
              <a:rPr sz="3500" spc="125" dirty="0">
                <a:solidFill>
                  <a:srgbClr val="0D0340"/>
                </a:solidFill>
                <a:latin typeface="Arial MT"/>
                <a:cs typeface="Arial MT"/>
              </a:rPr>
              <a:t>to</a:t>
            </a:r>
            <a:r>
              <a:rPr sz="3500" spc="-180" dirty="0">
                <a:solidFill>
                  <a:srgbClr val="0D0340"/>
                </a:solidFill>
                <a:latin typeface="Arial MT"/>
                <a:cs typeface="Arial MT"/>
              </a:rPr>
              <a:t> </a:t>
            </a:r>
            <a:r>
              <a:rPr sz="3500" spc="-50" dirty="0">
                <a:solidFill>
                  <a:srgbClr val="0D0340"/>
                </a:solidFill>
                <a:latin typeface="Arial MT"/>
                <a:cs typeface="Arial MT"/>
              </a:rPr>
              <a:t>extract,</a:t>
            </a:r>
            <a:r>
              <a:rPr sz="3500" spc="-180" dirty="0">
                <a:solidFill>
                  <a:srgbClr val="0D0340"/>
                </a:solidFill>
                <a:latin typeface="Arial MT"/>
                <a:cs typeface="Arial MT"/>
              </a:rPr>
              <a:t> analyze,</a:t>
            </a:r>
            <a:r>
              <a:rPr sz="3500" spc="-185" dirty="0">
                <a:solidFill>
                  <a:srgbClr val="0D0340"/>
                </a:solidFill>
                <a:latin typeface="Arial MT"/>
                <a:cs typeface="Arial MT"/>
              </a:rPr>
              <a:t> </a:t>
            </a:r>
            <a:r>
              <a:rPr sz="3500" spc="-145" dirty="0">
                <a:solidFill>
                  <a:srgbClr val="0D0340"/>
                </a:solidFill>
                <a:latin typeface="Arial MT"/>
                <a:cs typeface="Arial MT"/>
              </a:rPr>
              <a:t>and</a:t>
            </a:r>
            <a:r>
              <a:rPr sz="3500" spc="-180" dirty="0">
                <a:solidFill>
                  <a:srgbClr val="0D0340"/>
                </a:solidFill>
                <a:latin typeface="Arial MT"/>
                <a:cs typeface="Arial MT"/>
              </a:rPr>
              <a:t> </a:t>
            </a:r>
            <a:r>
              <a:rPr sz="3500" spc="-145" dirty="0">
                <a:solidFill>
                  <a:srgbClr val="0D0340"/>
                </a:solidFill>
                <a:latin typeface="Arial MT"/>
                <a:cs typeface="Arial MT"/>
              </a:rPr>
              <a:t>visualize</a:t>
            </a:r>
            <a:r>
              <a:rPr sz="3500" spc="-180" dirty="0">
                <a:solidFill>
                  <a:srgbClr val="0D0340"/>
                </a:solidFill>
                <a:latin typeface="Arial MT"/>
                <a:cs typeface="Arial MT"/>
              </a:rPr>
              <a:t> </a:t>
            </a:r>
            <a:r>
              <a:rPr sz="3500" spc="-95" dirty="0">
                <a:solidFill>
                  <a:srgbClr val="0D0340"/>
                </a:solidFill>
                <a:latin typeface="Arial MT"/>
                <a:cs typeface="Arial MT"/>
              </a:rPr>
              <a:t>crucial</a:t>
            </a:r>
            <a:r>
              <a:rPr sz="3500" spc="-180" dirty="0">
                <a:solidFill>
                  <a:srgbClr val="0D0340"/>
                </a:solidFill>
                <a:latin typeface="Arial MT"/>
                <a:cs typeface="Arial MT"/>
              </a:rPr>
              <a:t> </a:t>
            </a:r>
            <a:r>
              <a:rPr sz="3500" spc="-35" dirty="0">
                <a:solidFill>
                  <a:srgbClr val="0D0340"/>
                </a:solidFill>
                <a:latin typeface="Arial MT"/>
                <a:cs typeface="Arial MT"/>
              </a:rPr>
              <a:t>election</a:t>
            </a:r>
            <a:r>
              <a:rPr sz="3500" spc="-185" dirty="0">
                <a:solidFill>
                  <a:srgbClr val="0D0340"/>
                </a:solidFill>
                <a:latin typeface="Arial MT"/>
                <a:cs typeface="Arial MT"/>
              </a:rPr>
              <a:t> </a:t>
            </a:r>
            <a:r>
              <a:rPr sz="3500" spc="-100" dirty="0">
                <a:solidFill>
                  <a:srgbClr val="0D0340"/>
                </a:solidFill>
                <a:latin typeface="Arial MT"/>
                <a:cs typeface="Arial MT"/>
              </a:rPr>
              <a:t>insights,</a:t>
            </a:r>
            <a:r>
              <a:rPr sz="3500" spc="-180" dirty="0">
                <a:solidFill>
                  <a:srgbClr val="0D0340"/>
                </a:solidFill>
                <a:latin typeface="Arial MT"/>
                <a:cs typeface="Arial MT"/>
              </a:rPr>
              <a:t> </a:t>
            </a:r>
            <a:r>
              <a:rPr sz="3500" spc="-95" dirty="0">
                <a:solidFill>
                  <a:srgbClr val="0D0340"/>
                </a:solidFill>
                <a:latin typeface="Arial MT"/>
                <a:cs typeface="Arial MT"/>
              </a:rPr>
              <a:t>including</a:t>
            </a:r>
            <a:r>
              <a:rPr sz="3500" spc="-180" dirty="0">
                <a:solidFill>
                  <a:srgbClr val="0D0340"/>
                </a:solidFill>
                <a:latin typeface="Arial MT"/>
                <a:cs typeface="Arial MT"/>
              </a:rPr>
              <a:t> </a:t>
            </a:r>
            <a:r>
              <a:rPr sz="3500" spc="-85" dirty="0">
                <a:solidFill>
                  <a:srgbClr val="0D0340"/>
                </a:solidFill>
                <a:latin typeface="Arial MT"/>
                <a:cs typeface="Arial MT"/>
              </a:rPr>
              <a:t>seat</a:t>
            </a:r>
            <a:r>
              <a:rPr sz="3500" spc="-180" dirty="0">
                <a:solidFill>
                  <a:srgbClr val="0D0340"/>
                </a:solidFill>
                <a:latin typeface="Arial MT"/>
                <a:cs typeface="Arial MT"/>
              </a:rPr>
              <a:t> </a:t>
            </a:r>
            <a:r>
              <a:rPr sz="3500" spc="-10" dirty="0">
                <a:solidFill>
                  <a:srgbClr val="0D0340"/>
                </a:solidFill>
                <a:latin typeface="Arial MT"/>
                <a:cs typeface="Arial MT"/>
              </a:rPr>
              <a:t>distribution, </a:t>
            </a:r>
            <a:r>
              <a:rPr sz="3500" spc="-65" dirty="0">
                <a:solidFill>
                  <a:srgbClr val="0D0340"/>
                </a:solidFill>
                <a:latin typeface="Arial MT"/>
                <a:cs typeface="Arial MT"/>
              </a:rPr>
              <a:t>party</a:t>
            </a:r>
            <a:r>
              <a:rPr sz="3500" spc="-185" dirty="0">
                <a:solidFill>
                  <a:srgbClr val="0D0340"/>
                </a:solidFill>
                <a:latin typeface="Arial MT"/>
                <a:cs typeface="Arial MT"/>
              </a:rPr>
              <a:t> </a:t>
            </a:r>
            <a:r>
              <a:rPr sz="3500" spc="-75" dirty="0">
                <a:solidFill>
                  <a:srgbClr val="0D0340"/>
                </a:solidFill>
                <a:latin typeface="Arial MT"/>
                <a:cs typeface="Arial MT"/>
              </a:rPr>
              <a:t>performance,</a:t>
            </a:r>
            <a:r>
              <a:rPr sz="3500" spc="-180" dirty="0">
                <a:solidFill>
                  <a:srgbClr val="0D0340"/>
                </a:solidFill>
                <a:latin typeface="Arial MT"/>
                <a:cs typeface="Arial MT"/>
              </a:rPr>
              <a:t> </a:t>
            </a:r>
            <a:r>
              <a:rPr sz="3500" spc="-145" dirty="0">
                <a:solidFill>
                  <a:srgbClr val="0D0340"/>
                </a:solidFill>
                <a:latin typeface="Arial MT"/>
                <a:cs typeface="Arial MT"/>
              </a:rPr>
              <a:t>and</a:t>
            </a:r>
            <a:r>
              <a:rPr sz="3500" spc="-185" dirty="0">
                <a:solidFill>
                  <a:srgbClr val="0D0340"/>
                </a:solidFill>
                <a:latin typeface="Arial MT"/>
                <a:cs typeface="Arial MT"/>
              </a:rPr>
              <a:t> </a:t>
            </a:r>
            <a:r>
              <a:rPr sz="3500" spc="-70" dirty="0">
                <a:solidFill>
                  <a:srgbClr val="0D0340"/>
                </a:solidFill>
                <a:latin typeface="Arial MT"/>
                <a:cs typeface="Arial MT"/>
              </a:rPr>
              <a:t>candidate</a:t>
            </a:r>
            <a:r>
              <a:rPr sz="3500" spc="-180" dirty="0">
                <a:solidFill>
                  <a:srgbClr val="0D0340"/>
                </a:solidFill>
                <a:latin typeface="Arial MT"/>
                <a:cs typeface="Arial MT"/>
              </a:rPr>
              <a:t> </a:t>
            </a:r>
            <a:r>
              <a:rPr sz="3500" spc="-40" dirty="0">
                <a:solidFill>
                  <a:srgbClr val="0D0340"/>
                </a:solidFill>
                <a:latin typeface="Arial MT"/>
                <a:cs typeface="Arial MT"/>
              </a:rPr>
              <a:t>statistics.</a:t>
            </a:r>
            <a:r>
              <a:rPr sz="3500" spc="-185" dirty="0">
                <a:solidFill>
                  <a:srgbClr val="0D0340"/>
                </a:solidFill>
                <a:latin typeface="Arial MT"/>
                <a:cs typeface="Arial MT"/>
              </a:rPr>
              <a:t> </a:t>
            </a:r>
            <a:r>
              <a:rPr sz="3500" spc="-330" dirty="0">
                <a:solidFill>
                  <a:srgbClr val="0D0340"/>
                </a:solidFill>
                <a:latin typeface="Arial MT"/>
                <a:cs typeface="Arial MT"/>
              </a:rPr>
              <a:t>By</a:t>
            </a:r>
            <a:r>
              <a:rPr sz="3500" spc="-180" dirty="0">
                <a:solidFill>
                  <a:srgbClr val="0D0340"/>
                </a:solidFill>
                <a:latin typeface="Arial MT"/>
                <a:cs typeface="Arial MT"/>
              </a:rPr>
              <a:t> </a:t>
            </a:r>
            <a:r>
              <a:rPr sz="3500" spc="-70" dirty="0">
                <a:solidFill>
                  <a:srgbClr val="0D0340"/>
                </a:solidFill>
                <a:latin typeface="Arial MT"/>
                <a:cs typeface="Arial MT"/>
              </a:rPr>
              <a:t>utilizing</a:t>
            </a:r>
            <a:r>
              <a:rPr sz="3500" spc="-185" dirty="0">
                <a:solidFill>
                  <a:srgbClr val="0D0340"/>
                </a:solidFill>
                <a:latin typeface="Arial MT"/>
                <a:cs typeface="Arial MT"/>
              </a:rPr>
              <a:t> </a:t>
            </a:r>
            <a:r>
              <a:rPr sz="3500" spc="-30" dirty="0">
                <a:solidFill>
                  <a:srgbClr val="0D0340"/>
                </a:solidFill>
                <a:latin typeface="Arial MT"/>
                <a:cs typeface="Arial MT"/>
              </a:rPr>
              <a:t>structured</a:t>
            </a:r>
            <a:r>
              <a:rPr sz="3500" spc="-180" dirty="0">
                <a:solidFill>
                  <a:srgbClr val="0D0340"/>
                </a:solidFill>
                <a:latin typeface="Arial MT"/>
                <a:cs typeface="Arial MT"/>
              </a:rPr>
              <a:t> </a:t>
            </a:r>
            <a:r>
              <a:rPr sz="3500" spc="-100" dirty="0">
                <a:solidFill>
                  <a:srgbClr val="0D0340"/>
                </a:solidFill>
                <a:latin typeface="Arial MT"/>
                <a:cs typeface="Arial MT"/>
              </a:rPr>
              <a:t>queries</a:t>
            </a:r>
            <a:r>
              <a:rPr sz="3500" spc="-180" dirty="0">
                <a:solidFill>
                  <a:srgbClr val="0D0340"/>
                </a:solidFill>
                <a:latin typeface="Arial MT"/>
                <a:cs typeface="Arial MT"/>
              </a:rPr>
              <a:t> </a:t>
            </a:r>
            <a:r>
              <a:rPr sz="3500" spc="-145" dirty="0">
                <a:solidFill>
                  <a:srgbClr val="0D0340"/>
                </a:solidFill>
                <a:latin typeface="Arial MT"/>
                <a:cs typeface="Arial MT"/>
              </a:rPr>
              <a:t>and</a:t>
            </a:r>
            <a:r>
              <a:rPr sz="3500" spc="-185" dirty="0">
                <a:solidFill>
                  <a:srgbClr val="0D0340"/>
                </a:solidFill>
                <a:latin typeface="Arial MT"/>
                <a:cs typeface="Arial MT"/>
              </a:rPr>
              <a:t> </a:t>
            </a:r>
            <a:r>
              <a:rPr sz="3500" spc="-10" dirty="0">
                <a:solidFill>
                  <a:srgbClr val="0D0340"/>
                </a:solidFill>
                <a:latin typeface="Arial MT"/>
                <a:cs typeface="Arial MT"/>
              </a:rPr>
              <a:t>database </a:t>
            </a:r>
            <a:r>
              <a:rPr sz="3500" spc="-95" dirty="0">
                <a:solidFill>
                  <a:srgbClr val="0D0340"/>
                </a:solidFill>
                <a:latin typeface="Arial MT"/>
                <a:cs typeface="Arial MT"/>
              </a:rPr>
              <a:t>relationships,</a:t>
            </a:r>
            <a:r>
              <a:rPr sz="3500" spc="-180" dirty="0">
                <a:solidFill>
                  <a:srgbClr val="0D0340"/>
                </a:solidFill>
                <a:latin typeface="Arial MT"/>
                <a:cs typeface="Arial MT"/>
              </a:rPr>
              <a:t> </a:t>
            </a:r>
            <a:r>
              <a:rPr sz="3500" spc="-160" dirty="0">
                <a:solidFill>
                  <a:srgbClr val="0D0340"/>
                </a:solidFill>
                <a:latin typeface="Arial MT"/>
                <a:cs typeface="Arial MT"/>
              </a:rPr>
              <a:t>we</a:t>
            </a:r>
            <a:r>
              <a:rPr sz="3500" spc="-180" dirty="0">
                <a:solidFill>
                  <a:srgbClr val="0D0340"/>
                </a:solidFill>
                <a:latin typeface="Arial MT"/>
                <a:cs typeface="Arial MT"/>
              </a:rPr>
              <a:t> </a:t>
            </a:r>
            <a:r>
              <a:rPr sz="3500" spc="-155" dirty="0">
                <a:solidFill>
                  <a:srgbClr val="0D0340"/>
                </a:solidFill>
                <a:latin typeface="Arial MT"/>
                <a:cs typeface="Arial MT"/>
              </a:rPr>
              <a:t>can</a:t>
            </a:r>
            <a:r>
              <a:rPr sz="3500" spc="-180" dirty="0">
                <a:solidFill>
                  <a:srgbClr val="0D0340"/>
                </a:solidFill>
                <a:latin typeface="Arial MT"/>
                <a:cs typeface="Arial MT"/>
              </a:rPr>
              <a:t> </a:t>
            </a:r>
            <a:r>
              <a:rPr sz="3500" spc="-105" dirty="0">
                <a:solidFill>
                  <a:srgbClr val="0D0340"/>
                </a:solidFill>
                <a:latin typeface="Arial MT"/>
                <a:cs typeface="Arial MT"/>
              </a:rPr>
              <a:t>uncover</a:t>
            </a:r>
            <a:r>
              <a:rPr sz="3500" spc="-180" dirty="0">
                <a:solidFill>
                  <a:srgbClr val="0D0340"/>
                </a:solidFill>
                <a:latin typeface="Arial MT"/>
                <a:cs typeface="Arial MT"/>
              </a:rPr>
              <a:t> </a:t>
            </a:r>
            <a:r>
              <a:rPr sz="3500" spc="-40" dirty="0">
                <a:solidFill>
                  <a:srgbClr val="0D0340"/>
                </a:solidFill>
                <a:latin typeface="Arial MT"/>
                <a:cs typeface="Arial MT"/>
              </a:rPr>
              <a:t>patterns</a:t>
            </a:r>
            <a:r>
              <a:rPr sz="3500" spc="-180" dirty="0">
                <a:solidFill>
                  <a:srgbClr val="0D0340"/>
                </a:solidFill>
                <a:latin typeface="Arial MT"/>
                <a:cs typeface="Arial MT"/>
              </a:rPr>
              <a:t> </a:t>
            </a:r>
            <a:r>
              <a:rPr sz="3500" spc="-120" dirty="0">
                <a:solidFill>
                  <a:srgbClr val="0D0340"/>
                </a:solidFill>
                <a:latin typeface="Arial MT"/>
                <a:cs typeface="Arial MT"/>
              </a:rPr>
              <a:t>in</a:t>
            </a:r>
            <a:r>
              <a:rPr sz="3500" spc="-175" dirty="0">
                <a:solidFill>
                  <a:srgbClr val="0D0340"/>
                </a:solidFill>
                <a:latin typeface="Arial MT"/>
                <a:cs typeface="Arial MT"/>
              </a:rPr>
              <a:t> </a:t>
            </a:r>
            <a:r>
              <a:rPr sz="3500" spc="-55" dirty="0">
                <a:solidFill>
                  <a:srgbClr val="0D0340"/>
                </a:solidFill>
                <a:latin typeface="Arial MT"/>
                <a:cs typeface="Arial MT"/>
              </a:rPr>
              <a:t>voting</a:t>
            </a:r>
            <a:r>
              <a:rPr sz="3500" spc="-180" dirty="0">
                <a:solidFill>
                  <a:srgbClr val="0D0340"/>
                </a:solidFill>
                <a:latin typeface="Arial MT"/>
                <a:cs typeface="Arial MT"/>
              </a:rPr>
              <a:t> </a:t>
            </a:r>
            <a:r>
              <a:rPr sz="3500" spc="-60" dirty="0">
                <a:solidFill>
                  <a:srgbClr val="0D0340"/>
                </a:solidFill>
                <a:latin typeface="Arial MT"/>
                <a:cs typeface="Arial MT"/>
              </a:rPr>
              <a:t>trends,</a:t>
            </a:r>
            <a:r>
              <a:rPr sz="3500" spc="-180" dirty="0">
                <a:solidFill>
                  <a:srgbClr val="0D0340"/>
                </a:solidFill>
                <a:latin typeface="Arial MT"/>
                <a:cs typeface="Arial MT"/>
              </a:rPr>
              <a:t> </a:t>
            </a:r>
            <a:r>
              <a:rPr sz="3500" spc="-114" dirty="0">
                <a:solidFill>
                  <a:srgbClr val="0D0340"/>
                </a:solidFill>
                <a:latin typeface="Arial MT"/>
                <a:cs typeface="Arial MT"/>
              </a:rPr>
              <a:t>regional</a:t>
            </a:r>
            <a:r>
              <a:rPr sz="3500" spc="-180" dirty="0">
                <a:solidFill>
                  <a:srgbClr val="0D0340"/>
                </a:solidFill>
                <a:latin typeface="Arial MT"/>
                <a:cs typeface="Arial MT"/>
              </a:rPr>
              <a:t> </a:t>
            </a:r>
            <a:r>
              <a:rPr sz="3500" spc="-85" dirty="0">
                <a:solidFill>
                  <a:srgbClr val="0D0340"/>
                </a:solidFill>
                <a:latin typeface="Arial MT"/>
                <a:cs typeface="Arial MT"/>
              </a:rPr>
              <a:t>seat</a:t>
            </a:r>
            <a:r>
              <a:rPr sz="3500" spc="-180" dirty="0">
                <a:solidFill>
                  <a:srgbClr val="0D0340"/>
                </a:solidFill>
                <a:latin typeface="Arial MT"/>
                <a:cs typeface="Arial MT"/>
              </a:rPr>
              <a:t> </a:t>
            </a:r>
            <a:r>
              <a:rPr sz="3500" spc="-90" dirty="0">
                <a:solidFill>
                  <a:srgbClr val="0D0340"/>
                </a:solidFill>
                <a:latin typeface="Arial MT"/>
                <a:cs typeface="Arial MT"/>
              </a:rPr>
              <a:t>allocations,</a:t>
            </a:r>
            <a:r>
              <a:rPr sz="3500" spc="-175" dirty="0">
                <a:solidFill>
                  <a:srgbClr val="0D0340"/>
                </a:solidFill>
                <a:latin typeface="Arial MT"/>
                <a:cs typeface="Arial MT"/>
              </a:rPr>
              <a:t> </a:t>
            </a:r>
            <a:r>
              <a:rPr sz="3500" spc="-145" dirty="0">
                <a:solidFill>
                  <a:srgbClr val="0D0340"/>
                </a:solidFill>
                <a:latin typeface="Arial MT"/>
                <a:cs typeface="Arial MT"/>
              </a:rPr>
              <a:t>and</a:t>
            </a:r>
            <a:r>
              <a:rPr sz="3500" spc="-180" dirty="0">
                <a:solidFill>
                  <a:srgbClr val="0D0340"/>
                </a:solidFill>
                <a:latin typeface="Arial MT"/>
                <a:cs typeface="Arial MT"/>
              </a:rPr>
              <a:t> </a:t>
            </a:r>
            <a:r>
              <a:rPr sz="3500" spc="-25" dirty="0">
                <a:solidFill>
                  <a:srgbClr val="0D0340"/>
                </a:solidFill>
                <a:latin typeface="Arial MT"/>
                <a:cs typeface="Arial MT"/>
              </a:rPr>
              <a:t>the </a:t>
            </a:r>
            <a:r>
              <a:rPr sz="3500" spc="-70" dirty="0">
                <a:solidFill>
                  <a:srgbClr val="0D0340"/>
                </a:solidFill>
                <a:latin typeface="Arial MT"/>
                <a:cs typeface="Arial MT"/>
              </a:rPr>
              <a:t>performance</a:t>
            </a:r>
            <a:r>
              <a:rPr sz="3500" spc="-180" dirty="0">
                <a:solidFill>
                  <a:srgbClr val="0D0340"/>
                </a:solidFill>
                <a:latin typeface="Arial MT"/>
                <a:cs typeface="Arial MT"/>
              </a:rPr>
              <a:t> </a:t>
            </a:r>
            <a:r>
              <a:rPr sz="3500" spc="60" dirty="0">
                <a:solidFill>
                  <a:srgbClr val="0D0340"/>
                </a:solidFill>
                <a:latin typeface="Arial MT"/>
                <a:cs typeface="Arial MT"/>
              </a:rPr>
              <a:t>of</a:t>
            </a:r>
            <a:r>
              <a:rPr sz="3500" spc="-180" dirty="0">
                <a:solidFill>
                  <a:srgbClr val="0D0340"/>
                </a:solidFill>
                <a:latin typeface="Arial MT"/>
                <a:cs typeface="Arial MT"/>
              </a:rPr>
              <a:t> </a:t>
            </a:r>
            <a:r>
              <a:rPr sz="3500" spc="-95" dirty="0">
                <a:solidFill>
                  <a:srgbClr val="0D0340"/>
                </a:solidFill>
                <a:latin typeface="Arial MT"/>
                <a:cs typeface="Arial MT"/>
              </a:rPr>
              <a:t>major</a:t>
            </a:r>
            <a:r>
              <a:rPr sz="3500" spc="-180" dirty="0">
                <a:solidFill>
                  <a:srgbClr val="0D0340"/>
                </a:solidFill>
                <a:latin typeface="Arial MT"/>
                <a:cs typeface="Arial MT"/>
              </a:rPr>
              <a:t> </a:t>
            </a:r>
            <a:r>
              <a:rPr sz="3500" spc="-140" dirty="0">
                <a:solidFill>
                  <a:srgbClr val="0D0340"/>
                </a:solidFill>
                <a:latin typeface="Arial MT"/>
                <a:cs typeface="Arial MT"/>
              </a:rPr>
              <a:t>alliances</a:t>
            </a:r>
            <a:r>
              <a:rPr sz="3500" spc="-180" dirty="0">
                <a:solidFill>
                  <a:srgbClr val="0D0340"/>
                </a:solidFill>
                <a:latin typeface="Arial MT"/>
                <a:cs typeface="Arial MT"/>
              </a:rPr>
              <a:t> </a:t>
            </a:r>
            <a:r>
              <a:rPr sz="3500" spc="-125" dirty="0">
                <a:solidFill>
                  <a:srgbClr val="0D0340"/>
                </a:solidFill>
                <a:latin typeface="Arial MT"/>
                <a:cs typeface="Arial MT"/>
              </a:rPr>
              <a:t>like</a:t>
            </a:r>
            <a:r>
              <a:rPr sz="3500" spc="-180" dirty="0">
                <a:solidFill>
                  <a:srgbClr val="0D0340"/>
                </a:solidFill>
                <a:latin typeface="Arial MT"/>
                <a:cs typeface="Arial MT"/>
              </a:rPr>
              <a:t> </a:t>
            </a:r>
            <a:r>
              <a:rPr sz="3500" spc="-120" dirty="0">
                <a:solidFill>
                  <a:srgbClr val="0D0340"/>
                </a:solidFill>
                <a:latin typeface="Arial MT"/>
                <a:cs typeface="Arial MT"/>
              </a:rPr>
              <a:t>NDA</a:t>
            </a:r>
            <a:r>
              <a:rPr sz="3500" spc="-180" dirty="0">
                <a:solidFill>
                  <a:srgbClr val="0D0340"/>
                </a:solidFill>
                <a:latin typeface="Arial MT"/>
                <a:cs typeface="Arial MT"/>
              </a:rPr>
              <a:t> </a:t>
            </a:r>
            <a:r>
              <a:rPr sz="3500" spc="-145" dirty="0">
                <a:solidFill>
                  <a:srgbClr val="0D0340"/>
                </a:solidFill>
                <a:latin typeface="Arial MT"/>
                <a:cs typeface="Arial MT"/>
              </a:rPr>
              <a:t>and</a:t>
            </a:r>
            <a:r>
              <a:rPr sz="3500" spc="-180" dirty="0">
                <a:solidFill>
                  <a:srgbClr val="0D0340"/>
                </a:solidFill>
                <a:latin typeface="Arial MT"/>
                <a:cs typeface="Arial MT"/>
              </a:rPr>
              <a:t> </a:t>
            </a:r>
            <a:r>
              <a:rPr sz="3500" spc="-135" dirty="0">
                <a:solidFill>
                  <a:srgbClr val="0D0340"/>
                </a:solidFill>
                <a:latin typeface="Arial MT"/>
                <a:cs typeface="Arial MT"/>
              </a:rPr>
              <a:t>I.N.D.I.A.</a:t>
            </a:r>
            <a:r>
              <a:rPr sz="3500" spc="-180" dirty="0">
                <a:solidFill>
                  <a:srgbClr val="0D0340"/>
                </a:solidFill>
                <a:latin typeface="Arial MT"/>
                <a:cs typeface="Arial MT"/>
              </a:rPr>
              <a:t> </a:t>
            </a:r>
            <a:r>
              <a:rPr sz="3500" spc="-145" dirty="0">
                <a:solidFill>
                  <a:srgbClr val="0D0340"/>
                </a:solidFill>
                <a:latin typeface="Arial MT"/>
                <a:cs typeface="Arial MT"/>
              </a:rPr>
              <a:t>The</a:t>
            </a:r>
            <a:r>
              <a:rPr sz="3500" spc="-180" dirty="0">
                <a:solidFill>
                  <a:srgbClr val="0D0340"/>
                </a:solidFill>
                <a:latin typeface="Arial MT"/>
                <a:cs typeface="Arial MT"/>
              </a:rPr>
              <a:t> </a:t>
            </a:r>
            <a:r>
              <a:rPr sz="3500" spc="-35" dirty="0">
                <a:solidFill>
                  <a:srgbClr val="0D0340"/>
                </a:solidFill>
                <a:latin typeface="Arial MT"/>
                <a:cs typeface="Arial MT"/>
              </a:rPr>
              <a:t>objective</a:t>
            </a:r>
            <a:r>
              <a:rPr sz="3500" spc="-180" dirty="0">
                <a:solidFill>
                  <a:srgbClr val="0D0340"/>
                </a:solidFill>
                <a:latin typeface="Arial MT"/>
                <a:cs typeface="Arial MT"/>
              </a:rPr>
              <a:t> </a:t>
            </a:r>
            <a:r>
              <a:rPr sz="3500" spc="-135" dirty="0">
                <a:solidFill>
                  <a:srgbClr val="0D0340"/>
                </a:solidFill>
                <a:latin typeface="Arial MT"/>
                <a:cs typeface="Arial MT"/>
              </a:rPr>
              <a:t>is</a:t>
            </a:r>
            <a:r>
              <a:rPr sz="3500" spc="-180" dirty="0">
                <a:solidFill>
                  <a:srgbClr val="0D0340"/>
                </a:solidFill>
                <a:latin typeface="Arial MT"/>
                <a:cs typeface="Arial MT"/>
              </a:rPr>
              <a:t> </a:t>
            </a:r>
            <a:r>
              <a:rPr sz="3500" spc="125" dirty="0">
                <a:solidFill>
                  <a:srgbClr val="0D0340"/>
                </a:solidFill>
                <a:latin typeface="Arial MT"/>
                <a:cs typeface="Arial MT"/>
              </a:rPr>
              <a:t>to</a:t>
            </a:r>
            <a:r>
              <a:rPr sz="3500" spc="-180" dirty="0">
                <a:solidFill>
                  <a:srgbClr val="0D0340"/>
                </a:solidFill>
                <a:latin typeface="Arial MT"/>
                <a:cs typeface="Arial MT"/>
              </a:rPr>
              <a:t> </a:t>
            </a:r>
            <a:r>
              <a:rPr sz="3500" spc="-55" dirty="0">
                <a:solidFill>
                  <a:srgbClr val="0D0340"/>
                </a:solidFill>
                <a:latin typeface="Arial MT"/>
                <a:cs typeface="Arial MT"/>
              </a:rPr>
              <a:t>present</a:t>
            </a:r>
            <a:r>
              <a:rPr sz="3500" spc="-175" dirty="0">
                <a:solidFill>
                  <a:srgbClr val="0D0340"/>
                </a:solidFill>
                <a:latin typeface="Arial MT"/>
                <a:cs typeface="Arial MT"/>
              </a:rPr>
              <a:t> </a:t>
            </a:r>
            <a:r>
              <a:rPr sz="3500" spc="-90" dirty="0">
                <a:solidFill>
                  <a:srgbClr val="0D0340"/>
                </a:solidFill>
                <a:latin typeface="Arial MT"/>
                <a:cs typeface="Arial MT"/>
              </a:rPr>
              <a:t>data-</a:t>
            </a:r>
            <a:r>
              <a:rPr sz="3500" spc="-10" dirty="0">
                <a:solidFill>
                  <a:srgbClr val="0D0340"/>
                </a:solidFill>
                <a:latin typeface="Arial MT"/>
                <a:cs typeface="Arial MT"/>
              </a:rPr>
              <a:t>driven </a:t>
            </a:r>
            <a:r>
              <a:rPr sz="3500" spc="-95" dirty="0">
                <a:solidFill>
                  <a:srgbClr val="0D0340"/>
                </a:solidFill>
                <a:latin typeface="Arial MT"/>
                <a:cs typeface="Arial MT"/>
              </a:rPr>
              <a:t>insights</a:t>
            </a:r>
            <a:r>
              <a:rPr sz="3500" spc="-180" dirty="0">
                <a:solidFill>
                  <a:srgbClr val="0D0340"/>
                </a:solidFill>
                <a:latin typeface="Arial MT"/>
                <a:cs typeface="Arial MT"/>
              </a:rPr>
              <a:t> </a:t>
            </a:r>
            <a:r>
              <a:rPr sz="3500" dirty="0">
                <a:solidFill>
                  <a:srgbClr val="0D0340"/>
                </a:solidFill>
                <a:latin typeface="Arial MT"/>
                <a:cs typeface="Arial MT"/>
              </a:rPr>
              <a:t>that</a:t>
            </a:r>
            <a:r>
              <a:rPr sz="3500" spc="-175" dirty="0">
                <a:solidFill>
                  <a:srgbClr val="0D0340"/>
                </a:solidFill>
                <a:latin typeface="Arial MT"/>
                <a:cs typeface="Arial MT"/>
              </a:rPr>
              <a:t> </a:t>
            </a:r>
            <a:r>
              <a:rPr sz="3500" spc="-85" dirty="0">
                <a:solidFill>
                  <a:srgbClr val="0D0340"/>
                </a:solidFill>
                <a:latin typeface="Arial MT"/>
                <a:cs typeface="Arial MT"/>
              </a:rPr>
              <a:t>help</a:t>
            </a:r>
            <a:r>
              <a:rPr sz="3500" spc="-175" dirty="0">
                <a:solidFill>
                  <a:srgbClr val="0D0340"/>
                </a:solidFill>
                <a:latin typeface="Arial MT"/>
                <a:cs typeface="Arial MT"/>
              </a:rPr>
              <a:t> </a:t>
            </a:r>
            <a:r>
              <a:rPr sz="3500" spc="-120" dirty="0">
                <a:solidFill>
                  <a:srgbClr val="0D0340"/>
                </a:solidFill>
                <a:latin typeface="Arial MT"/>
                <a:cs typeface="Arial MT"/>
              </a:rPr>
              <a:t>in</a:t>
            </a:r>
            <a:r>
              <a:rPr sz="3500" spc="-175" dirty="0">
                <a:solidFill>
                  <a:srgbClr val="0D0340"/>
                </a:solidFill>
                <a:latin typeface="Arial MT"/>
                <a:cs typeface="Arial MT"/>
              </a:rPr>
              <a:t> </a:t>
            </a:r>
            <a:r>
              <a:rPr sz="3500" spc="-100" dirty="0">
                <a:solidFill>
                  <a:srgbClr val="0D0340"/>
                </a:solidFill>
                <a:latin typeface="Arial MT"/>
                <a:cs typeface="Arial MT"/>
              </a:rPr>
              <a:t>understanding</a:t>
            </a:r>
            <a:r>
              <a:rPr sz="3500" spc="-180" dirty="0">
                <a:solidFill>
                  <a:srgbClr val="0D0340"/>
                </a:solidFill>
                <a:latin typeface="Arial MT"/>
                <a:cs typeface="Arial MT"/>
              </a:rPr>
              <a:t> </a:t>
            </a:r>
            <a:r>
              <a:rPr sz="3500" dirty="0">
                <a:solidFill>
                  <a:srgbClr val="0D0340"/>
                </a:solidFill>
                <a:latin typeface="Arial MT"/>
                <a:cs typeface="Arial MT"/>
              </a:rPr>
              <a:t>the</a:t>
            </a:r>
            <a:r>
              <a:rPr sz="3500" spc="-175" dirty="0">
                <a:solidFill>
                  <a:srgbClr val="0D0340"/>
                </a:solidFill>
                <a:latin typeface="Arial MT"/>
                <a:cs typeface="Arial MT"/>
              </a:rPr>
              <a:t> </a:t>
            </a:r>
            <a:r>
              <a:rPr sz="3500" spc="-35" dirty="0">
                <a:solidFill>
                  <a:srgbClr val="0D0340"/>
                </a:solidFill>
                <a:latin typeface="Arial MT"/>
                <a:cs typeface="Arial MT"/>
              </a:rPr>
              <a:t>political</a:t>
            </a:r>
            <a:r>
              <a:rPr sz="3500" spc="-175" dirty="0">
                <a:solidFill>
                  <a:srgbClr val="0D0340"/>
                </a:solidFill>
                <a:latin typeface="Arial MT"/>
                <a:cs typeface="Arial MT"/>
              </a:rPr>
              <a:t> </a:t>
            </a:r>
            <a:r>
              <a:rPr sz="3500" spc="-120" dirty="0">
                <a:solidFill>
                  <a:srgbClr val="0D0340"/>
                </a:solidFill>
                <a:latin typeface="Arial MT"/>
                <a:cs typeface="Arial MT"/>
              </a:rPr>
              <a:t>landscape</a:t>
            </a:r>
            <a:r>
              <a:rPr sz="3500" spc="-180" dirty="0">
                <a:solidFill>
                  <a:srgbClr val="0D0340"/>
                </a:solidFill>
                <a:latin typeface="Arial MT"/>
                <a:cs typeface="Arial MT"/>
              </a:rPr>
              <a:t> </a:t>
            </a:r>
            <a:r>
              <a:rPr sz="3500" spc="60" dirty="0">
                <a:solidFill>
                  <a:srgbClr val="0D0340"/>
                </a:solidFill>
                <a:latin typeface="Arial MT"/>
                <a:cs typeface="Arial MT"/>
              </a:rPr>
              <a:t>of</a:t>
            </a:r>
            <a:r>
              <a:rPr sz="3500" spc="-175" dirty="0">
                <a:solidFill>
                  <a:srgbClr val="0D0340"/>
                </a:solidFill>
                <a:latin typeface="Arial MT"/>
                <a:cs typeface="Arial MT"/>
              </a:rPr>
              <a:t> </a:t>
            </a:r>
            <a:r>
              <a:rPr sz="3500" spc="-120" dirty="0">
                <a:solidFill>
                  <a:srgbClr val="0D0340"/>
                </a:solidFill>
                <a:latin typeface="Arial MT"/>
                <a:cs typeface="Arial MT"/>
              </a:rPr>
              <a:t>India</a:t>
            </a:r>
            <a:r>
              <a:rPr sz="3500" spc="-175" dirty="0">
                <a:solidFill>
                  <a:srgbClr val="0D0340"/>
                </a:solidFill>
                <a:latin typeface="Arial MT"/>
                <a:cs typeface="Arial MT"/>
              </a:rPr>
              <a:t> </a:t>
            </a:r>
            <a:r>
              <a:rPr sz="3500" spc="-120" dirty="0">
                <a:solidFill>
                  <a:srgbClr val="0D0340"/>
                </a:solidFill>
                <a:latin typeface="Arial MT"/>
                <a:cs typeface="Arial MT"/>
              </a:rPr>
              <a:t>in</a:t>
            </a:r>
            <a:r>
              <a:rPr sz="3500" spc="-175" dirty="0">
                <a:solidFill>
                  <a:srgbClr val="0D0340"/>
                </a:solidFill>
                <a:latin typeface="Arial MT"/>
                <a:cs typeface="Arial MT"/>
              </a:rPr>
              <a:t> </a:t>
            </a:r>
            <a:r>
              <a:rPr sz="3500" spc="-20" dirty="0">
                <a:solidFill>
                  <a:srgbClr val="0D0340"/>
                </a:solidFill>
                <a:latin typeface="Arial MT"/>
                <a:cs typeface="Arial MT"/>
              </a:rPr>
              <a:t>2024.</a:t>
            </a:r>
            <a:endParaRPr sz="35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107" y="2552"/>
            <a:ext cx="11608435" cy="2052320"/>
          </a:xfrm>
          <a:prstGeom prst="rect">
            <a:avLst/>
          </a:prstGeom>
          <a:solidFill>
            <a:srgbClr val="230F75"/>
          </a:solidFill>
        </p:spPr>
        <p:txBody>
          <a:bodyPr vert="horz" wrap="square" lIns="0" tIns="163830" rIns="0" bIns="0" rtlCol="0">
            <a:spAutoFit/>
          </a:bodyPr>
          <a:lstStyle/>
          <a:p>
            <a:pPr marL="594360">
              <a:lnSpc>
                <a:spcPct val="100000"/>
              </a:lnSpc>
              <a:spcBef>
                <a:spcPts val="1290"/>
              </a:spcBef>
            </a:pPr>
            <a:r>
              <a:rPr sz="9600" spc="-515" dirty="0">
                <a:solidFill>
                  <a:srgbClr val="FFFFFF"/>
                </a:solidFill>
              </a:rPr>
              <a:t>Problem</a:t>
            </a:r>
            <a:r>
              <a:rPr sz="9600" spc="-545" dirty="0">
                <a:solidFill>
                  <a:srgbClr val="FFFFFF"/>
                </a:solidFill>
              </a:rPr>
              <a:t> </a:t>
            </a:r>
            <a:r>
              <a:rPr sz="9600" spc="-45" dirty="0">
                <a:solidFill>
                  <a:srgbClr val="FFFFFF"/>
                </a:solidFill>
              </a:rPr>
              <a:t>Statement</a:t>
            </a:r>
            <a:endParaRPr sz="9600"/>
          </a:p>
        </p:txBody>
      </p:sp>
      <p:pic>
        <p:nvPicPr>
          <p:cNvPr id="3" name="object 3"/>
          <p:cNvPicPr/>
          <p:nvPr/>
        </p:nvPicPr>
        <p:blipFill>
          <a:blip r:embed="rId2" cstate="print"/>
          <a:stretch>
            <a:fillRect/>
          </a:stretch>
        </p:blipFill>
        <p:spPr>
          <a:xfrm>
            <a:off x="471338" y="3575684"/>
            <a:ext cx="123825" cy="123824"/>
          </a:xfrm>
          <a:prstGeom prst="rect">
            <a:avLst/>
          </a:prstGeom>
        </p:spPr>
      </p:pic>
      <p:pic>
        <p:nvPicPr>
          <p:cNvPr id="4" name="object 4"/>
          <p:cNvPicPr/>
          <p:nvPr/>
        </p:nvPicPr>
        <p:blipFill>
          <a:blip r:embed="rId2" cstate="print"/>
          <a:stretch>
            <a:fillRect/>
          </a:stretch>
        </p:blipFill>
        <p:spPr>
          <a:xfrm>
            <a:off x="471338" y="4156709"/>
            <a:ext cx="123825" cy="123824"/>
          </a:xfrm>
          <a:prstGeom prst="rect">
            <a:avLst/>
          </a:prstGeom>
        </p:spPr>
      </p:pic>
      <p:pic>
        <p:nvPicPr>
          <p:cNvPr id="5" name="object 5"/>
          <p:cNvPicPr/>
          <p:nvPr/>
        </p:nvPicPr>
        <p:blipFill>
          <a:blip r:embed="rId2" cstate="print"/>
          <a:stretch>
            <a:fillRect/>
          </a:stretch>
        </p:blipFill>
        <p:spPr>
          <a:xfrm>
            <a:off x="471338" y="4737734"/>
            <a:ext cx="123825" cy="123824"/>
          </a:xfrm>
          <a:prstGeom prst="rect">
            <a:avLst/>
          </a:prstGeom>
        </p:spPr>
      </p:pic>
      <p:pic>
        <p:nvPicPr>
          <p:cNvPr id="6" name="object 6"/>
          <p:cNvPicPr/>
          <p:nvPr/>
        </p:nvPicPr>
        <p:blipFill>
          <a:blip r:embed="rId2" cstate="print"/>
          <a:stretch>
            <a:fillRect/>
          </a:stretch>
        </p:blipFill>
        <p:spPr>
          <a:xfrm>
            <a:off x="471338" y="5899784"/>
            <a:ext cx="123825" cy="123824"/>
          </a:xfrm>
          <a:prstGeom prst="rect">
            <a:avLst/>
          </a:prstGeom>
        </p:spPr>
      </p:pic>
      <p:pic>
        <p:nvPicPr>
          <p:cNvPr id="7" name="object 7"/>
          <p:cNvPicPr/>
          <p:nvPr/>
        </p:nvPicPr>
        <p:blipFill>
          <a:blip r:embed="rId2" cstate="print"/>
          <a:stretch>
            <a:fillRect/>
          </a:stretch>
        </p:blipFill>
        <p:spPr>
          <a:xfrm>
            <a:off x="471338" y="6480809"/>
            <a:ext cx="123825" cy="123824"/>
          </a:xfrm>
          <a:prstGeom prst="rect">
            <a:avLst/>
          </a:prstGeom>
        </p:spPr>
      </p:pic>
      <p:pic>
        <p:nvPicPr>
          <p:cNvPr id="8" name="object 8"/>
          <p:cNvPicPr/>
          <p:nvPr/>
        </p:nvPicPr>
        <p:blipFill>
          <a:blip r:embed="rId2" cstate="print"/>
          <a:stretch>
            <a:fillRect/>
          </a:stretch>
        </p:blipFill>
        <p:spPr>
          <a:xfrm>
            <a:off x="471338" y="7642859"/>
            <a:ext cx="123825" cy="123824"/>
          </a:xfrm>
          <a:prstGeom prst="rect">
            <a:avLst/>
          </a:prstGeom>
        </p:spPr>
      </p:pic>
      <p:pic>
        <p:nvPicPr>
          <p:cNvPr id="9" name="object 9"/>
          <p:cNvPicPr/>
          <p:nvPr/>
        </p:nvPicPr>
        <p:blipFill>
          <a:blip r:embed="rId3" cstate="print"/>
          <a:stretch>
            <a:fillRect/>
          </a:stretch>
        </p:blipFill>
        <p:spPr>
          <a:xfrm>
            <a:off x="471338" y="8223884"/>
            <a:ext cx="123825" cy="123824"/>
          </a:xfrm>
          <a:prstGeom prst="rect">
            <a:avLst/>
          </a:prstGeom>
        </p:spPr>
      </p:pic>
      <p:sp>
        <p:nvSpPr>
          <p:cNvPr id="10" name="object 10"/>
          <p:cNvSpPr txBox="1"/>
          <p:nvPr/>
        </p:nvSpPr>
        <p:spPr>
          <a:xfrm>
            <a:off x="628941" y="2121172"/>
            <a:ext cx="17668240" cy="7552055"/>
          </a:xfrm>
          <a:prstGeom prst="rect">
            <a:avLst/>
          </a:prstGeom>
        </p:spPr>
        <p:txBody>
          <a:bodyPr vert="horz" wrap="square" lIns="0" tIns="12700" rIns="0" bIns="0" rtlCol="0">
            <a:spAutoFit/>
          </a:bodyPr>
          <a:lstStyle/>
          <a:p>
            <a:pPr marL="12700" marR="1182370">
              <a:lnSpc>
                <a:spcPct val="115500"/>
              </a:lnSpc>
              <a:spcBef>
                <a:spcPts val="100"/>
              </a:spcBef>
            </a:pPr>
            <a:r>
              <a:rPr sz="3300" b="1" spc="-170" dirty="0">
                <a:latin typeface="Arial"/>
                <a:cs typeface="Arial"/>
              </a:rPr>
              <a:t>To</a:t>
            </a:r>
            <a:r>
              <a:rPr sz="3300" b="1" spc="-155" dirty="0">
                <a:latin typeface="Arial"/>
                <a:cs typeface="Arial"/>
              </a:rPr>
              <a:t> </a:t>
            </a:r>
            <a:r>
              <a:rPr sz="3300" b="1" spc="-80" dirty="0">
                <a:latin typeface="Arial"/>
                <a:cs typeface="Arial"/>
              </a:rPr>
              <a:t>effectively</a:t>
            </a:r>
            <a:r>
              <a:rPr sz="3300" b="1" spc="-150" dirty="0">
                <a:latin typeface="Arial"/>
                <a:cs typeface="Arial"/>
              </a:rPr>
              <a:t> </a:t>
            </a:r>
            <a:r>
              <a:rPr sz="3300" b="1" spc="-165" dirty="0">
                <a:latin typeface="Arial"/>
                <a:cs typeface="Arial"/>
              </a:rPr>
              <a:t>analyze</a:t>
            </a:r>
            <a:r>
              <a:rPr sz="3300" b="1" spc="-155" dirty="0">
                <a:latin typeface="Arial"/>
                <a:cs typeface="Arial"/>
              </a:rPr>
              <a:t> </a:t>
            </a:r>
            <a:r>
              <a:rPr sz="3300" b="1" spc="-50" dirty="0">
                <a:latin typeface="Arial"/>
                <a:cs typeface="Arial"/>
              </a:rPr>
              <a:t>the</a:t>
            </a:r>
            <a:r>
              <a:rPr sz="3300" b="1" spc="-150" dirty="0">
                <a:latin typeface="Arial"/>
                <a:cs typeface="Arial"/>
              </a:rPr>
              <a:t> </a:t>
            </a:r>
            <a:r>
              <a:rPr sz="3300" b="1" spc="-140" dirty="0">
                <a:latin typeface="Arial"/>
                <a:cs typeface="Arial"/>
              </a:rPr>
              <a:t>Indian</a:t>
            </a:r>
            <a:r>
              <a:rPr sz="3300" b="1" spc="-150" dirty="0">
                <a:latin typeface="Arial"/>
                <a:cs typeface="Arial"/>
              </a:rPr>
              <a:t> </a:t>
            </a:r>
            <a:r>
              <a:rPr sz="3300" b="1" spc="-160" dirty="0">
                <a:latin typeface="Arial"/>
                <a:cs typeface="Arial"/>
              </a:rPr>
              <a:t>General</a:t>
            </a:r>
            <a:r>
              <a:rPr sz="3300" b="1" spc="-155" dirty="0">
                <a:latin typeface="Arial"/>
                <a:cs typeface="Arial"/>
              </a:rPr>
              <a:t> </a:t>
            </a:r>
            <a:r>
              <a:rPr sz="3300" b="1" spc="-180" dirty="0">
                <a:latin typeface="Arial"/>
                <a:cs typeface="Arial"/>
              </a:rPr>
              <a:t>Elections</a:t>
            </a:r>
            <a:r>
              <a:rPr sz="3300" b="1" spc="-150" dirty="0">
                <a:latin typeface="Arial"/>
                <a:cs typeface="Arial"/>
              </a:rPr>
              <a:t> </a:t>
            </a:r>
            <a:r>
              <a:rPr sz="3300" b="1" dirty="0">
                <a:latin typeface="Arial"/>
                <a:cs typeface="Arial"/>
              </a:rPr>
              <a:t>2024,</a:t>
            </a:r>
            <a:r>
              <a:rPr sz="3300" b="1" spc="-150" dirty="0">
                <a:latin typeface="Arial"/>
                <a:cs typeface="Arial"/>
              </a:rPr>
              <a:t> </a:t>
            </a:r>
            <a:r>
              <a:rPr sz="3300" b="1" spc="-50" dirty="0">
                <a:latin typeface="Arial"/>
                <a:cs typeface="Arial"/>
              </a:rPr>
              <a:t>the</a:t>
            </a:r>
            <a:r>
              <a:rPr sz="3300" b="1" spc="-155" dirty="0">
                <a:latin typeface="Arial"/>
                <a:cs typeface="Arial"/>
              </a:rPr>
              <a:t> following</a:t>
            </a:r>
            <a:r>
              <a:rPr sz="3300" b="1" spc="-150" dirty="0">
                <a:latin typeface="Arial"/>
                <a:cs typeface="Arial"/>
              </a:rPr>
              <a:t> </a:t>
            </a:r>
            <a:r>
              <a:rPr sz="3300" b="1" spc="-204" dirty="0">
                <a:latin typeface="Arial"/>
                <a:cs typeface="Arial"/>
              </a:rPr>
              <a:t>key</a:t>
            </a:r>
            <a:r>
              <a:rPr sz="3300" b="1" spc="-150" dirty="0">
                <a:latin typeface="Arial"/>
                <a:cs typeface="Arial"/>
              </a:rPr>
              <a:t> </a:t>
            </a:r>
            <a:r>
              <a:rPr sz="3300" b="1" spc="-170" dirty="0">
                <a:latin typeface="Arial"/>
                <a:cs typeface="Arial"/>
              </a:rPr>
              <a:t>questions</a:t>
            </a:r>
            <a:r>
              <a:rPr sz="3300" b="1" spc="-155" dirty="0">
                <a:latin typeface="Arial"/>
                <a:cs typeface="Arial"/>
              </a:rPr>
              <a:t> </a:t>
            </a:r>
            <a:r>
              <a:rPr sz="3300" b="1" spc="-20" dirty="0">
                <a:latin typeface="Arial"/>
                <a:cs typeface="Arial"/>
              </a:rPr>
              <a:t>were </a:t>
            </a:r>
            <a:r>
              <a:rPr sz="3300" b="1" spc="-75" dirty="0">
                <a:latin typeface="Arial"/>
                <a:cs typeface="Arial"/>
              </a:rPr>
              <a:t>addressed:</a:t>
            </a:r>
            <a:endParaRPr sz="3300">
              <a:latin typeface="Arial"/>
              <a:cs typeface="Arial"/>
            </a:endParaRPr>
          </a:p>
          <a:p>
            <a:pPr marL="154305">
              <a:lnSpc>
                <a:spcPct val="100000"/>
              </a:lnSpc>
              <a:spcBef>
                <a:spcPts val="405"/>
              </a:spcBef>
            </a:pPr>
            <a:r>
              <a:rPr sz="3300" b="1" spc="-35" dirty="0">
                <a:latin typeface="Arial"/>
                <a:cs typeface="Arial"/>
              </a:rPr>
              <a:t>What</a:t>
            </a:r>
            <a:r>
              <a:rPr sz="3300" b="1" spc="-175" dirty="0">
                <a:latin typeface="Arial"/>
                <a:cs typeface="Arial"/>
              </a:rPr>
              <a:t> </a:t>
            </a:r>
            <a:r>
              <a:rPr sz="3300" b="1" spc="-225" dirty="0">
                <a:latin typeface="Arial"/>
                <a:cs typeface="Arial"/>
              </a:rPr>
              <a:t>is</a:t>
            </a:r>
            <a:r>
              <a:rPr sz="3300" b="1" spc="-175" dirty="0">
                <a:latin typeface="Arial"/>
                <a:cs typeface="Arial"/>
              </a:rPr>
              <a:t> </a:t>
            </a:r>
            <a:r>
              <a:rPr sz="3300" b="1" spc="-50" dirty="0">
                <a:latin typeface="Arial"/>
                <a:cs typeface="Arial"/>
              </a:rPr>
              <a:t>the</a:t>
            </a:r>
            <a:r>
              <a:rPr sz="3300" b="1" spc="-175" dirty="0">
                <a:latin typeface="Arial"/>
                <a:cs typeface="Arial"/>
              </a:rPr>
              <a:t> </a:t>
            </a:r>
            <a:r>
              <a:rPr sz="3300" b="1" spc="-10" dirty="0">
                <a:latin typeface="Arial"/>
                <a:cs typeface="Arial"/>
              </a:rPr>
              <a:t>total</a:t>
            </a:r>
            <a:r>
              <a:rPr sz="3300" b="1" spc="-175" dirty="0">
                <a:latin typeface="Arial"/>
                <a:cs typeface="Arial"/>
              </a:rPr>
              <a:t> </a:t>
            </a:r>
            <a:r>
              <a:rPr sz="3300" b="1" spc="-185" dirty="0">
                <a:latin typeface="Arial"/>
                <a:cs typeface="Arial"/>
              </a:rPr>
              <a:t>number</a:t>
            </a:r>
            <a:r>
              <a:rPr sz="3300" b="1" spc="-170" dirty="0">
                <a:latin typeface="Arial"/>
                <a:cs typeface="Arial"/>
              </a:rPr>
              <a:t> </a:t>
            </a:r>
            <a:r>
              <a:rPr sz="3300" b="1" spc="-60" dirty="0">
                <a:latin typeface="Arial"/>
                <a:cs typeface="Arial"/>
              </a:rPr>
              <a:t>of</a:t>
            </a:r>
            <a:r>
              <a:rPr sz="3300" b="1" spc="-175" dirty="0">
                <a:latin typeface="Arial"/>
                <a:cs typeface="Arial"/>
              </a:rPr>
              <a:t> </a:t>
            </a:r>
            <a:r>
              <a:rPr sz="3300" b="1" spc="-145" dirty="0">
                <a:latin typeface="Arial"/>
                <a:cs typeface="Arial"/>
              </a:rPr>
              <a:t>seats</a:t>
            </a:r>
            <a:r>
              <a:rPr sz="3300" b="1" spc="-175" dirty="0">
                <a:latin typeface="Arial"/>
                <a:cs typeface="Arial"/>
              </a:rPr>
              <a:t> </a:t>
            </a:r>
            <a:r>
              <a:rPr sz="3300" b="1" spc="-155" dirty="0">
                <a:latin typeface="Arial"/>
                <a:cs typeface="Arial"/>
              </a:rPr>
              <a:t>available</a:t>
            </a:r>
            <a:r>
              <a:rPr sz="3300" b="1" spc="-175" dirty="0">
                <a:latin typeface="Arial"/>
                <a:cs typeface="Arial"/>
              </a:rPr>
              <a:t> </a:t>
            </a:r>
            <a:r>
              <a:rPr sz="3300" b="1" spc="-95" dirty="0">
                <a:latin typeface="Arial"/>
                <a:cs typeface="Arial"/>
              </a:rPr>
              <a:t>for</a:t>
            </a:r>
            <a:r>
              <a:rPr sz="3300" b="1" spc="-170" dirty="0">
                <a:latin typeface="Arial"/>
                <a:cs typeface="Arial"/>
              </a:rPr>
              <a:t> </a:t>
            </a:r>
            <a:r>
              <a:rPr sz="3300" b="1" spc="-135" dirty="0">
                <a:latin typeface="Arial"/>
                <a:cs typeface="Arial"/>
              </a:rPr>
              <a:t>elections</a:t>
            </a:r>
            <a:r>
              <a:rPr sz="3300" b="1" spc="-175" dirty="0">
                <a:latin typeface="Arial"/>
                <a:cs typeface="Arial"/>
              </a:rPr>
              <a:t> </a:t>
            </a:r>
            <a:r>
              <a:rPr sz="3300" b="1" spc="-180" dirty="0">
                <a:latin typeface="Arial"/>
                <a:cs typeface="Arial"/>
              </a:rPr>
              <a:t>in</a:t>
            </a:r>
            <a:r>
              <a:rPr sz="3300" b="1" spc="-175" dirty="0">
                <a:latin typeface="Arial"/>
                <a:cs typeface="Arial"/>
              </a:rPr>
              <a:t> each </a:t>
            </a:r>
            <a:r>
              <a:rPr sz="3300" b="1" spc="-10" dirty="0">
                <a:latin typeface="Arial"/>
                <a:cs typeface="Arial"/>
              </a:rPr>
              <a:t>state?</a:t>
            </a:r>
            <a:endParaRPr sz="3300">
              <a:latin typeface="Arial"/>
              <a:cs typeface="Arial"/>
            </a:endParaRPr>
          </a:p>
          <a:p>
            <a:pPr marL="154305" marR="5080">
              <a:lnSpc>
                <a:spcPct val="115500"/>
              </a:lnSpc>
            </a:pPr>
            <a:r>
              <a:rPr sz="3300" b="1" spc="-160" dirty="0">
                <a:latin typeface="Arial"/>
                <a:cs typeface="Arial"/>
              </a:rPr>
              <a:t>How</a:t>
            </a:r>
            <a:r>
              <a:rPr sz="3300" b="1" spc="-180" dirty="0">
                <a:latin typeface="Arial"/>
                <a:cs typeface="Arial"/>
              </a:rPr>
              <a:t> </a:t>
            </a:r>
            <a:r>
              <a:rPr sz="3300" b="1" spc="-215" dirty="0">
                <a:latin typeface="Arial"/>
                <a:cs typeface="Arial"/>
              </a:rPr>
              <a:t>many</a:t>
            </a:r>
            <a:r>
              <a:rPr sz="3300" b="1" spc="-175" dirty="0">
                <a:latin typeface="Arial"/>
                <a:cs typeface="Arial"/>
              </a:rPr>
              <a:t> </a:t>
            </a:r>
            <a:r>
              <a:rPr sz="3300" b="1" spc="-145" dirty="0">
                <a:latin typeface="Arial"/>
                <a:cs typeface="Arial"/>
              </a:rPr>
              <a:t>seats</a:t>
            </a:r>
            <a:r>
              <a:rPr sz="3300" b="1" spc="-175" dirty="0">
                <a:latin typeface="Arial"/>
                <a:cs typeface="Arial"/>
              </a:rPr>
              <a:t> </a:t>
            </a:r>
            <a:r>
              <a:rPr sz="3300" b="1" spc="-140" dirty="0">
                <a:latin typeface="Arial"/>
                <a:cs typeface="Arial"/>
              </a:rPr>
              <a:t>were</a:t>
            </a:r>
            <a:r>
              <a:rPr sz="3300" b="1" spc="-175" dirty="0">
                <a:latin typeface="Arial"/>
                <a:cs typeface="Arial"/>
              </a:rPr>
              <a:t> </a:t>
            </a:r>
            <a:r>
              <a:rPr sz="3300" b="1" spc="-220" dirty="0">
                <a:latin typeface="Arial"/>
                <a:cs typeface="Arial"/>
              </a:rPr>
              <a:t>won</a:t>
            </a:r>
            <a:r>
              <a:rPr sz="3300" b="1" spc="-175" dirty="0">
                <a:latin typeface="Arial"/>
                <a:cs typeface="Arial"/>
              </a:rPr>
              <a:t> </a:t>
            </a:r>
            <a:r>
              <a:rPr sz="3300" b="1" spc="-200" dirty="0">
                <a:latin typeface="Arial"/>
                <a:cs typeface="Arial"/>
              </a:rPr>
              <a:t>by</a:t>
            </a:r>
            <a:r>
              <a:rPr sz="3300" b="1" spc="-175" dirty="0">
                <a:latin typeface="Arial"/>
                <a:cs typeface="Arial"/>
              </a:rPr>
              <a:t> each </a:t>
            </a:r>
            <a:r>
              <a:rPr sz="3300" b="1" spc="-165" dirty="0">
                <a:latin typeface="Arial"/>
                <a:cs typeface="Arial"/>
              </a:rPr>
              <a:t>major</a:t>
            </a:r>
            <a:r>
              <a:rPr sz="3300" b="1" spc="-175" dirty="0">
                <a:latin typeface="Arial"/>
                <a:cs typeface="Arial"/>
              </a:rPr>
              <a:t> </a:t>
            </a:r>
            <a:r>
              <a:rPr sz="3300" b="1" spc="-105" dirty="0">
                <a:latin typeface="Arial"/>
                <a:cs typeface="Arial"/>
              </a:rPr>
              <a:t>political</a:t>
            </a:r>
            <a:r>
              <a:rPr sz="3300" b="1" spc="-175" dirty="0">
                <a:latin typeface="Arial"/>
                <a:cs typeface="Arial"/>
              </a:rPr>
              <a:t> </a:t>
            </a:r>
            <a:r>
              <a:rPr sz="3300" b="1" spc="-155" dirty="0">
                <a:latin typeface="Arial"/>
                <a:cs typeface="Arial"/>
              </a:rPr>
              <a:t>alliance</a:t>
            </a:r>
            <a:r>
              <a:rPr sz="3300" b="1" spc="-175" dirty="0">
                <a:latin typeface="Arial"/>
                <a:cs typeface="Arial"/>
              </a:rPr>
              <a:t> </a:t>
            </a:r>
            <a:r>
              <a:rPr sz="3300" b="1" spc="-25" dirty="0">
                <a:latin typeface="Arial"/>
                <a:cs typeface="Arial"/>
              </a:rPr>
              <a:t>(NDA,</a:t>
            </a:r>
            <a:r>
              <a:rPr sz="3300" b="1" spc="-175" dirty="0">
                <a:latin typeface="Arial"/>
                <a:cs typeface="Arial"/>
              </a:rPr>
              <a:t> </a:t>
            </a:r>
            <a:r>
              <a:rPr sz="3300" b="1" spc="-20" dirty="0">
                <a:latin typeface="Arial"/>
                <a:cs typeface="Arial"/>
              </a:rPr>
              <a:t>I.N.D.I.A,</a:t>
            </a:r>
            <a:r>
              <a:rPr sz="3300" b="1" spc="-175" dirty="0">
                <a:latin typeface="Arial"/>
                <a:cs typeface="Arial"/>
              </a:rPr>
              <a:t> </a:t>
            </a:r>
            <a:r>
              <a:rPr sz="3300" b="1" spc="-185" dirty="0">
                <a:latin typeface="Arial"/>
                <a:cs typeface="Arial"/>
              </a:rPr>
              <a:t>and</a:t>
            </a:r>
            <a:r>
              <a:rPr sz="3300" b="1" spc="-175" dirty="0">
                <a:latin typeface="Arial"/>
                <a:cs typeface="Arial"/>
              </a:rPr>
              <a:t> </a:t>
            </a:r>
            <a:r>
              <a:rPr sz="3300" b="1" spc="-10" dirty="0">
                <a:latin typeface="Arial"/>
                <a:cs typeface="Arial"/>
              </a:rPr>
              <a:t>Others)? </a:t>
            </a:r>
            <a:r>
              <a:rPr sz="3300" b="1" spc="-165" dirty="0">
                <a:latin typeface="Arial"/>
                <a:cs typeface="Arial"/>
              </a:rPr>
              <a:t>Winning</a:t>
            </a:r>
            <a:r>
              <a:rPr sz="3300" b="1" spc="-175" dirty="0">
                <a:latin typeface="Arial"/>
                <a:cs typeface="Arial"/>
              </a:rPr>
              <a:t> </a:t>
            </a:r>
            <a:r>
              <a:rPr sz="3300" b="1" spc="-135" dirty="0">
                <a:latin typeface="Arial"/>
                <a:cs typeface="Arial"/>
              </a:rPr>
              <a:t>candidate's</a:t>
            </a:r>
            <a:r>
              <a:rPr sz="3300" b="1" spc="-175" dirty="0">
                <a:latin typeface="Arial"/>
                <a:cs typeface="Arial"/>
              </a:rPr>
              <a:t> </a:t>
            </a:r>
            <a:r>
              <a:rPr sz="3300" b="1" spc="-150" dirty="0">
                <a:latin typeface="Arial"/>
                <a:cs typeface="Arial"/>
              </a:rPr>
              <a:t>name,</a:t>
            </a:r>
            <a:r>
              <a:rPr sz="3300" b="1" spc="-175" dirty="0">
                <a:latin typeface="Arial"/>
                <a:cs typeface="Arial"/>
              </a:rPr>
              <a:t> </a:t>
            </a:r>
            <a:r>
              <a:rPr sz="3300" b="1" spc="-80" dirty="0">
                <a:latin typeface="Arial"/>
                <a:cs typeface="Arial"/>
              </a:rPr>
              <a:t>their</a:t>
            </a:r>
            <a:r>
              <a:rPr sz="3300" b="1" spc="-175" dirty="0">
                <a:latin typeface="Arial"/>
                <a:cs typeface="Arial"/>
              </a:rPr>
              <a:t> </a:t>
            </a:r>
            <a:r>
              <a:rPr sz="3300" b="1" spc="-100" dirty="0">
                <a:latin typeface="Arial"/>
                <a:cs typeface="Arial"/>
              </a:rPr>
              <a:t>party</a:t>
            </a:r>
            <a:r>
              <a:rPr sz="3300" b="1" spc="-175" dirty="0">
                <a:latin typeface="Arial"/>
                <a:cs typeface="Arial"/>
              </a:rPr>
              <a:t> </a:t>
            </a:r>
            <a:r>
              <a:rPr sz="3300" b="1" spc="-150" dirty="0">
                <a:latin typeface="Arial"/>
                <a:cs typeface="Arial"/>
              </a:rPr>
              <a:t>name,</a:t>
            </a:r>
            <a:r>
              <a:rPr sz="3300" b="1" spc="-175" dirty="0">
                <a:latin typeface="Arial"/>
                <a:cs typeface="Arial"/>
              </a:rPr>
              <a:t> </a:t>
            </a:r>
            <a:r>
              <a:rPr sz="3300" b="1" spc="-10" dirty="0">
                <a:latin typeface="Arial"/>
                <a:cs typeface="Arial"/>
              </a:rPr>
              <a:t>total</a:t>
            </a:r>
            <a:r>
              <a:rPr sz="3300" b="1" spc="-175" dirty="0">
                <a:latin typeface="Arial"/>
                <a:cs typeface="Arial"/>
              </a:rPr>
              <a:t> </a:t>
            </a:r>
            <a:r>
              <a:rPr sz="3300" b="1" spc="-125" dirty="0">
                <a:latin typeface="Arial"/>
                <a:cs typeface="Arial"/>
              </a:rPr>
              <a:t>votes,</a:t>
            </a:r>
            <a:r>
              <a:rPr sz="3300" b="1" spc="-175" dirty="0">
                <a:latin typeface="Arial"/>
                <a:cs typeface="Arial"/>
              </a:rPr>
              <a:t> </a:t>
            </a:r>
            <a:r>
              <a:rPr sz="3300" b="1" spc="-185" dirty="0">
                <a:latin typeface="Arial"/>
                <a:cs typeface="Arial"/>
              </a:rPr>
              <a:t>and</a:t>
            </a:r>
            <a:r>
              <a:rPr sz="3300" b="1" spc="-175" dirty="0">
                <a:latin typeface="Arial"/>
                <a:cs typeface="Arial"/>
              </a:rPr>
              <a:t> </a:t>
            </a:r>
            <a:r>
              <a:rPr sz="3300" b="1" spc="-50" dirty="0">
                <a:latin typeface="Arial"/>
                <a:cs typeface="Arial"/>
              </a:rPr>
              <a:t>the</a:t>
            </a:r>
            <a:r>
              <a:rPr sz="3300" b="1" spc="-175" dirty="0">
                <a:latin typeface="Arial"/>
                <a:cs typeface="Arial"/>
              </a:rPr>
              <a:t> </a:t>
            </a:r>
            <a:r>
              <a:rPr sz="3300" b="1" spc="-195" dirty="0">
                <a:latin typeface="Arial"/>
                <a:cs typeface="Arial"/>
              </a:rPr>
              <a:t>margin</a:t>
            </a:r>
            <a:r>
              <a:rPr sz="3300" b="1" spc="-175" dirty="0">
                <a:latin typeface="Arial"/>
                <a:cs typeface="Arial"/>
              </a:rPr>
              <a:t> </a:t>
            </a:r>
            <a:r>
              <a:rPr sz="3300" b="1" spc="-60" dirty="0">
                <a:latin typeface="Arial"/>
                <a:cs typeface="Arial"/>
              </a:rPr>
              <a:t>of</a:t>
            </a:r>
            <a:r>
              <a:rPr sz="3300" b="1" spc="-175" dirty="0">
                <a:latin typeface="Arial"/>
                <a:cs typeface="Arial"/>
              </a:rPr>
              <a:t> </a:t>
            </a:r>
            <a:r>
              <a:rPr sz="3300" b="1" spc="-145" dirty="0">
                <a:latin typeface="Arial"/>
                <a:cs typeface="Arial"/>
              </a:rPr>
              <a:t>victory</a:t>
            </a:r>
            <a:r>
              <a:rPr sz="3300" b="1" spc="-175" dirty="0">
                <a:latin typeface="Arial"/>
                <a:cs typeface="Arial"/>
              </a:rPr>
              <a:t> </a:t>
            </a:r>
            <a:r>
              <a:rPr sz="3300" b="1" spc="-95" dirty="0">
                <a:latin typeface="Arial"/>
                <a:cs typeface="Arial"/>
              </a:rPr>
              <a:t>for</a:t>
            </a:r>
            <a:r>
              <a:rPr sz="3300" b="1" spc="-175" dirty="0">
                <a:latin typeface="Arial"/>
                <a:cs typeface="Arial"/>
              </a:rPr>
              <a:t> a </a:t>
            </a:r>
            <a:r>
              <a:rPr sz="3300" b="1" spc="-10" dirty="0">
                <a:latin typeface="Arial"/>
                <a:cs typeface="Arial"/>
              </a:rPr>
              <a:t>specific </a:t>
            </a:r>
            <a:r>
              <a:rPr sz="3300" b="1" spc="-35" dirty="0">
                <a:latin typeface="Arial"/>
                <a:cs typeface="Arial"/>
              </a:rPr>
              <a:t>state</a:t>
            </a:r>
            <a:r>
              <a:rPr sz="3300" b="1" spc="-185" dirty="0">
                <a:latin typeface="Arial"/>
                <a:cs typeface="Arial"/>
              </a:rPr>
              <a:t> and </a:t>
            </a:r>
            <a:r>
              <a:rPr sz="3300" b="1" spc="-90" dirty="0">
                <a:latin typeface="Arial"/>
                <a:cs typeface="Arial"/>
              </a:rPr>
              <a:t>constituency?</a:t>
            </a:r>
            <a:endParaRPr sz="3300">
              <a:latin typeface="Arial"/>
              <a:cs typeface="Arial"/>
            </a:endParaRPr>
          </a:p>
          <a:p>
            <a:pPr marL="154305">
              <a:lnSpc>
                <a:spcPct val="100000"/>
              </a:lnSpc>
              <a:spcBef>
                <a:spcPts val="615"/>
              </a:spcBef>
            </a:pPr>
            <a:r>
              <a:rPr sz="3300" b="1" spc="-140" dirty="0">
                <a:latin typeface="Arial"/>
                <a:cs typeface="Arial"/>
              </a:rPr>
              <a:t>Which</a:t>
            </a:r>
            <a:r>
              <a:rPr sz="3300" b="1" spc="-180" dirty="0">
                <a:latin typeface="Arial"/>
                <a:cs typeface="Arial"/>
              </a:rPr>
              <a:t> </a:t>
            </a:r>
            <a:r>
              <a:rPr sz="3300" b="1" spc="-105" dirty="0">
                <a:latin typeface="Arial"/>
                <a:cs typeface="Arial"/>
              </a:rPr>
              <a:t>political</a:t>
            </a:r>
            <a:r>
              <a:rPr sz="3300" b="1" spc="-175" dirty="0">
                <a:latin typeface="Arial"/>
                <a:cs typeface="Arial"/>
              </a:rPr>
              <a:t> </a:t>
            </a:r>
            <a:r>
              <a:rPr sz="3300" b="1" spc="-114" dirty="0">
                <a:latin typeface="Arial"/>
                <a:cs typeface="Arial"/>
              </a:rPr>
              <a:t>parties</a:t>
            </a:r>
            <a:r>
              <a:rPr sz="3300" b="1" spc="-175" dirty="0">
                <a:latin typeface="Arial"/>
                <a:cs typeface="Arial"/>
              </a:rPr>
              <a:t> </a:t>
            </a:r>
            <a:r>
              <a:rPr sz="3300" b="1" spc="-120" dirty="0">
                <a:latin typeface="Arial"/>
                <a:cs typeface="Arial"/>
              </a:rPr>
              <a:t>performed</a:t>
            </a:r>
            <a:r>
              <a:rPr sz="3300" b="1" spc="-175" dirty="0">
                <a:latin typeface="Arial"/>
                <a:cs typeface="Arial"/>
              </a:rPr>
              <a:t> </a:t>
            </a:r>
            <a:r>
              <a:rPr sz="3300" b="1" spc="-85" dirty="0">
                <a:latin typeface="Arial"/>
                <a:cs typeface="Arial"/>
              </a:rPr>
              <a:t>best</a:t>
            </a:r>
            <a:r>
              <a:rPr sz="3300" b="1" spc="-175" dirty="0">
                <a:latin typeface="Arial"/>
                <a:cs typeface="Arial"/>
              </a:rPr>
              <a:t> </a:t>
            </a:r>
            <a:r>
              <a:rPr sz="3300" b="1" spc="-180" dirty="0">
                <a:latin typeface="Arial"/>
                <a:cs typeface="Arial"/>
              </a:rPr>
              <a:t>in</a:t>
            </a:r>
            <a:r>
              <a:rPr sz="3300" b="1" spc="-175" dirty="0">
                <a:latin typeface="Arial"/>
                <a:cs typeface="Arial"/>
              </a:rPr>
              <a:t> </a:t>
            </a:r>
            <a:r>
              <a:rPr sz="3300" b="1" spc="-120" dirty="0">
                <a:latin typeface="Arial"/>
                <a:cs typeface="Arial"/>
              </a:rPr>
              <a:t>terms</a:t>
            </a:r>
            <a:r>
              <a:rPr sz="3300" b="1" spc="-175" dirty="0">
                <a:latin typeface="Arial"/>
                <a:cs typeface="Arial"/>
              </a:rPr>
              <a:t> </a:t>
            </a:r>
            <a:r>
              <a:rPr sz="3300" b="1" spc="-60" dirty="0">
                <a:latin typeface="Arial"/>
                <a:cs typeface="Arial"/>
              </a:rPr>
              <a:t>of</a:t>
            </a:r>
            <a:r>
              <a:rPr sz="3300" b="1" spc="-175" dirty="0">
                <a:latin typeface="Arial"/>
                <a:cs typeface="Arial"/>
              </a:rPr>
              <a:t> </a:t>
            </a:r>
            <a:r>
              <a:rPr sz="3300" b="1" spc="-145" dirty="0">
                <a:latin typeface="Arial"/>
                <a:cs typeface="Arial"/>
              </a:rPr>
              <a:t>seats</a:t>
            </a:r>
            <a:r>
              <a:rPr sz="3300" b="1" spc="-175" dirty="0">
                <a:latin typeface="Arial"/>
                <a:cs typeface="Arial"/>
              </a:rPr>
              <a:t> </a:t>
            </a:r>
            <a:r>
              <a:rPr sz="3300" b="1" spc="-300" dirty="0">
                <a:latin typeface="Arial"/>
                <a:cs typeface="Arial"/>
              </a:rPr>
              <a:t>won?</a:t>
            </a:r>
            <a:endParaRPr sz="3300">
              <a:latin typeface="Arial"/>
              <a:cs typeface="Arial"/>
            </a:endParaRPr>
          </a:p>
          <a:p>
            <a:pPr marL="154305" marR="1727200">
              <a:lnSpc>
                <a:spcPct val="115500"/>
              </a:lnSpc>
            </a:pPr>
            <a:r>
              <a:rPr sz="3300" b="1" spc="-35" dirty="0">
                <a:latin typeface="Arial"/>
                <a:cs typeface="Arial"/>
              </a:rPr>
              <a:t>What</a:t>
            </a:r>
            <a:r>
              <a:rPr sz="3300" b="1" spc="-175" dirty="0">
                <a:latin typeface="Arial"/>
                <a:cs typeface="Arial"/>
              </a:rPr>
              <a:t> </a:t>
            </a:r>
            <a:r>
              <a:rPr sz="3300" b="1" spc="-235" dirty="0">
                <a:latin typeface="Arial"/>
                <a:cs typeface="Arial"/>
              </a:rPr>
              <a:t>was</a:t>
            </a:r>
            <a:r>
              <a:rPr sz="3300" b="1" spc="-175" dirty="0">
                <a:latin typeface="Arial"/>
                <a:cs typeface="Arial"/>
              </a:rPr>
              <a:t> </a:t>
            </a:r>
            <a:r>
              <a:rPr sz="3300" b="1" spc="-50" dirty="0">
                <a:latin typeface="Arial"/>
                <a:cs typeface="Arial"/>
              </a:rPr>
              <a:t>the</a:t>
            </a:r>
            <a:r>
              <a:rPr sz="3300" b="1" spc="-170" dirty="0">
                <a:latin typeface="Arial"/>
                <a:cs typeface="Arial"/>
              </a:rPr>
              <a:t> </a:t>
            </a:r>
            <a:r>
              <a:rPr sz="3300" b="1" spc="-114" dirty="0">
                <a:latin typeface="Arial"/>
                <a:cs typeface="Arial"/>
              </a:rPr>
              <a:t>distribution</a:t>
            </a:r>
            <a:r>
              <a:rPr sz="3300" b="1" spc="-175" dirty="0">
                <a:latin typeface="Arial"/>
                <a:cs typeface="Arial"/>
              </a:rPr>
              <a:t> </a:t>
            </a:r>
            <a:r>
              <a:rPr sz="3300" b="1" spc="-60" dirty="0">
                <a:latin typeface="Arial"/>
                <a:cs typeface="Arial"/>
              </a:rPr>
              <a:t>of</a:t>
            </a:r>
            <a:r>
              <a:rPr sz="3300" b="1" spc="-175" dirty="0">
                <a:latin typeface="Arial"/>
                <a:cs typeface="Arial"/>
              </a:rPr>
              <a:t> </a:t>
            </a:r>
            <a:r>
              <a:rPr sz="3300" b="1" spc="-250" dirty="0">
                <a:latin typeface="Arial"/>
                <a:cs typeface="Arial"/>
              </a:rPr>
              <a:t>EVM</a:t>
            </a:r>
            <a:r>
              <a:rPr sz="3300" b="1" spc="-170" dirty="0">
                <a:latin typeface="Arial"/>
                <a:cs typeface="Arial"/>
              </a:rPr>
              <a:t> </a:t>
            </a:r>
            <a:r>
              <a:rPr sz="3300" b="1" spc="-145" dirty="0">
                <a:latin typeface="Arial"/>
                <a:cs typeface="Arial"/>
              </a:rPr>
              <a:t>votes</a:t>
            </a:r>
            <a:r>
              <a:rPr sz="3300" b="1" spc="-175" dirty="0">
                <a:latin typeface="Arial"/>
                <a:cs typeface="Arial"/>
              </a:rPr>
              <a:t> </a:t>
            </a:r>
            <a:r>
              <a:rPr sz="3300" b="1" spc="-245" dirty="0">
                <a:latin typeface="Arial"/>
                <a:cs typeface="Arial"/>
              </a:rPr>
              <a:t>versus</a:t>
            </a:r>
            <a:r>
              <a:rPr sz="3300" b="1" spc="-175" dirty="0">
                <a:latin typeface="Arial"/>
                <a:cs typeface="Arial"/>
              </a:rPr>
              <a:t> </a:t>
            </a:r>
            <a:r>
              <a:rPr sz="3300" b="1" spc="-125" dirty="0">
                <a:latin typeface="Arial"/>
                <a:cs typeface="Arial"/>
              </a:rPr>
              <a:t>postal</a:t>
            </a:r>
            <a:r>
              <a:rPr sz="3300" b="1" spc="-170" dirty="0">
                <a:latin typeface="Arial"/>
                <a:cs typeface="Arial"/>
              </a:rPr>
              <a:t> </a:t>
            </a:r>
            <a:r>
              <a:rPr sz="3300" b="1" spc="-145" dirty="0">
                <a:latin typeface="Arial"/>
                <a:cs typeface="Arial"/>
              </a:rPr>
              <a:t>votes</a:t>
            </a:r>
            <a:r>
              <a:rPr sz="3300" b="1" spc="-175" dirty="0">
                <a:latin typeface="Arial"/>
                <a:cs typeface="Arial"/>
              </a:rPr>
              <a:t> </a:t>
            </a:r>
            <a:r>
              <a:rPr sz="3300" b="1" spc="-95" dirty="0">
                <a:latin typeface="Arial"/>
                <a:cs typeface="Arial"/>
              </a:rPr>
              <a:t>for</a:t>
            </a:r>
            <a:r>
              <a:rPr sz="3300" b="1" spc="-175" dirty="0">
                <a:latin typeface="Arial"/>
                <a:cs typeface="Arial"/>
              </a:rPr>
              <a:t> </a:t>
            </a:r>
            <a:r>
              <a:rPr sz="3300" b="1" spc="-140" dirty="0">
                <a:latin typeface="Arial"/>
                <a:cs typeface="Arial"/>
              </a:rPr>
              <a:t>candidates</a:t>
            </a:r>
            <a:r>
              <a:rPr sz="3300" b="1" spc="-170" dirty="0">
                <a:latin typeface="Arial"/>
                <a:cs typeface="Arial"/>
              </a:rPr>
              <a:t> </a:t>
            </a:r>
            <a:r>
              <a:rPr sz="3300" b="1" spc="-180" dirty="0">
                <a:latin typeface="Arial"/>
                <a:cs typeface="Arial"/>
              </a:rPr>
              <a:t>in</a:t>
            </a:r>
            <a:r>
              <a:rPr sz="3300" b="1" spc="-175" dirty="0">
                <a:latin typeface="Arial"/>
                <a:cs typeface="Arial"/>
              </a:rPr>
              <a:t> </a:t>
            </a:r>
            <a:r>
              <a:rPr sz="3300" b="1" spc="-10" dirty="0">
                <a:latin typeface="Arial"/>
                <a:cs typeface="Arial"/>
              </a:rPr>
              <a:t>different </a:t>
            </a:r>
            <a:r>
              <a:rPr sz="3300" b="1" spc="-100" dirty="0">
                <a:latin typeface="Arial"/>
                <a:cs typeface="Arial"/>
              </a:rPr>
              <a:t>constituencies?</a:t>
            </a:r>
            <a:endParaRPr sz="3300">
              <a:latin typeface="Arial"/>
              <a:cs typeface="Arial"/>
            </a:endParaRPr>
          </a:p>
          <a:p>
            <a:pPr marL="154305">
              <a:lnSpc>
                <a:spcPct val="100000"/>
              </a:lnSpc>
              <a:spcBef>
                <a:spcPts val="615"/>
              </a:spcBef>
            </a:pPr>
            <a:r>
              <a:rPr sz="3300" b="1" spc="-140" dirty="0">
                <a:latin typeface="Arial"/>
                <a:cs typeface="Arial"/>
              </a:rPr>
              <a:t>Which</a:t>
            </a:r>
            <a:r>
              <a:rPr sz="3300" b="1" spc="-175" dirty="0">
                <a:latin typeface="Arial"/>
                <a:cs typeface="Arial"/>
              </a:rPr>
              <a:t> </a:t>
            </a:r>
            <a:r>
              <a:rPr sz="3300" b="1" spc="-100" dirty="0">
                <a:latin typeface="Arial"/>
                <a:cs typeface="Arial"/>
              </a:rPr>
              <a:t>party</a:t>
            </a:r>
            <a:r>
              <a:rPr sz="3300" b="1" spc="-175" dirty="0">
                <a:latin typeface="Arial"/>
                <a:cs typeface="Arial"/>
              </a:rPr>
              <a:t> </a:t>
            </a:r>
            <a:r>
              <a:rPr sz="3300" b="1" spc="-155" dirty="0">
                <a:latin typeface="Arial"/>
                <a:cs typeface="Arial"/>
              </a:rPr>
              <a:t>alliance</a:t>
            </a:r>
            <a:r>
              <a:rPr sz="3300" b="1" spc="-175" dirty="0">
                <a:latin typeface="Arial"/>
                <a:cs typeface="Arial"/>
              </a:rPr>
              <a:t> </a:t>
            </a:r>
            <a:r>
              <a:rPr sz="3300" b="1" spc="-220" dirty="0">
                <a:latin typeface="Arial"/>
                <a:cs typeface="Arial"/>
              </a:rPr>
              <a:t>won</a:t>
            </a:r>
            <a:r>
              <a:rPr sz="3300" b="1" spc="-175" dirty="0">
                <a:latin typeface="Arial"/>
                <a:cs typeface="Arial"/>
              </a:rPr>
              <a:t> </a:t>
            </a:r>
            <a:r>
              <a:rPr sz="3300" b="1" spc="-50" dirty="0">
                <a:latin typeface="Arial"/>
                <a:cs typeface="Arial"/>
              </a:rPr>
              <a:t>the</a:t>
            </a:r>
            <a:r>
              <a:rPr sz="3300" b="1" spc="-175" dirty="0">
                <a:latin typeface="Arial"/>
                <a:cs typeface="Arial"/>
              </a:rPr>
              <a:t> </a:t>
            </a:r>
            <a:r>
              <a:rPr sz="3300" b="1" spc="-135" dirty="0">
                <a:latin typeface="Arial"/>
                <a:cs typeface="Arial"/>
              </a:rPr>
              <a:t>most</a:t>
            </a:r>
            <a:r>
              <a:rPr sz="3300" b="1" spc="-170" dirty="0">
                <a:latin typeface="Arial"/>
                <a:cs typeface="Arial"/>
              </a:rPr>
              <a:t> </a:t>
            </a:r>
            <a:r>
              <a:rPr sz="3300" b="1" spc="-145" dirty="0">
                <a:latin typeface="Arial"/>
                <a:cs typeface="Arial"/>
              </a:rPr>
              <a:t>seats</a:t>
            </a:r>
            <a:r>
              <a:rPr sz="3300" b="1" spc="-175" dirty="0">
                <a:latin typeface="Arial"/>
                <a:cs typeface="Arial"/>
              </a:rPr>
              <a:t> </a:t>
            </a:r>
            <a:r>
              <a:rPr sz="3300" b="1" spc="-235" dirty="0">
                <a:latin typeface="Arial"/>
                <a:cs typeface="Arial"/>
              </a:rPr>
              <a:t>across</a:t>
            </a:r>
            <a:r>
              <a:rPr sz="3300" b="1" spc="-175" dirty="0">
                <a:latin typeface="Arial"/>
                <a:cs typeface="Arial"/>
              </a:rPr>
              <a:t> </a:t>
            </a:r>
            <a:r>
              <a:rPr sz="3300" b="1" spc="-140" dirty="0">
                <a:latin typeface="Arial"/>
                <a:cs typeface="Arial"/>
              </a:rPr>
              <a:t>all</a:t>
            </a:r>
            <a:r>
              <a:rPr sz="3300" b="1" spc="-175" dirty="0">
                <a:latin typeface="Arial"/>
                <a:cs typeface="Arial"/>
              </a:rPr>
              <a:t> </a:t>
            </a:r>
            <a:r>
              <a:rPr sz="3300" b="1" spc="-10" dirty="0">
                <a:latin typeface="Arial"/>
                <a:cs typeface="Arial"/>
              </a:rPr>
              <a:t>states?</a:t>
            </a:r>
            <a:endParaRPr sz="3300">
              <a:latin typeface="Arial"/>
              <a:cs typeface="Arial"/>
            </a:endParaRPr>
          </a:p>
          <a:p>
            <a:pPr marL="154305" marR="95250">
              <a:lnSpc>
                <a:spcPct val="115500"/>
              </a:lnSpc>
            </a:pPr>
            <a:r>
              <a:rPr sz="3300" b="1" spc="-265" dirty="0">
                <a:latin typeface="Arial"/>
                <a:cs typeface="Arial"/>
              </a:rPr>
              <a:t>For</a:t>
            </a:r>
            <a:r>
              <a:rPr sz="3300" b="1" spc="-175" dirty="0">
                <a:latin typeface="Arial"/>
                <a:cs typeface="Arial"/>
              </a:rPr>
              <a:t> </a:t>
            </a:r>
            <a:r>
              <a:rPr sz="3300" b="1" spc="-50" dirty="0">
                <a:latin typeface="Arial"/>
                <a:cs typeface="Arial"/>
              </a:rPr>
              <a:t>the</a:t>
            </a:r>
            <a:r>
              <a:rPr sz="3300" b="1" spc="-175" dirty="0">
                <a:latin typeface="Arial"/>
                <a:cs typeface="Arial"/>
              </a:rPr>
              <a:t> </a:t>
            </a:r>
            <a:r>
              <a:rPr sz="3300" b="1" spc="-35" dirty="0">
                <a:latin typeface="Arial"/>
                <a:cs typeface="Arial"/>
              </a:rPr>
              <a:t>state</a:t>
            </a:r>
            <a:r>
              <a:rPr sz="3300" b="1" spc="-170" dirty="0">
                <a:latin typeface="Arial"/>
                <a:cs typeface="Arial"/>
              </a:rPr>
              <a:t> </a:t>
            </a:r>
            <a:r>
              <a:rPr sz="3300" b="1" spc="-60" dirty="0">
                <a:latin typeface="Arial"/>
                <a:cs typeface="Arial"/>
              </a:rPr>
              <a:t>of</a:t>
            </a:r>
            <a:r>
              <a:rPr sz="3300" b="1" spc="-175" dirty="0">
                <a:latin typeface="Arial"/>
                <a:cs typeface="Arial"/>
              </a:rPr>
              <a:t> </a:t>
            </a:r>
            <a:r>
              <a:rPr sz="3300" b="1" spc="-210" dirty="0">
                <a:latin typeface="Arial"/>
                <a:cs typeface="Arial"/>
              </a:rPr>
              <a:t>Andhra</a:t>
            </a:r>
            <a:r>
              <a:rPr sz="3300" b="1" spc="-175" dirty="0">
                <a:latin typeface="Arial"/>
                <a:cs typeface="Arial"/>
              </a:rPr>
              <a:t> </a:t>
            </a:r>
            <a:r>
              <a:rPr sz="3300" b="1" spc="-190" dirty="0">
                <a:latin typeface="Arial"/>
                <a:cs typeface="Arial"/>
              </a:rPr>
              <a:t>Pradesh,</a:t>
            </a:r>
            <a:r>
              <a:rPr sz="3300" b="1" spc="-170" dirty="0">
                <a:latin typeface="Arial"/>
                <a:cs typeface="Arial"/>
              </a:rPr>
              <a:t> </a:t>
            </a:r>
            <a:r>
              <a:rPr sz="3300" b="1" spc="-105" dirty="0">
                <a:latin typeface="Arial"/>
                <a:cs typeface="Arial"/>
              </a:rPr>
              <a:t>what</a:t>
            </a:r>
            <a:r>
              <a:rPr sz="3300" b="1" spc="-175" dirty="0">
                <a:latin typeface="Arial"/>
                <a:cs typeface="Arial"/>
              </a:rPr>
              <a:t> </a:t>
            </a:r>
            <a:r>
              <a:rPr sz="3300" b="1" spc="-150" dirty="0">
                <a:latin typeface="Arial"/>
                <a:cs typeface="Arial"/>
              </a:rPr>
              <a:t>are</a:t>
            </a:r>
            <a:r>
              <a:rPr sz="3300" b="1" spc="-175" dirty="0">
                <a:latin typeface="Arial"/>
                <a:cs typeface="Arial"/>
              </a:rPr>
              <a:t> </a:t>
            </a:r>
            <a:r>
              <a:rPr sz="3300" b="1" spc="-50" dirty="0">
                <a:latin typeface="Arial"/>
                <a:cs typeface="Arial"/>
              </a:rPr>
              <a:t>the</a:t>
            </a:r>
            <a:r>
              <a:rPr sz="3300" b="1" spc="-170" dirty="0">
                <a:latin typeface="Arial"/>
                <a:cs typeface="Arial"/>
              </a:rPr>
              <a:t> </a:t>
            </a:r>
            <a:r>
              <a:rPr sz="3300" b="1" spc="-10" dirty="0">
                <a:latin typeface="Arial"/>
                <a:cs typeface="Arial"/>
              </a:rPr>
              <a:t>total</a:t>
            </a:r>
            <a:r>
              <a:rPr sz="3300" b="1" spc="-175" dirty="0">
                <a:latin typeface="Arial"/>
                <a:cs typeface="Arial"/>
              </a:rPr>
              <a:t> </a:t>
            </a:r>
            <a:r>
              <a:rPr sz="3300" b="1" spc="-185" dirty="0">
                <a:latin typeface="Arial"/>
                <a:cs typeface="Arial"/>
              </a:rPr>
              <a:t>number</a:t>
            </a:r>
            <a:r>
              <a:rPr sz="3300" b="1" spc="-175" dirty="0">
                <a:latin typeface="Arial"/>
                <a:cs typeface="Arial"/>
              </a:rPr>
              <a:t> </a:t>
            </a:r>
            <a:r>
              <a:rPr sz="3300" b="1" spc="-60" dirty="0">
                <a:latin typeface="Arial"/>
                <a:cs typeface="Arial"/>
              </a:rPr>
              <a:t>of</a:t>
            </a:r>
            <a:r>
              <a:rPr sz="3300" b="1" spc="-170" dirty="0">
                <a:latin typeface="Arial"/>
                <a:cs typeface="Arial"/>
              </a:rPr>
              <a:t> </a:t>
            </a:r>
            <a:r>
              <a:rPr sz="3300" b="1" spc="-125" dirty="0">
                <a:latin typeface="Arial"/>
                <a:cs typeface="Arial"/>
              </a:rPr>
              <a:t>seats,</a:t>
            </a:r>
            <a:r>
              <a:rPr sz="3300" b="1" spc="-175" dirty="0">
                <a:latin typeface="Arial"/>
                <a:cs typeface="Arial"/>
              </a:rPr>
              <a:t> </a:t>
            </a:r>
            <a:r>
              <a:rPr sz="3300" b="1" spc="-10" dirty="0">
                <a:latin typeface="Arial"/>
                <a:cs typeface="Arial"/>
              </a:rPr>
              <a:t>total</a:t>
            </a:r>
            <a:r>
              <a:rPr sz="3300" b="1" spc="-175" dirty="0">
                <a:latin typeface="Arial"/>
                <a:cs typeface="Arial"/>
              </a:rPr>
              <a:t> </a:t>
            </a:r>
            <a:r>
              <a:rPr sz="3300" b="1" spc="-185" dirty="0">
                <a:latin typeface="Arial"/>
                <a:cs typeface="Arial"/>
              </a:rPr>
              <a:t>number</a:t>
            </a:r>
            <a:r>
              <a:rPr sz="3300" b="1" spc="-170" dirty="0">
                <a:latin typeface="Arial"/>
                <a:cs typeface="Arial"/>
              </a:rPr>
              <a:t> </a:t>
            </a:r>
            <a:r>
              <a:rPr sz="3300" b="1" spc="-25" dirty="0">
                <a:latin typeface="Arial"/>
                <a:cs typeface="Arial"/>
              </a:rPr>
              <a:t>of </a:t>
            </a:r>
            <a:r>
              <a:rPr sz="3300" b="1" spc="-130" dirty="0">
                <a:latin typeface="Arial"/>
                <a:cs typeface="Arial"/>
              </a:rPr>
              <a:t>candidates,</a:t>
            </a:r>
            <a:r>
              <a:rPr sz="3300" b="1" spc="-175" dirty="0">
                <a:latin typeface="Arial"/>
                <a:cs typeface="Arial"/>
              </a:rPr>
              <a:t> </a:t>
            </a:r>
            <a:r>
              <a:rPr sz="3300" b="1" spc="-10" dirty="0">
                <a:latin typeface="Arial"/>
                <a:cs typeface="Arial"/>
              </a:rPr>
              <a:t>total</a:t>
            </a:r>
            <a:r>
              <a:rPr sz="3300" b="1" spc="-170" dirty="0">
                <a:latin typeface="Arial"/>
                <a:cs typeface="Arial"/>
              </a:rPr>
              <a:t> </a:t>
            </a:r>
            <a:r>
              <a:rPr sz="3300" b="1" spc="-185" dirty="0">
                <a:latin typeface="Arial"/>
                <a:cs typeface="Arial"/>
              </a:rPr>
              <a:t>number</a:t>
            </a:r>
            <a:r>
              <a:rPr sz="3300" b="1" spc="-170" dirty="0">
                <a:latin typeface="Arial"/>
                <a:cs typeface="Arial"/>
              </a:rPr>
              <a:t> </a:t>
            </a:r>
            <a:r>
              <a:rPr sz="3300" b="1" spc="-60" dirty="0">
                <a:latin typeface="Arial"/>
                <a:cs typeface="Arial"/>
              </a:rPr>
              <a:t>of</a:t>
            </a:r>
            <a:r>
              <a:rPr sz="3300" b="1" spc="-170" dirty="0">
                <a:latin typeface="Arial"/>
                <a:cs typeface="Arial"/>
              </a:rPr>
              <a:t> </a:t>
            </a:r>
            <a:r>
              <a:rPr sz="3300" b="1" spc="-100" dirty="0">
                <a:latin typeface="Arial"/>
                <a:cs typeface="Arial"/>
              </a:rPr>
              <a:t>parties,</a:t>
            </a:r>
            <a:r>
              <a:rPr sz="3300" b="1" spc="-170" dirty="0">
                <a:latin typeface="Arial"/>
                <a:cs typeface="Arial"/>
              </a:rPr>
              <a:t> </a:t>
            </a:r>
            <a:r>
              <a:rPr sz="3300" b="1" spc="-10" dirty="0">
                <a:latin typeface="Arial"/>
                <a:cs typeface="Arial"/>
              </a:rPr>
              <a:t>total</a:t>
            </a:r>
            <a:r>
              <a:rPr sz="3300" b="1" spc="-175" dirty="0">
                <a:latin typeface="Arial"/>
                <a:cs typeface="Arial"/>
              </a:rPr>
              <a:t> </a:t>
            </a:r>
            <a:r>
              <a:rPr sz="3300" b="1" spc="-145" dirty="0">
                <a:latin typeface="Arial"/>
                <a:cs typeface="Arial"/>
              </a:rPr>
              <a:t>votes</a:t>
            </a:r>
            <a:r>
              <a:rPr sz="3300" b="1" spc="-170" dirty="0">
                <a:latin typeface="Arial"/>
                <a:cs typeface="Arial"/>
              </a:rPr>
              <a:t> </a:t>
            </a:r>
            <a:r>
              <a:rPr sz="3300" b="1" spc="-155" dirty="0">
                <a:latin typeface="Arial"/>
                <a:cs typeface="Arial"/>
              </a:rPr>
              <a:t>(including</a:t>
            </a:r>
            <a:r>
              <a:rPr sz="3300" b="1" spc="-170" dirty="0">
                <a:latin typeface="Arial"/>
                <a:cs typeface="Arial"/>
              </a:rPr>
              <a:t> </a:t>
            </a:r>
            <a:r>
              <a:rPr sz="3300" b="1" spc="-250" dirty="0">
                <a:latin typeface="Arial"/>
                <a:cs typeface="Arial"/>
              </a:rPr>
              <a:t>EVM</a:t>
            </a:r>
            <a:r>
              <a:rPr sz="3300" b="1" spc="-170" dirty="0">
                <a:latin typeface="Arial"/>
                <a:cs typeface="Arial"/>
              </a:rPr>
              <a:t> </a:t>
            </a:r>
            <a:r>
              <a:rPr sz="3300" b="1" spc="-185" dirty="0">
                <a:latin typeface="Arial"/>
                <a:cs typeface="Arial"/>
              </a:rPr>
              <a:t>and</a:t>
            </a:r>
            <a:r>
              <a:rPr sz="3300" b="1" spc="-170" dirty="0">
                <a:latin typeface="Arial"/>
                <a:cs typeface="Arial"/>
              </a:rPr>
              <a:t> </a:t>
            </a:r>
            <a:r>
              <a:rPr sz="3300" b="1" spc="-75" dirty="0">
                <a:latin typeface="Arial"/>
                <a:cs typeface="Arial"/>
              </a:rPr>
              <a:t>postal),</a:t>
            </a:r>
            <a:r>
              <a:rPr sz="3300" b="1" spc="-170" dirty="0">
                <a:latin typeface="Arial"/>
                <a:cs typeface="Arial"/>
              </a:rPr>
              <a:t> </a:t>
            </a:r>
            <a:r>
              <a:rPr sz="3300" b="1" spc="-185" dirty="0">
                <a:latin typeface="Arial"/>
                <a:cs typeface="Arial"/>
              </a:rPr>
              <a:t>and</a:t>
            </a:r>
            <a:r>
              <a:rPr sz="3300" b="1" spc="-175" dirty="0">
                <a:latin typeface="Arial"/>
                <a:cs typeface="Arial"/>
              </a:rPr>
              <a:t> </a:t>
            </a:r>
            <a:r>
              <a:rPr sz="3300" b="1" spc="-50" dirty="0">
                <a:latin typeface="Arial"/>
                <a:cs typeface="Arial"/>
              </a:rPr>
              <a:t>the</a:t>
            </a:r>
            <a:r>
              <a:rPr sz="3300" b="1" spc="-170" dirty="0">
                <a:latin typeface="Arial"/>
                <a:cs typeface="Arial"/>
              </a:rPr>
              <a:t> </a:t>
            </a:r>
            <a:r>
              <a:rPr sz="3300" b="1" spc="-60" dirty="0">
                <a:latin typeface="Arial"/>
                <a:cs typeface="Arial"/>
              </a:rPr>
              <a:t>breakdown of</a:t>
            </a:r>
            <a:r>
              <a:rPr sz="3300" b="1" spc="-180" dirty="0">
                <a:latin typeface="Arial"/>
                <a:cs typeface="Arial"/>
              </a:rPr>
              <a:t> </a:t>
            </a:r>
            <a:r>
              <a:rPr sz="3300" b="1" spc="-250" dirty="0">
                <a:latin typeface="Arial"/>
                <a:cs typeface="Arial"/>
              </a:rPr>
              <a:t>EVM</a:t>
            </a:r>
            <a:r>
              <a:rPr sz="3300" b="1" spc="-180" dirty="0">
                <a:latin typeface="Arial"/>
                <a:cs typeface="Arial"/>
              </a:rPr>
              <a:t> </a:t>
            </a:r>
            <a:r>
              <a:rPr sz="3300" b="1" spc="-185" dirty="0">
                <a:latin typeface="Arial"/>
                <a:cs typeface="Arial"/>
              </a:rPr>
              <a:t>and</a:t>
            </a:r>
            <a:r>
              <a:rPr sz="3300" b="1" spc="-175" dirty="0">
                <a:latin typeface="Arial"/>
                <a:cs typeface="Arial"/>
              </a:rPr>
              <a:t> </a:t>
            </a:r>
            <a:r>
              <a:rPr sz="3300" b="1" spc="-125" dirty="0">
                <a:latin typeface="Arial"/>
                <a:cs typeface="Arial"/>
              </a:rPr>
              <a:t>postal</a:t>
            </a:r>
            <a:r>
              <a:rPr sz="3300" b="1" spc="-180" dirty="0">
                <a:latin typeface="Arial"/>
                <a:cs typeface="Arial"/>
              </a:rPr>
              <a:t> </a:t>
            </a:r>
            <a:r>
              <a:rPr sz="3300" b="1" spc="-10" dirty="0">
                <a:latin typeface="Arial"/>
                <a:cs typeface="Arial"/>
              </a:rPr>
              <a:t>votes?</a:t>
            </a:r>
            <a:endParaRPr sz="33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47190" y="5143500"/>
            <a:ext cx="7315199" cy="3800474"/>
          </a:xfrm>
          <a:prstGeom prst="rect">
            <a:avLst/>
          </a:prstGeom>
        </p:spPr>
      </p:pic>
      <p:sp>
        <p:nvSpPr>
          <p:cNvPr id="3" name="object 3"/>
          <p:cNvSpPr/>
          <p:nvPr/>
        </p:nvSpPr>
        <p:spPr>
          <a:xfrm>
            <a:off x="4564142" y="0"/>
            <a:ext cx="9159875" cy="1807845"/>
          </a:xfrm>
          <a:custGeom>
            <a:avLst/>
            <a:gdLst/>
            <a:ahLst/>
            <a:cxnLst/>
            <a:rect l="l" t="t" r="r" b="b"/>
            <a:pathLst>
              <a:path w="9159875" h="1807845">
                <a:moveTo>
                  <a:pt x="9159715" y="1807844"/>
                </a:moveTo>
                <a:lnTo>
                  <a:pt x="0" y="1807844"/>
                </a:lnTo>
                <a:lnTo>
                  <a:pt x="0" y="0"/>
                </a:lnTo>
                <a:lnTo>
                  <a:pt x="9159715" y="0"/>
                </a:lnTo>
                <a:lnTo>
                  <a:pt x="9159715" y="1807844"/>
                </a:lnTo>
                <a:close/>
              </a:path>
            </a:pathLst>
          </a:custGeom>
          <a:solidFill>
            <a:srgbClr val="0D0340"/>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5064125">
              <a:lnSpc>
                <a:spcPct val="100000"/>
              </a:lnSpc>
              <a:spcBef>
                <a:spcPts val="100"/>
              </a:spcBef>
            </a:pPr>
            <a:r>
              <a:rPr sz="9600" b="0" spc="-750" dirty="0">
                <a:solidFill>
                  <a:srgbClr val="FFFFFF"/>
                </a:solidFill>
                <a:latin typeface="Arial Black"/>
                <a:cs typeface="Arial Black"/>
              </a:rPr>
              <a:t>DAX</a:t>
            </a:r>
            <a:r>
              <a:rPr sz="9600" b="0" spc="-930" dirty="0">
                <a:solidFill>
                  <a:srgbClr val="FFFFFF"/>
                </a:solidFill>
                <a:latin typeface="Arial Black"/>
                <a:cs typeface="Arial Black"/>
              </a:rPr>
              <a:t> </a:t>
            </a:r>
            <a:r>
              <a:rPr sz="9600" b="0" spc="-905" dirty="0">
                <a:solidFill>
                  <a:srgbClr val="FFFFFF"/>
                </a:solidFill>
                <a:latin typeface="Arial Black"/>
                <a:cs typeface="Arial Black"/>
              </a:rPr>
              <a:t>QUERIES</a:t>
            </a:r>
            <a:endParaRPr sz="9600">
              <a:latin typeface="Arial Black"/>
              <a:cs typeface="Arial Black"/>
            </a:endParaRPr>
          </a:p>
        </p:txBody>
      </p:sp>
      <p:sp>
        <p:nvSpPr>
          <p:cNvPr id="5" name="object 5"/>
          <p:cNvSpPr txBox="1"/>
          <p:nvPr/>
        </p:nvSpPr>
        <p:spPr>
          <a:xfrm>
            <a:off x="1615678" y="2455860"/>
            <a:ext cx="13584555" cy="543560"/>
          </a:xfrm>
          <a:prstGeom prst="rect">
            <a:avLst/>
          </a:prstGeom>
        </p:spPr>
        <p:txBody>
          <a:bodyPr vert="horz" wrap="square" lIns="0" tIns="12700" rIns="0" bIns="0" rtlCol="0">
            <a:spAutoFit/>
          </a:bodyPr>
          <a:lstStyle/>
          <a:p>
            <a:pPr marL="12700">
              <a:lnSpc>
                <a:spcPct val="100000"/>
              </a:lnSpc>
              <a:spcBef>
                <a:spcPts val="100"/>
              </a:spcBef>
            </a:pPr>
            <a:r>
              <a:rPr sz="3400" b="1" spc="-125" dirty="0">
                <a:latin typeface="Arial"/>
                <a:cs typeface="Arial"/>
              </a:rPr>
              <a:t>1.What</a:t>
            </a:r>
            <a:r>
              <a:rPr sz="3400" b="1" spc="-185" dirty="0">
                <a:latin typeface="Arial"/>
                <a:cs typeface="Arial"/>
              </a:rPr>
              <a:t> </a:t>
            </a:r>
            <a:r>
              <a:rPr sz="3400" b="1" spc="-225" dirty="0">
                <a:latin typeface="Arial"/>
                <a:cs typeface="Arial"/>
              </a:rPr>
              <a:t>is</a:t>
            </a:r>
            <a:r>
              <a:rPr sz="3400" b="1" spc="-185" dirty="0">
                <a:latin typeface="Arial"/>
                <a:cs typeface="Arial"/>
              </a:rPr>
              <a:t> </a:t>
            </a:r>
            <a:r>
              <a:rPr sz="3400" b="1" spc="-45" dirty="0">
                <a:latin typeface="Arial"/>
                <a:cs typeface="Arial"/>
              </a:rPr>
              <a:t>the</a:t>
            </a:r>
            <a:r>
              <a:rPr sz="3400" b="1" spc="-180" dirty="0">
                <a:latin typeface="Arial"/>
                <a:cs typeface="Arial"/>
              </a:rPr>
              <a:t> </a:t>
            </a:r>
            <a:r>
              <a:rPr sz="3400" b="1" spc="-10" dirty="0">
                <a:latin typeface="Arial"/>
                <a:cs typeface="Arial"/>
              </a:rPr>
              <a:t>total</a:t>
            </a:r>
            <a:r>
              <a:rPr sz="3400" b="1" spc="-185" dirty="0">
                <a:latin typeface="Arial"/>
                <a:cs typeface="Arial"/>
              </a:rPr>
              <a:t> </a:t>
            </a:r>
            <a:r>
              <a:rPr sz="3400" b="1" spc="-190" dirty="0">
                <a:latin typeface="Arial"/>
                <a:cs typeface="Arial"/>
              </a:rPr>
              <a:t>number</a:t>
            </a:r>
            <a:r>
              <a:rPr sz="3400" b="1" spc="-180" dirty="0">
                <a:latin typeface="Arial"/>
                <a:cs typeface="Arial"/>
              </a:rPr>
              <a:t> </a:t>
            </a:r>
            <a:r>
              <a:rPr sz="3400" b="1" spc="-70" dirty="0">
                <a:latin typeface="Arial"/>
                <a:cs typeface="Arial"/>
              </a:rPr>
              <a:t>of</a:t>
            </a:r>
            <a:r>
              <a:rPr sz="3400" b="1" spc="-185" dirty="0">
                <a:latin typeface="Arial"/>
                <a:cs typeface="Arial"/>
              </a:rPr>
              <a:t> </a:t>
            </a:r>
            <a:r>
              <a:rPr sz="3400" b="1" spc="-140" dirty="0">
                <a:latin typeface="Arial"/>
                <a:cs typeface="Arial"/>
              </a:rPr>
              <a:t>seats</a:t>
            </a:r>
            <a:r>
              <a:rPr sz="3400" b="1" spc="-180" dirty="0">
                <a:latin typeface="Arial"/>
                <a:cs typeface="Arial"/>
              </a:rPr>
              <a:t> </a:t>
            </a:r>
            <a:r>
              <a:rPr sz="3400" b="1" spc="-160" dirty="0">
                <a:latin typeface="Arial"/>
                <a:cs typeface="Arial"/>
              </a:rPr>
              <a:t>available</a:t>
            </a:r>
            <a:r>
              <a:rPr sz="3400" b="1" spc="-185" dirty="0">
                <a:latin typeface="Arial"/>
                <a:cs typeface="Arial"/>
              </a:rPr>
              <a:t> </a:t>
            </a:r>
            <a:r>
              <a:rPr sz="3400" b="1" spc="-105" dirty="0">
                <a:latin typeface="Arial"/>
                <a:cs typeface="Arial"/>
              </a:rPr>
              <a:t>for</a:t>
            </a:r>
            <a:r>
              <a:rPr sz="3400" b="1" spc="-180" dirty="0">
                <a:latin typeface="Arial"/>
                <a:cs typeface="Arial"/>
              </a:rPr>
              <a:t> </a:t>
            </a:r>
            <a:r>
              <a:rPr sz="3400" b="1" spc="-135" dirty="0">
                <a:latin typeface="Arial"/>
                <a:cs typeface="Arial"/>
              </a:rPr>
              <a:t>elections</a:t>
            </a:r>
            <a:r>
              <a:rPr sz="3400" b="1" spc="-185" dirty="0">
                <a:latin typeface="Arial"/>
                <a:cs typeface="Arial"/>
              </a:rPr>
              <a:t> </a:t>
            </a:r>
            <a:r>
              <a:rPr sz="3400" b="1" spc="-190" dirty="0">
                <a:latin typeface="Arial"/>
                <a:cs typeface="Arial"/>
              </a:rPr>
              <a:t>in</a:t>
            </a:r>
            <a:r>
              <a:rPr sz="3400" b="1" spc="-180" dirty="0">
                <a:latin typeface="Arial"/>
                <a:cs typeface="Arial"/>
              </a:rPr>
              <a:t> </a:t>
            </a:r>
            <a:r>
              <a:rPr sz="3400" b="1" spc="-175" dirty="0">
                <a:latin typeface="Arial"/>
                <a:cs typeface="Arial"/>
              </a:rPr>
              <a:t>each</a:t>
            </a:r>
            <a:r>
              <a:rPr sz="3400" b="1" spc="-185" dirty="0">
                <a:latin typeface="Arial"/>
                <a:cs typeface="Arial"/>
              </a:rPr>
              <a:t> </a:t>
            </a:r>
            <a:r>
              <a:rPr sz="3400" b="1" spc="-10" dirty="0">
                <a:latin typeface="Arial"/>
                <a:cs typeface="Arial"/>
              </a:rPr>
              <a:t>state?</a:t>
            </a:r>
            <a:endParaRPr sz="3400">
              <a:latin typeface="Arial"/>
              <a:cs typeface="Arial"/>
            </a:endParaRPr>
          </a:p>
        </p:txBody>
      </p:sp>
      <p:sp>
        <p:nvSpPr>
          <p:cNvPr id="6" name="object 6"/>
          <p:cNvSpPr txBox="1"/>
          <p:nvPr/>
        </p:nvSpPr>
        <p:spPr>
          <a:xfrm>
            <a:off x="1191221" y="4095918"/>
            <a:ext cx="6923405" cy="5226050"/>
          </a:xfrm>
          <a:prstGeom prst="rect">
            <a:avLst/>
          </a:prstGeom>
        </p:spPr>
        <p:txBody>
          <a:bodyPr vert="horz" wrap="square" lIns="0" tIns="63500" rIns="0" bIns="0" rtlCol="0">
            <a:spAutoFit/>
          </a:bodyPr>
          <a:lstStyle/>
          <a:p>
            <a:pPr marL="12700">
              <a:lnSpc>
                <a:spcPct val="100000"/>
              </a:lnSpc>
              <a:spcBef>
                <a:spcPts val="500"/>
              </a:spcBef>
            </a:pPr>
            <a:r>
              <a:rPr sz="2100" spc="-10" dirty="0">
                <a:latin typeface="Lucida Sans Unicode"/>
                <a:cs typeface="Lucida Sans Unicode"/>
              </a:rPr>
              <a:t>SELECT</a:t>
            </a:r>
            <a:endParaRPr sz="2100">
              <a:latin typeface="Lucida Sans Unicode"/>
              <a:cs typeface="Lucida Sans Unicode"/>
            </a:endParaRPr>
          </a:p>
          <a:p>
            <a:pPr marL="290830">
              <a:lnSpc>
                <a:spcPct val="100000"/>
              </a:lnSpc>
              <a:spcBef>
                <a:spcPts val="405"/>
              </a:spcBef>
            </a:pPr>
            <a:r>
              <a:rPr sz="2100" spc="-40" dirty="0">
                <a:latin typeface="Lucida Sans Unicode"/>
                <a:cs typeface="Lucida Sans Unicode"/>
              </a:rPr>
              <a:t>s.State</a:t>
            </a:r>
            <a:r>
              <a:rPr sz="2100" spc="-114" dirty="0">
                <a:latin typeface="Lucida Sans Unicode"/>
                <a:cs typeface="Lucida Sans Unicode"/>
              </a:rPr>
              <a:t> </a:t>
            </a:r>
            <a:r>
              <a:rPr sz="2100" spc="-55" dirty="0">
                <a:latin typeface="Lucida Sans Unicode"/>
                <a:cs typeface="Lucida Sans Unicode"/>
              </a:rPr>
              <a:t>AS</a:t>
            </a:r>
            <a:r>
              <a:rPr sz="2100" spc="-110" dirty="0">
                <a:latin typeface="Lucida Sans Unicode"/>
                <a:cs typeface="Lucida Sans Unicode"/>
              </a:rPr>
              <a:t> </a:t>
            </a:r>
            <a:r>
              <a:rPr sz="2100" spc="-10" dirty="0">
                <a:latin typeface="Lucida Sans Unicode"/>
                <a:cs typeface="Lucida Sans Unicode"/>
              </a:rPr>
              <a:t>State_Name,</a:t>
            </a:r>
            <a:endParaRPr sz="2100">
              <a:latin typeface="Lucida Sans Unicode"/>
              <a:cs typeface="Lucida Sans Unicode"/>
            </a:endParaRPr>
          </a:p>
          <a:p>
            <a:pPr marL="12700" marR="129539" indent="278130">
              <a:lnSpc>
                <a:spcPct val="116100"/>
              </a:lnSpc>
            </a:pPr>
            <a:r>
              <a:rPr sz="2100" spc="-60" dirty="0">
                <a:latin typeface="Lucida Sans Unicode"/>
                <a:cs typeface="Lucida Sans Unicode"/>
              </a:rPr>
              <a:t>COUNT(cr.Constituency_ID)</a:t>
            </a:r>
            <a:r>
              <a:rPr sz="2100" spc="-45" dirty="0">
                <a:latin typeface="Lucida Sans Unicode"/>
                <a:cs typeface="Lucida Sans Unicode"/>
              </a:rPr>
              <a:t> </a:t>
            </a:r>
            <a:r>
              <a:rPr sz="2100" spc="-55" dirty="0">
                <a:latin typeface="Lucida Sans Unicode"/>
                <a:cs typeface="Lucida Sans Unicode"/>
              </a:rPr>
              <a:t>AS</a:t>
            </a:r>
            <a:r>
              <a:rPr sz="2100" spc="-45" dirty="0">
                <a:latin typeface="Lucida Sans Unicode"/>
                <a:cs typeface="Lucida Sans Unicode"/>
              </a:rPr>
              <a:t> Total_Seats_Available </a:t>
            </a:r>
            <a:r>
              <a:rPr sz="2100" spc="-20" dirty="0">
                <a:latin typeface="Lucida Sans Unicode"/>
                <a:cs typeface="Lucida Sans Unicode"/>
              </a:rPr>
              <a:t>FROM</a:t>
            </a:r>
            <a:endParaRPr sz="2100">
              <a:latin typeface="Lucida Sans Unicode"/>
              <a:cs typeface="Lucida Sans Unicode"/>
            </a:endParaRPr>
          </a:p>
          <a:p>
            <a:pPr marL="12700" marR="3221990" indent="278130">
              <a:lnSpc>
                <a:spcPct val="116100"/>
              </a:lnSpc>
            </a:pPr>
            <a:r>
              <a:rPr sz="2100" spc="-55" dirty="0">
                <a:latin typeface="Lucida Sans Unicode"/>
                <a:cs typeface="Lucida Sans Unicode"/>
              </a:rPr>
              <a:t>constituencywise_results</a:t>
            </a:r>
            <a:r>
              <a:rPr sz="2100" spc="35" dirty="0">
                <a:latin typeface="Lucida Sans Unicode"/>
                <a:cs typeface="Lucida Sans Unicode"/>
              </a:rPr>
              <a:t> </a:t>
            </a:r>
            <a:r>
              <a:rPr sz="2100" spc="-25" dirty="0">
                <a:latin typeface="Lucida Sans Unicode"/>
                <a:cs typeface="Lucida Sans Unicode"/>
              </a:rPr>
              <a:t>cr </a:t>
            </a:r>
            <a:r>
              <a:rPr sz="2100" spc="-20" dirty="0">
                <a:latin typeface="Lucida Sans Unicode"/>
                <a:cs typeface="Lucida Sans Unicode"/>
              </a:rPr>
              <a:t>JOIN</a:t>
            </a:r>
            <a:endParaRPr sz="2100">
              <a:latin typeface="Lucida Sans Unicode"/>
              <a:cs typeface="Lucida Sans Unicode"/>
            </a:endParaRPr>
          </a:p>
          <a:p>
            <a:pPr marL="12700" marR="5080" indent="278130">
              <a:lnSpc>
                <a:spcPct val="116100"/>
              </a:lnSpc>
            </a:pPr>
            <a:r>
              <a:rPr sz="2100" spc="-50" dirty="0">
                <a:latin typeface="Lucida Sans Unicode"/>
                <a:cs typeface="Lucida Sans Unicode"/>
              </a:rPr>
              <a:t>statewise_results</a:t>
            </a:r>
            <a:r>
              <a:rPr sz="2100" spc="-60" dirty="0">
                <a:latin typeface="Lucida Sans Unicode"/>
                <a:cs typeface="Lucida Sans Unicode"/>
              </a:rPr>
              <a:t> </a:t>
            </a:r>
            <a:r>
              <a:rPr sz="2100" spc="-50" dirty="0">
                <a:latin typeface="Lucida Sans Unicode"/>
                <a:cs typeface="Lucida Sans Unicode"/>
              </a:rPr>
              <a:t>sr</a:t>
            </a:r>
            <a:r>
              <a:rPr sz="2100" spc="-55" dirty="0">
                <a:latin typeface="Lucida Sans Unicode"/>
                <a:cs typeface="Lucida Sans Unicode"/>
              </a:rPr>
              <a:t> </a:t>
            </a:r>
            <a:r>
              <a:rPr sz="2100" dirty="0">
                <a:latin typeface="Lucida Sans Unicode"/>
                <a:cs typeface="Lucida Sans Unicode"/>
              </a:rPr>
              <a:t>ON</a:t>
            </a:r>
            <a:r>
              <a:rPr sz="2100" spc="-55" dirty="0">
                <a:latin typeface="Lucida Sans Unicode"/>
                <a:cs typeface="Lucida Sans Unicode"/>
              </a:rPr>
              <a:t> </a:t>
            </a:r>
            <a:r>
              <a:rPr sz="2100" spc="-50" dirty="0">
                <a:latin typeface="Lucida Sans Unicode"/>
                <a:cs typeface="Lucida Sans Unicode"/>
              </a:rPr>
              <a:t>cr.Parliament_Constituency</a:t>
            </a:r>
            <a:r>
              <a:rPr sz="2100" spc="-55" dirty="0">
                <a:latin typeface="Lucida Sans Unicode"/>
                <a:cs typeface="Lucida Sans Unicode"/>
              </a:rPr>
              <a:t> </a:t>
            </a:r>
            <a:r>
              <a:rPr sz="2100" spc="-520" dirty="0">
                <a:latin typeface="Lucida Sans Unicode"/>
                <a:cs typeface="Lucida Sans Unicode"/>
              </a:rPr>
              <a:t>=</a:t>
            </a:r>
            <a:r>
              <a:rPr sz="2100" spc="-10" dirty="0">
                <a:latin typeface="Lucida Sans Unicode"/>
                <a:cs typeface="Lucida Sans Unicode"/>
              </a:rPr>
              <a:t> sr.Parliament_Constituency</a:t>
            </a:r>
            <a:endParaRPr sz="2100">
              <a:latin typeface="Lucida Sans Unicode"/>
              <a:cs typeface="Lucida Sans Unicode"/>
            </a:endParaRPr>
          </a:p>
          <a:p>
            <a:pPr marL="12700">
              <a:lnSpc>
                <a:spcPct val="100000"/>
              </a:lnSpc>
              <a:spcBef>
                <a:spcPts val="405"/>
              </a:spcBef>
            </a:pPr>
            <a:r>
              <a:rPr sz="2100" spc="-20" dirty="0">
                <a:latin typeface="Lucida Sans Unicode"/>
                <a:cs typeface="Lucida Sans Unicode"/>
              </a:rPr>
              <a:t>JOIN</a:t>
            </a:r>
            <a:endParaRPr sz="2100">
              <a:latin typeface="Lucida Sans Unicode"/>
              <a:cs typeface="Lucida Sans Unicode"/>
            </a:endParaRPr>
          </a:p>
          <a:p>
            <a:pPr marL="12700" marR="2286635" indent="278130">
              <a:lnSpc>
                <a:spcPct val="116100"/>
              </a:lnSpc>
            </a:pPr>
            <a:r>
              <a:rPr sz="2100" spc="-50" dirty="0">
                <a:latin typeface="Lucida Sans Unicode"/>
                <a:cs typeface="Lucida Sans Unicode"/>
              </a:rPr>
              <a:t>states</a:t>
            </a:r>
            <a:r>
              <a:rPr sz="2100" spc="-95" dirty="0">
                <a:latin typeface="Lucida Sans Unicode"/>
                <a:cs typeface="Lucida Sans Unicode"/>
              </a:rPr>
              <a:t> </a:t>
            </a:r>
            <a:r>
              <a:rPr sz="2100" spc="-85" dirty="0">
                <a:latin typeface="Lucida Sans Unicode"/>
                <a:cs typeface="Lucida Sans Unicode"/>
              </a:rPr>
              <a:t>s</a:t>
            </a:r>
            <a:r>
              <a:rPr sz="2100" spc="-90" dirty="0">
                <a:latin typeface="Lucida Sans Unicode"/>
                <a:cs typeface="Lucida Sans Unicode"/>
              </a:rPr>
              <a:t> </a:t>
            </a:r>
            <a:r>
              <a:rPr sz="2100" dirty="0">
                <a:latin typeface="Lucida Sans Unicode"/>
                <a:cs typeface="Lucida Sans Unicode"/>
              </a:rPr>
              <a:t>ON</a:t>
            </a:r>
            <a:r>
              <a:rPr sz="2100" spc="-90" dirty="0">
                <a:latin typeface="Lucida Sans Unicode"/>
                <a:cs typeface="Lucida Sans Unicode"/>
              </a:rPr>
              <a:t> </a:t>
            </a:r>
            <a:r>
              <a:rPr sz="2100" spc="-50" dirty="0">
                <a:latin typeface="Lucida Sans Unicode"/>
                <a:cs typeface="Lucida Sans Unicode"/>
              </a:rPr>
              <a:t>sr.State_ID</a:t>
            </a:r>
            <a:r>
              <a:rPr sz="2100" spc="-90" dirty="0">
                <a:latin typeface="Lucida Sans Unicode"/>
                <a:cs typeface="Lucida Sans Unicode"/>
              </a:rPr>
              <a:t> </a:t>
            </a:r>
            <a:r>
              <a:rPr sz="2100" spc="-470" dirty="0">
                <a:latin typeface="Lucida Sans Unicode"/>
                <a:cs typeface="Lucida Sans Unicode"/>
              </a:rPr>
              <a:t>=</a:t>
            </a:r>
            <a:r>
              <a:rPr sz="2100" spc="-95" dirty="0">
                <a:latin typeface="Lucida Sans Unicode"/>
                <a:cs typeface="Lucida Sans Unicode"/>
              </a:rPr>
              <a:t> </a:t>
            </a:r>
            <a:r>
              <a:rPr sz="2100" spc="-25" dirty="0">
                <a:latin typeface="Lucida Sans Unicode"/>
                <a:cs typeface="Lucida Sans Unicode"/>
              </a:rPr>
              <a:t>s.State_ID </a:t>
            </a:r>
            <a:r>
              <a:rPr sz="2100" dirty="0">
                <a:latin typeface="Lucida Sans Unicode"/>
                <a:cs typeface="Lucida Sans Unicode"/>
              </a:rPr>
              <a:t>GROUP</a:t>
            </a:r>
            <a:r>
              <a:rPr sz="2100" spc="40" dirty="0">
                <a:latin typeface="Lucida Sans Unicode"/>
                <a:cs typeface="Lucida Sans Unicode"/>
              </a:rPr>
              <a:t> </a:t>
            </a:r>
            <a:r>
              <a:rPr sz="2100" spc="-25" dirty="0">
                <a:latin typeface="Lucida Sans Unicode"/>
                <a:cs typeface="Lucida Sans Unicode"/>
              </a:rPr>
              <a:t>BY</a:t>
            </a:r>
            <a:endParaRPr sz="2100">
              <a:latin typeface="Lucida Sans Unicode"/>
              <a:cs typeface="Lucida Sans Unicode"/>
            </a:endParaRPr>
          </a:p>
          <a:p>
            <a:pPr marL="12700" marR="5628005" indent="278130">
              <a:lnSpc>
                <a:spcPct val="116100"/>
              </a:lnSpc>
            </a:pPr>
            <a:r>
              <a:rPr sz="2100" spc="-10" dirty="0">
                <a:latin typeface="Lucida Sans Unicode"/>
                <a:cs typeface="Lucida Sans Unicode"/>
              </a:rPr>
              <a:t>s.State </a:t>
            </a:r>
            <a:r>
              <a:rPr sz="2100" spc="-20" dirty="0">
                <a:latin typeface="Lucida Sans Unicode"/>
                <a:cs typeface="Lucida Sans Unicode"/>
              </a:rPr>
              <a:t>ORDER</a:t>
            </a:r>
            <a:r>
              <a:rPr sz="2100" spc="-110" dirty="0">
                <a:latin typeface="Lucida Sans Unicode"/>
                <a:cs typeface="Lucida Sans Unicode"/>
              </a:rPr>
              <a:t> </a:t>
            </a:r>
            <a:r>
              <a:rPr sz="2100" spc="-25" dirty="0">
                <a:latin typeface="Lucida Sans Unicode"/>
                <a:cs typeface="Lucida Sans Unicode"/>
              </a:rPr>
              <a:t>BY</a:t>
            </a:r>
            <a:endParaRPr sz="2100">
              <a:latin typeface="Lucida Sans Unicode"/>
              <a:cs typeface="Lucida Sans Unicode"/>
            </a:endParaRPr>
          </a:p>
          <a:p>
            <a:pPr marL="290830">
              <a:lnSpc>
                <a:spcPct val="100000"/>
              </a:lnSpc>
              <a:spcBef>
                <a:spcPts val="405"/>
              </a:spcBef>
            </a:pPr>
            <a:r>
              <a:rPr sz="2100" spc="-10" dirty="0">
                <a:latin typeface="Lucida Sans Unicode"/>
                <a:cs typeface="Lucida Sans Unicode"/>
              </a:rPr>
              <a:t>s.State;</a:t>
            </a:r>
            <a:endParaRPr sz="210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4190" cy="1946275"/>
          </a:xfrm>
          <a:custGeom>
            <a:avLst/>
            <a:gdLst/>
            <a:ahLst/>
            <a:cxnLst/>
            <a:rect l="l" t="t" r="r" b="b"/>
            <a:pathLst>
              <a:path w="18284190" h="1946275">
                <a:moveTo>
                  <a:pt x="18283706" y="1946098"/>
                </a:moveTo>
                <a:lnTo>
                  <a:pt x="0" y="1946098"/>
                </a:lnTo>
                <a:lnTo>
                  <a:pt x="0" y="0"/>
                </a:lnTo>
                <a:lnTo>
                  <a:pt x="18283706" y="0"/>
                </a:lnTo>
                <a:lnTo>
                  <a:pt x="18283706" y="1946098"/>
                </a:lnTo>
                <a:close/>
              </a:path>
            </a:pathLst>
          </a:custGeom>
          <a:solidFill>
            <a:srgbClr val="DFD9EC"/>
          </a:solidFill>
        </p:spPr>
        <p:txBody>
          <a:bodyPr wrap="square" lIns="0" tIns="0" rIns="0" bIns="0" rtlCol="0"/>
          <a:lstStyle/>
          <a:p>
            <a:endParaRPr/>
          </a:p>
        </p:txBody>
      </p:sp>
      <p:pic>
        <p:nvPicPr>
          <p:cNvPr id="3" name="object 3"/>
          <p:cNvPicPr/>
          <p:nvPr/>
        </p:nvPicPr>
        <p:blipFill>
          <a:blip r:embed="rId2" cstate="print"/>
          <a:stretch>
            <a:fillRect/>
          </a:stretch>
        </p:blipFill>
        <p:spPr>
          <a:xfrm>
            <a:off x="6768449" y="2048767"/>
            <a:ext cx="4019549" cy="2428875"/>
          </a:xfrm>
          <a:prstGeom prst="rect">
            <a:avLst/>
          </a:prstGeom>
        </p:spPr>
      </p:pic>
      <p:pic>
        <p:nvPicPr>
          <p:cNvPr id="4" name="object 4"/>
          <p:cNvPicPr/>
          <p:nvPr/>
        </p:nvPicPr>
        <p:blipFill>
          <a:blip r:embed="rId3" cstate="print"/>
          <a:stretch>
            <a:fillRect/>
          </a:stretch>
        </p:blipFill>
        <p:spPr>
          <a:xfrm>
            <a:off x="6768449" y="5143500"/>
            <a:ext cx="4467224" cy="3248024"/>
          </a:xfrm>
          <a:prstGeom prst="rect">
            <a:avLst/>
          </a:prstGeom>
        </p:spPr>
      </p:pic>
      <p:pic>
        <p:nvPicPr>
          <p:cNvPr id="5" name="object 5"/>
          <p:cNvPicPr/>
          <p:nvPr/>
        </p:nvPicPr>
        <p:blipFill>
          <a:blip r:embed="rId4" cstate="print"/>
          <a:stretch>
            <a:fillRect/>
          </a:stretch>
        </p:blipFill>
        <p:spPr>
          <a:xfrm>
            <a:off x="12401256" y="2048766"/>
            <a:ext cx="3590924" cy="2428875"/>
          </a:xfrm>
          <a:prstGeom prst="rect">
            <a:avLst/>
          </a:prstGeom>
        </p:spPr>
      </p:pic>
      <p:pic>
        <p:nvPicPr>
          <p:cNvPr id="6" name="object 6"/>
          <p:cNvPicPr/>
          <p:nvPr/>
        </p:nvPicPr>
        <p:blipFill>
          <a:blip r:embed="rId5" cstate="print"/>
          <a:stretch>
            <a:fillRect/>
          </a:stretch>
        </p:blipFill>
        <p:spPr>
          <a:xfrm>
            <a:off x="12041688" y="5163961"/>
            <a:ext cx="4972049" cy="3228974"/>
          </a:xfrm>
          <a:prstGeom prst="rect">
            <a:avLst/>
          </a:prstGeom>
        </p:spPr>
      </p:pic>
      <p:sp>
        <p:nvSpPr>
          <p:cNvPr id="7" name="object 7"/>
          <p:cNvSpPr txBox="1">
            <a:spLocks noGrp="1"/>
          </p:cNvSpPr>
          <p:nvPr>
            <p:ph type="title"/>
          </p:nvPr>
        </p:nvSpPr>
        <p:spPr>
          <a:xfrm>
            <a:off x="27734" y="21351"/>
            <a:ext cx="16617315" cy="1339850"/>
          </a:xfrm>
          <a:prstGeom prst="rect">
            <a:avLst/>
          </a:prstGeom>
        </p:spPr>
        <p:txBody>
          <a:bodyPr vert="horz" wrap="square" lIns="0" tIns="12065" rIns="0" bIns="0" rtlCol="0">
            <a:spAutoFit/>
          </a:bodyPr>
          <a:lstStyle/>
          <a:p>
            <a:pPr marL="12700" marR="5080">
              <a:lnSpc>
                <a:spcPct val="116599"/>
              </a:lnSpc>
              <a:spcBef>
                <a:spcPts val="95"/>
              </a:spcBef>
            </a:pPr>
            <a:r>
              <a:rPr dirty="0"/>
              <a:t>2.</a:t>
            </a:r>
            <a:r>
              <a:rPr spc="-200" dirty="0"/>
              <a:t> </a:t>
            </a:r>
            <a:r>
              <a:rPr spc="-180" dirty="0"/>
              <a:t>How</a:t>
            </a:r>
            <a:r>
              <a:rPr spc="-204" dirty="0"/>
              <a:t> </a:t>
            </a:r>
            <a:r>
              <a:rPr spc="-254" dirty="0"/>
              <a:t>many</a:t>
            </a:r>
            <a:r>
              <a:rPr spc="-200" dirty="0"/>
              <a:t> </a:t>
            </a:r>
            <a:r>
              <a:rPr spc="-165" dirty="0"/>
              <a:t>seats</a:t>
            </a:r>
            <a:r>
              <a:rPr spc="-200" dirty="0"/>
              <a:t> </a:t>
            </a:r>
            <a:r>
              <a:rPr spc="-165" dirty="0"/>
              <a:t>were</a:t>
            </a:r>
            <a:r>
              <a:rPr spc="-204" dirty="0"/>
              <a:t> </a:t>
            </a:r>
            <a:r>
              <a:rPr spc="-250" dirty="0"/>
              <a:t>won</a:t>
            </a:r>
            <a:r>
              <a:rPr spc="-200" dirty="0"/>
              <a:t> </a:t>
            </a:r>
            <a:r>
              <a:rPr spc="-235" dirty="0"/>
              <a:t>by</a:t>
            </a:r>
            <a:r>
              <a:rPr spc="-200" dirty="0"/>
              <a:t> </a:t>
            </a:r>
            <a:r>
              <a:rPr spc="-215" dirty="0"/>
              <a:t>each</a:t>
            </a:r>
            <a:r>
              <a:rPr spc="-200" dirty="0"/>
              <a:t> </a:t>
            </a:r>
            <a:r>
              <a:rPr spc="-180" dirty="0"/>
              <a:t>major</a:t>
            </a:r>
            <a:r>
              <a:rPr spc="-200" dirty="0"/>
              <a:t> </a:t>
            </a:r>
            <a:r>
              <a:rPr spc="-114" dirty="0"/>
              <a:t>political</a:t>
            </a:r>
            <a:r>
              <a:rPr spc="-200" dirty="0"/>
              <a:t> </a:t>
            </a:r>
            <a:r>
              <a:rPr spc="-175" dirty="0"/>
              <a:t>alliance</a:t>
            </a:r>
            <a:r>
              <a:rPr spc="-200" dirty="0"/>
              <a:t> </a:t>
            </a:r>
            <a:r>
              <a:rPr spc="-25" dirty="0"/>
              <a:t>(NDA,</a:t>
            </a:r>
            <a:r>
              <a:rPr spc="-200" dirty="0"/>
              <a:t> </a:t>
            </a:r>
            <a:r>
              <a:rPr spc="-20" dirty="0"/>
              <a:t>I.N.D.I.A,</a:t>
            </a:r>
            <a:r>
              <a:rPr spc="-195" dirty="0"/>
              <a:t> </a:t>
            </a:r>
            <a:r>
              <a:rPr spc="-25" dirty="0"/>
              <a:t>and Others)?</a:t>
            </a:r>
          </a:p>
        </p:txBody>
      </p:sp>
      <p:sp>
        <p:nvSpPr>
          <p:cNvPr id="8" name="object 8"/>
          <p:cNvSpPr txBox="1"/>
          <p:nvPr/>
        </p:nvSpPr>
        <p:spPr>
          <a:xfrm>
            <a:off x="27734" y="1864817"/>
            <a:ext cx="6647815" cy="8197850"/>
          </a:xfrm>
          <a:prstGeom prst="rect">
            <a:avLst/>
          </a:prstGeom>
        </p:spPr>
        <p:txBody>
          <a:bodyPr vert="horz" wrap="square" lIns="0" tIns="64135" rIns="0" bIns="0" rtlCol="0">
            <a:spAutoFit/>
          </a:bodyPr>
          <a:lstStyle/>
          <a:p>
            <a:pPr marL="12700">
              <a:lnSpc>
                <a:spcPct val="100000"/>
              </a:lnSpc>
              <a:spcBef>
                <a:spcPts val="505"/>
              </a:spcBef>
            </a:pPr>
            <a:r>
              <a:rPr sz="2100" spc="-10" dirty="0">
                <a:solidFill>
                  <a:srgbClr val="0D0340"/>
                </a:solidFill>
                <a:latin typeface="Lucida Sans Unicode"/>
                <a:cs typeface="Lucida Sans Unicode"/>
              </a:rPr>
              <a:t>SELECT</a:t>
            </a:r>
            <a:endParaRPr sz="2100">
              <a:latin typeface="Lucida Sans Unicode"/>
              <a:cs typeface="Lucida Sans Unicode"/>
            </a:endParaRPr>
          </a:p>
          <a:p>
            <a:pPr marL="289560">
              <a:lnSpc>
                <a:spcPct val="100000"/>
              </a:lnSpc>
              <a:spcBef>
                <a:spcPts val="405"/>
              </a:spcBef>
            </a:pPr>
            <a:r>
              <a:rPr sz="2100" spc="-10" dirty="0">
                <a:solidFill>
                  <a:srgbClr val="0D0340"/>
                </a:solidFill>
                <a:latin typeface="Lucida Sans Unicode"/>
                <a:cs typeface="Lucida Sans Unicode"/>
              </a:rPr>
              <a:t>SUM(CASE</a:t>
            </a:r>
            <a:endParaRPr sz="2100">
              <a:latin typeface="Lucida Sans Unicode"/>
              <a:cs typeface="Lucida Sans Unicode"/>
            </a:endParaRPr>
          </a:p>
          <a:p>
            <a:pPr marL="843915">
              <a:lnSpc>
                <a:spcPct val="100000"/>
              </a:lnSpc>
              <a:spcBef>
                <a:spcPts val="405"/>
              </a:spcBef>
            </a:pPr>
            <a:r>
              <a:rPr sz="2100" dirty="0">
                <a:solidFill>
                  <a:srgbClr val="0D0340"/>
                </a:solidFill>
                <a:latin typeface="Lucida Sans Unicode"/>
                <a:cs typeface="Lucida Sans Unicode"/>
              </a:rPr>
              <a:t>WHEN</a:t>
            </a:r>
            <a:r>
              <a:rPr sz="2100" spc="-65" dirty="0">
                <a:solidFill>
                  <a:srgbClr val="0D0340"/>
                </a:solidFill>
                <a:latin typeface="Lucida Sans Unicode"/>
                <a:cs typeface="Lucida Sans Unicode"/>
              </a:rPr>
              <a:t> </a:t>
            </a:r>
            <a:r>
              <a:rPr sz="2100" spc="-30" dirty="0">
                <a:solidFill>
                  <a:srgbClr val="0D0340"/>
                </a:solidFill>
                <a:latin typeface="Lucida Sans Unicode"/>
                <a:cs typeface="Lucida Sans Unicode"/>
              </a:rPr>
              <a:t>party</a:t>
            </a:r>
            <a:r>
              <a:rPr sz="2100" spc="-60" dirty="0">
                <a:solidFill>
                  <a:srgbClr val="0D0340"/>
                </a:solidFill>
                <a:latin typeface="Lucida Sans Unicode"/>
                <a:cs typeface="Lucida Sans Unicode"/>
              </a:rPr>
              <a:t> </a:t>
            </a:r>
            <a:r>
              <a:rPr sz="2100" dirty="0">
                <a:solidFill>
                  <a:srgbClr val="0D0340"/>
                </a:solidFill>
                <a:latin typeface="Lucida Sans Unicode"/>
                <a:cs typeface="Lucida Sans Unicode"/>
              </a:rPr>
              <a:t>IN</a:t>
            </a:r>
            <a:r>
              <a:rPr sz="2100" spc="-65" dirty="0">
                <a:solidFill>
                  <a:srgbClr val="0D0340"/>
                </a:solidFill>
                <a:latin typeface="Lucida Sans Unicode"/>
                <a:cs typeface="Lucida Sans Unicode"/>
              </a:rPr>
              <a:t> </a:t>
            </a:r>
            <a:r>
              <a:rPr sz="2100" spc="-50" dirty="0">
                <a:solidFill>
                  <a:srgbClr val="0D0340"/>
                </a:solidFill>
                <a:latin typeface="Lucida Sans Unicode"/>
                <a:cs typeface="Lucida Sans Unicode"/>
              </a:rPr>
              <a:t>(</a:t>
            </a:r>
            <a:endParaRPr sz="2100">
              <a:latin typeface="Lucida Sans Unicode"/>
              <a:cs typeface="Lucida Sans Unicode"/>
            </a:endParaRPr>
          </a:p>
          <a:p>
            <a:pPr marL="1120775" marR="1958339">
              <a:lnSpc>
                <a:spcPct val="116100"/>
              </a:lnSpc>
            </a:pPr>
            <a:r>
              <a:rPr sz="2100" spc="-10" dirty="0">
                <a:solidFill>
                  <a:srgbClr val="0D0340"/>
                </a:solidFill>
                <a:latin typeface="Lucida Sans Unicode"/>
                <a:cs typeface="Lucida Sans Unicode"/>
              </a:rPr>
              <a:t>'Bharatiya</a:t>
            </a:r>
            <a:r>
              <a:rPr sz="2100" spc="-120" dirty="0">
                <a:solidFill>
                  <a:srgbClr val="0D0340"/>
                </a:solidFill>
                <a:latin typeface="Lucida Sans Unicode"/>
                <a:cs typeface="Lucida Sans Unicode"/>
              </a:rPr>
              <a:t> </a:t>
            </a:r>
            <a:r>
              <a:rPr sz="2100" spc="-20" dirty="0">
                <a:solidFill>
                  <a:srgbClr val="0D0340"/>
                </a:solidFill>
                <a:latin typeface="Lucida Sans Unicode"/>
                <a:cs typeface="Lucida Sans Unicode"/>
              </a:rPr>
              <a:t>Janata</a:t>
            </a:r>
            <a:r>
              <a:rPr sz="2100" spc="-120" dirty="0">
                <a:solidFill>
                  <a:srgbClr val="0D0340"/>
                </a:solidFill>
                <a:latin typeface="Lucida Sans Unicode"/>
                <a:cs typeface="Lucida Sans Unicode"/>
              </a:rPr>
              <a:t> </a:t>
            </a:r>
            <a:r>
              <a:rPr sz="2100" dirty="0">
                <a:solidFill>
                  <a:srgbClr val="0D0340"/>
                </a:solidFill>
                <a:latin typeface="Lucida Sans Unicode"/>
                <a:cs typeface="Lucida Sans Unicode"/>
              </a:rPr>
              <a:t>Party</a:t>
            </a:r>
            <a:r>
              <a:rPr sz="2100" spc="-120"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20" dirty="0">
                <a:solidFill>
                  <a:srgbClr val="0D0340"/>
                </a:solidFill>
                <a:latin typeface="Lucida Sans Unicode"/>
                <a:cs typeface="Lucida Sans Unicode"/>
              </a:rPr>
              <a:t> </a:t>
            </a:r>
            <a:r>
              <a:rPr sz="2100" spc="-20" dirty="0">
                <a:solidFill>
                  <a:srgbClr val="0D0340"/>
                </a:solidFill>
                <a:latin typeface="Lucida Sans Unicode"/>
                <a:cs typeface="Lucida Sans Unicode"/>
              </a:rPr>
              <a:t>BJP', </a:t>
            </a:r>
            <a:r>
              <a:rPr sz="2100" spc="-75" dirty="0">
                <a:solidFill>
                  <a:srgbClr val="0D0340"/>
                </a:solidFill>
                <a:latin typeface="Lucida Sans Unicode"/>
                <a:cs typeface="Lucida Sans Unicode"/>
              </a:rPr>
              <a:t>'Telugu</a:t>
            </a:r>
            <a:r>
              <a:rPr sz="2100" spc="-120" dirty="0">
                <a:solidFill>
                  <a:srgbClr val="0D0340"/>
                </a:solidFill>
                <a:latin typeface="Lucida Sans Unicode"/>
                <a:cs typeface="Lucida Sans Unicode"/>
              </a:rPr>
              <a:t> </a:t>
            </a:r>
            <a:r>
              <a:rPr sz="2100" spc="-25" dirty="0">
                <a:solidFill>
                  <a:srgbClr val="0D0340"/>
                </a:solidFill>
                <a:latin typeface="Lucida Sans Unicode"/>
                <a:cs typeface="Lucida Sans Unicode"/>
              </a:rPr>
              <a:t>Desam</a:t>
            </a:r>
            <a:r>
              <a:rPr sz="2100" spc="-130"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20" dirty="0">
                <a:solidFill>
                  <a:srgbClr val="0D0340"/>
                </a:solidFill>
                <a:latin typeface="Lucida Sans Unicode"/>
                <a:cs typeface="Lucida Sans Unicode"/>
              </a:rPr>
              <a:t> </a:t>
            </a:r>
            <a:r>
              <a:rPr sz="2100" spc="-10" dirty="0">
                <a:solidFill>
                  <a:srgbClr val="0D0340"/>
                </a:solidFill>
                <a:latin typeface="Lucida Sans Unicode"/>
                <a:cs typeface="Lucida Sans Unicode"/>
              </a:rPr>
              <a:t>TDP',</a:t>
            </a:r>
            <a:endParaRPr sz="2100">
              <a:latin typeface="Lucida Sans Unicode"/>
              <a:cs typeface="Lucida Sans Unicode"/>
            </a:endParaRPr>
          </a:p>
          <a:p>
            <a:pPr marL="1120775" marR="3009265" indent="-831850">
              <a:lnSpc>
                <a:spcPct val="116100"/>
              </a:lnSpc>
            </a:pPr>
            <a:r>
              <a:rPr sz="2100" spc="-30" dirty="0">
                <a:solidFill>
                  <a:srgbClr val="0D0340"/>
                </a:solidFill>
                <a:latin typeface="Lucida Sans Unicode"/>
                <a:cs typeface="Lucida Sans Unicode"/>
              </a:rPr>
              <a:t>'Janata</a:t>
            </a:r>
            <a:r>
              <a:rPr sz="2100" spc="-120" dirty="0">
                <a:solidFill>
                  <a:srgbClr val="0D0340"/>
                </a:solidFill>
                <a:latin typeface="Lucida Sans Unicode"/>
                <a:cs typeface="Lucida Sans Unicode"/>
              </a:rPr>
              <a:t> </a:t>
            </a:r>
            <a:r>
              <a:rPr sz="2100" spc="-45" dirty="0">
                <a:solidFill>
                  <a:srgbClr val="0D0340"/>
                </a:solidFill>
                <a:latin typeface="Lucida Sans Unicode"/>
                <a:cs typeface="Lucida Sans Unicode"/>
              </a:rPr>
              <a:t>Dal</a:t>
            </a:r>
            <a:r>
              <a:rPr sz="2100" spc="-114" dirty="0">
                <a:solidFill>
                  <a:srgbClr val="0D0340"/>
                </a:solidFill>
                <a:latin typeface="Lucida Sans Unicode"/>
                <a:cs typeface="Lucida Sans Unicode"/>
              </a:rPr>
              <a:t> </a:t>
            </a:r>
            <a:r>
              <a:rPr sz="2100" spc="-30" dirty="0">
                <a:solidFill>
                  <a:srgbClr val="0D0340"/>
                </a:solidFill>
                <a:latin typeface="Lucida Sans Unicode"/>
                <a:cs typeface="Lucida Sans Unicode"/>
              </a:rPr>
              <a:t>(United)</a:t>
            </a:r>
            <a:r>
              <a:rPr sz="2100" spc="-114"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20" dirty="0">
                <a:solidFill>
                  <a:srgbClr val="0D0340"/>
                </a:solidFill>
                <a:latin typeface="Lucida Sans Unicode"/>
                <a:cs typeface="Lucida Sans Unicode"/>
              </a:rPr>
              <a:t> </a:t>
            </a:r>
            <a:r>
              <a:rPr sz="2100" spc="-45" dirty="0">
                <a:solidFill>
                  <a:srgbClr val="0D0340"/>
                </a:solidFill>
                <a:latin typeface="Lucida Sans Unicode"/>
                <a:cs typeface="Lucida Sans Unicode"/>
              </a:rPr>
              <a:t>JD(U)', </a:t>
            </a:r>
            <a:r>
              <a:rPr sz="2100" spc="-25" dirty="0">
                <a:solidFill>
                  <a:srgbClr val="0D0340"/>
                </a:solidFill>
                <a:latin typeface="Lucida Sans Unicode"/>
                <a:cs typeface="Lucida Sans Unicode"/>
              </a:rPr>
              <a:t>'Shiv</a:t>
            </a:r>
            <a:r>
              <a:rPr sz="2100" spc="-130" dirty="0">
                <a:solidFill>
                  <a:srgbClr val="0D0340"/>
                </a:solidFill>
                <a:latin typeface="Lucida Sans Unicode"/>
                <a:cs typeface="Lucida Sans Unicode"/>
              </a:rPr>
              <a:t> </a:t>
            </a:r>
            <a:r>
              <a:rPr sz="2100" dirty="0">
                <a:solidFill>
                  <a:srgbClr val="0D0340"/>
                </a:solidFill>
                <a:latin typeface="Lucida Sans Unicode"/>
                <a:cs typeface="Lucida Sans Unicode"/>
              </a:rPr>
              <a:t>Sena</a:t>
            </a:r>
            <a:r>
              <a:rPr sz="2100" spc="-120"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20" dirty="0">
                <a:solidFill>
                  <a:srgbClr val="0D0340"/>
                </a:solidFill>
                <a:latin typeface="Lucida Sans Unicode"/>
                <a:cs typeface="Lucida Sans Unicode"/>
              </a:rPr>
              <a:t> </a:t>
            </a:r>
            <a:r>
              <a:rPr sz="2100" spc="-10" dirty="0">
                <a:solidFill>
                  <a:srgbClr val="0D0340"/>
                </a:solidFill>
                <a:latin typeface="Lucida Sans Unicode"/>
                <a:cs typeface="Lucida Sans Unicode"/>
              </a:rPr>
              <a:t>SHS',</a:t>
            </a:r>
            <a:endParaRPr sz="2100">
              <a:latin typeface="Lucida Sans Unicode"/>
              <a:cs typeface="Lucida Sans Unicode"/>
            </a:endParaRPr>
          </a:p>
          <a:p>
            <a:pPr marL="1120775">
              <a:lnSpc>
                <a:spcPct val="100000"/>
              </a:lnSpc>
              <a:spcBef>
                <a:spcPts val="400"/>
              </a:spcBef>
            </a:pPr>
            <a:r>
              <a:rPr sz="2100" spc="-30" dirty="0">
                <a:solidFill>
                  <a:srgbClr val="0D0340"/>
                </a:solidFill>
                <a:latin typeface="Lucida Sans Unicode"/>
                <a:cs typeface="Lucida Sans Unicode"/>
              </a:rPr>
              <a:t>'AJSU</a:t>
            </a:r>
            <a:r>
              <a:rPr sz="2100" spc="-125" dirty="0">
                <a:solidFill>
                  <a:srgbClr val="0D0340"/>
                </a:solidFill>
                <a:latin typeface="Lucida Sans Unicode"/>
                <a:cs typeface="Lucida Sans Unicode"/>
              </a:rPr>
              <a:t> </a:t>
            </a:r>
            <a:r>
              <a:rPr sz="2100" dirty="0">
                <a:solidFill>
                  <a:srgbClr val="0D0340"/>
                </a:solidFill>
                <a:latin typeface="Lucida Sans Unicode"/>
                <a:cs typeface="Lucida Sans Unicode"/>
              </a:rPr>
              <a:t>Party</a:t>
            </a:r>
            <a:r>
              <a:rPr sz="2100" spc="-120"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20" dirty="0">
                <a:solidFill>
                  <a:srgbClr val="0D0340"/>
                </a:solidFill>
                <a:latin typeface="Lucida Sans Unicode"/>
                <a:cs typeface="Lucida Sans Unicode"/>
              </a:rPr>
              <a:t> </a:t>
            </a:r>
            <a:r>
              <a:rPr sz="2100" spc="-10" dirty="0">
                <a:solidFill>
                  <a:srgbClr val="0D0340"/>
                </a:solidFill>
                <a:latin typeface="Lucida Sans Unicode"/>
                <a:cs typeface="Lucida Sans Unicode"/>
              </a:rPr>
              <a:t>AJSUP',</a:t>
            </a:r>
            <a:endParaRPr sz="2100">
              <a:latin typeface="Lucida Sans Unicode"/>
              <a:cs typeface="Lucida Sans Unicode"/>
            </a:endParaRPr>
          </a:p>
          <a:p>
            <a:pPr marL="1120775" marR="2002155">
              <a:lnSpc>
                <a:spcPct val="116100"/>
              </a:lnSpc>
            </a:pPr>
            <a:r>
              <a:rPr sz="2100" spc="-55" dirty="0">
                <a:solidFill>
                  <a:srgbClr val="0D0340"/>
                </a:solidFill>
                <a:latin typeface="Lucida Sans Unicode"/>
                <a:cs typeface="Lucida Sans Unicode"/>
              </a:rPr>
              <a:t>'Apna</a:t>
            </a:r>
            <a:r>
              <a:rPr sz="2100" spc="-105" dirty="0">
                <a:solidFill>
                  <a:srgbClr val="0D0340"/>
                </a:solidFill>
                <a:latin typeface="Lucida Sans Unicode"/>
                <a:cs typeface="Lucida Sans Unicode"/>
              </a:rPr>
              <a:t> </a:t>
            </a:r>
            <a:r>
              <a:rPr sz="2100" spc="-45" dirty="0">
                <a:solidFill>
                  <a:srgbClr val="0D0340"/>
                </a:solidFill>
                <a:latin typeface="Lucida Sans Unicode"/>
                <a:cs typeface="Lucida Sans Unicode"/>
              </a:rPr>
              <a:t>Dal</a:t>
            </a:r>
            <a:r>
              <a:rPr sz="2100" spc="-105" dirty="0">
                <a:solidFill>
                  <a:srgbClr val="0D0340"/>
                </a:solidFill>
                <a:latin typeface="Lucida Sans Unicode"/>
                <a:cs typeface="Lucida Sans Unicode"/>
              </a:rPr>
              <a:t> </a:t>
            </a:r>
            <a:r>
              <a:rPr sz="2100" spc="-40" dirty="0">
                <a:solidFill>
                  <a:srgbClr val="0D0340"/>
                </a:solidFill>
                <a:latin typeface="Lucida Sans Unicode"/>
                <a:cs typeface="Lucida Sans Unicode"/>
              </a:rPr>
              <a:t>(Soneylal)</a:t>
            </a:r>
            <a:r>
              <a:rPr sz="2100" spc="-105"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05" dirty="0">
                <a:solidFill>
                  <a:srgbClr val="0D0340"/>
                </a:solidFill>
                <a:latin typeface="Lucida Sans Unicode"/>
                <a:cs typeface="Lucida Sans Unicode"/>
              </a:rPr>
              <a:t> </a:t>
            </a:r>
            <a:r>
              <a:rPr sz="2100" spc="-10" dirty="0">
                <a:solidFill>
                  <a:srgbClr val="0D0340"/>
                </a:solidFill>
                <a:latin typeface="Lucida Sans Unicode"/>
                <a:cs typeface="Lucida Sans Unicode"/>
              </a:rPr>
              <a:t>ADAL', </a:t>
            </a:r>
            <a:r>
              <a:rPr sz="2100" spc="-70" dirty="0">
                <a:solidFill>
                  <a:srgbClr val="0D0340"/>
                </a:solidFill>
                <a:latin typeface="Lucida Sans Unicode"/>
                <a:cs typeface="Lucida Sans Unicode"/>
              </a:rPr>
              <a:t>'Asom</a:t>
            </a:r>
            <a:r>
              <a:rPr sz="2100" spc="-105" dirty="0">
                <a:solidFill>
                  <a:srgbClr val="0D0340"/>
                </a:solidFill>
                <a:latin typeface="Lucida Sans Unicode"/>
                <a:cs typeface="Lucida Sans Unicode"/>
              </a:rPr>
              <a:t> </a:t>
            </a:r>
            <a:r>
              <a:rPr sz="2100" dirty="0">
                <a:solidFill>
                  <a:srgbClr val="0D0340"/>
                </a:solidFill>
                <a:latin typeface="Lucida Sans Unicode"/>
                <a:cs typeface="Lucida Sans Unicode"/>
              </a:rPr>
              <a:t>Gana</a:t>
            </a:r>
            <a:r>
              <a:rPr sz="2100" spc="-105" dirty="0">
                <a:solidFill>
                  <a:srgbClr val="0D0340"/>
                </a:solidFill>
                <a:latin typeface="Lucida Sans Unicode"/>
                <a:cs typeface="Lucida Sans Unicode"/>
              </a:rPr>
              <a:t> </a:t>
            </a:r>
            <a:r>
              <a:rPr sz="2100" spc="-25" dirty="0">
                <a:solidFill>
                  <a:srgbClr val="0D0340"/>
                </a:solidFill>
                <a:latin typeface="Lucida Sans Unicode"/>
                <a:cs typeface="Lucida Sans Unicode"/>
              </a:rPr>
              <a:t>Parishad</a:t>
            </a:r>
            <a:r>
              <a:rPr sz="2100" spc="-100"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05" dirty="0">
                <a:solidFill>
                  <a:srgbClr val="0D0340"/>
                </a:solidFill>
                <a:latin typeface="Lucida Sans Unicode"/>
                <a:cs typeface="Lucida Sans Unicode"/>
              </a:rPr>
              <a:t> </a:t>
            </a:r>
            <a:r>
              <a:rPr sz="2100" spc="-10" dirty="0">
                <a:solidFill>
                  <a:srgbClr val="0D0340"/>
                </a:solidFill>
                <a:latin typeface="Lucida Sans Unicode"/>
                <a:cs typeface="Lucida Sans Unicode"/>
              </a:rPr>
              <a:t>AGP',</a:t>
            </a:r>
            <a:endParaRPr sz="2100">
              <a:latin typeface="Lucida Sans Unicode"/>
              <a:cs typeface="Lucida Sans Unicode"/>
            </a:endParaRPr>
          </a:p>
          <a:p>
            <a:pPr marL="1120775" marR="5080">
              <a:lnSpc>
                <a:spcPct val="116100"/>
              </a:lnSpc>
            </a:pPr>
            <a:r>
              <a:rPr sz="2100" spc="-45" dirty="0">
                <a:solidFill>
                  <a:srgbClr val="0D0340"/>
                </a:solidFill>
                <a:latin typeface="Lucida Sans Unicode"/>
                <a:cs typeface="Lucida Sans Unicode"/>
              </a:rPr>
              <a:t>'Hindustani</a:t>
            </a:r>
            <a:r>
              <a:rPr sz="2100" spc="-110" dirty="0">
                <a:solidFill>
                  <a:srgbClr val="0D0340"/>
                </a:solidFill>
                <a:latin typeface="Lucida Sans Unicode"/>
                <a:cs typeface="Lucida Sans Unicode"/>
              </a:rPr>
              <a:t> </a:t>
            </a:r>
            <a:r>
              <a:rPr sz="2100" spc="-35" dirty="0">
                <a:solidFill>
                  <a:srgbClr val="0D0340"/>
                </a:solidFill>
                <a:latin typeface="Lucida Sans Unicode"/>
                <a:cs typeface="Lucida Sans Unicode"/>
              </a:rPr>
              <a:t>Awam</a:t>
            </a:r>
            <a:r>
              <a:rPr sz="2100" spc="-110" dirty="0">
                <a:solidFill>
                  <a:srgbClr val="0D0340"/>
                </a:solidFill>
                <a:latin typeface="Lucida Sans Unicode"/>
                <a:cs typeface="Lucida Sans Unicode"/>
              </a:rPr>
              <a:t> </a:t>
            </a:r>
            <a:r>
              <a:rPr sz="2100" spc="-10" dirty="0">
                <a:solidFill>
                  <a:srgbClr val="0D0340"/>
                </a:solidFill>
                <a:latin typeface="Lucida Sans Unicode"/>
                <a:cs typeface="Lucida Sans Unicode"/>
              </a:rPr>
              <a:t>Morcha</a:t>
            </a:r>
            <a:r>
              <a:rPr sz="2100" spc="-110" dirty="0">
                <a:solidFill>
                  <a:srgbClr val="0D0340"/>
                </a:solidFill>
                <a:latin typeface="Lucida Sans Unicode"/>
                <a:cs typeface="Lucida Sans Unicode"/>
              </a:rPr>
              <a:t> </a:t>
            </a:r>
            <a:r>
              <a:rPr sz="2100" spc="-40" dirty="0">
                <a:solidFill>
                  <a:srgbClr val="0D0340"/>
                </a:solidFill>
                <a:latin typeface="Lucida Sans Unicode"/>
                <a:cs typeface="Lucida Sans Unicode"/>
              </a:rPr>
              <a:t>(Secular)</a:t>
            </a:r>
            <a:r>
              <a:rPr sz="2100" spc="-110"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10" dirty="0">
                <a:solidFill>
                  <a:srgbClr val="0D0340"/>
                </a:solidFill>
                <a:latin typeface="Lucida Sans Unicode"/>
                <a:cs typeface="Lucida Sans Unicode"/>
              </a:rPr>
              <a:t> </a:t>
            </a:r>
            <a:r>
              <a:rPr sz="2100" spc="-10" dirty="0">
                <a:solidFill>
                  <a:srgbClr val="0D0340"/>
                </a:solidFill>
                <a:latin typeface="Lucida Sans Unicode"/>
                <a:cs typeface="Lucida Sans Unicode"/>
              </a:rPr>
              <a:t>HAMS', </a:t>
            </a:r>
            <a:r>
              <a:rPr sz="2100" spc="-25" dirty="0">
                <a:solidFill>
                  <a:srgbClr val="0D0340"/>
                </a:solidFill>
                <a:latin typeface="Lucida Sans Unicode"/>
                <a:cs typeface="Lucida Sans Unicode"/>
              </a:rPr>
              <a:t>'Janasena</a:t>
            </a:r>
            <a:r>
              <a:rPr sz="2100" spc="-110" dirty="0">
                <a:solidFill>
                  <a:srgbClr val="0D0340"/>
                </a:solidFill>
                <a:latin typeface="Lucida Sans Unicode"/>
                <a:cs typeface="Lucida Sans Unicode"/>
              </a:rPr>
              <a:t> </a:t>
            </a:r>
            <a:r>
              <a:rPr sz="2100" dirty="0">
                <a:solidFill>
                  <a:srgbClr val="0D0340"/>
                </a:solidFill>
                <a:latin typeface="Lucida Sans Unicode"/>
                <a:cs typeface="Lucida Sans Unicode"/>
              </a:rPr>
              <a:t>Party</a:t>
            </a:r>
            <a:r>
              <a:rPr sz="2100" spc="-105"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05" dirty="0">
                <a:solidFill>
                  <a:srgbClr val="0D0340"/>
                </a:solidFill>
                <a:latin typeface="Lucida Sans Unicode"/>
                <a:cs typeface="Lucida Sans Unicode"/>
              </a:rPr>
              <a:t> </a:t>
            </a:r>
            <a:r>
              <a:rPr sz="2100" spc="-10" dirty="0">
                <a:solidFill>
                  <a:srgbClr val="0D0340"/>
                </a:solidFill>
                <a:latin typeface="Lucida Sans Unicode"/>
                <a:cs typeface="Lucida Sans Unicode"/>
              </a:rPr>
              <a:t>JnP',</a:t>
            </a:r>
            <a:endParaRPr sz="2100">
              <a:latin typeface="Lucida Sans Unicode"/>
              <a:cs typeface="Lucida Sans Unicode"/>
            </a:endParaRPr>
          </a:p>
          <a:p>
            <a:pPr marL="289560">
              <a:lnSpc>
                <a:spcPct val="100000"/>
              </a:lnSpc>
              <a:spcBef>
                <a:spcPts val="405"/>
              </a:spcBef>
            </a:pPr>
            <a:r>
              <a:rPr sz="2100" spc="-30" dirty="0">
                <a:solidFill>
                  <a:srgbClr val="0D0340"/>
                </a:solidFill>
                <a:latin typeface="Lucida Sans Unicode"/>
                <a:cs typeface="Lucida Sans Unicode"/>
              </a:rPr>
              <a:t>'Janata</a:t>
            </a:r>
            <a:r>
              <a:rPr sz="2100" spc="-114" dirty="0">
                <a:solidFill>
                  <a:srgbClr val="0D0340"/>
                </a:solidFill>
                <a:latin typeface="Lucida Sans Unicode"/>
                <a:cs typeface="Lucida Sans Unicode"/>
              </a:rPr>
              <a:t> </a:t>
            </a:r>
            <a:r>
              <a:rPr sz="2100" spc="-45" dirty="0">
                <a:solidFill>
                  <a:srgbClr val="0D0340"/>
                </a:solidFill>
                <a:latin typeface="Lucida Sans Unicode"/>
                <a:cs typeface="Lucida Sans Unicode"/>
              </a:rPr>
              <a:t>Dal</a:t>
            </a:r>
            <a:r>
              <a:rPr sz="2100" spc="-114" dirty="0">
                <a:solidFill>
                  <a:srgbClr val="0D0340"/>
                </a:solidFill>
                <a:latin typeface="Lucida Sans Unicode"/>
                <a:cs typeface="Lucida Sans Unicode"/>
              </a:rPr>
              <a:t> </a:t>
            </a:r>
            <a:r>
              <a:rPr sz="2100" spc="-40" dirty="0">
                <a:solidFill>
                  <a:srgbClr val="0D0340"/>
                </a:solidFill>
                <a:latin typeface="Lucida Sans Unicode"/>
                <a:cs typeface="Lucida Sans Unicode"/>
              </a:rPr>
              <a:t>(Secular)</a:t>
            </a:r>
            <a:r>
              <a:rPr sz="2100" spc="-110"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14" dirty="0">
                <a:solidFill>
                  <a:srgbClr val="0D0340"/>
                </a:solidFill>
                <a:latin typeface="Lucida Sans Unicode"/>
                <a:cs typeface="Lucida Sans Unicode"/>
              </a:rPr>
              <a:t> </a:t>
            </a:r>
            <a:r>
              <a:rPr sz="2100" spc="-10" dirty="0">
                <a:solidFill>
                  <a:srgbClr val="0D0340"/>
                </a:solidFill>
                <a:latin typeface="Lucida Sans Unicode"/>
                <a:cs typeface="Lucida Sans Unicode"/>
              </a:rPr>
              <a:t>JD(S)',</a:t>
            </a:r>
            <a:endParaRPr sz="2100">
              <a:latin typeface="Lucida Sans Unicode"/>
              <a:cs typeface="Lucida Sans Unicode"/>
            </a:endParaRPr>
          </a:p>
          <a:p>
            <a:pPr marL="1120775" marR="708660">
              <a:lnSpc>
                <a:spcPct val="116100"/>
              </a:lnSpc>
            </a:pPr>
            <a:r>
              <a:rPr sz="2100" spc="-60" dirty="0">
                <a:solidFill>
                  <a:srgbClr val="0D0340"/>
                </a:solidFill>
                <a:latin typeface="Lucida Sans Unicode"/>
                <a:cs typeface="Lucida Sans Unicode"/>
              </a:rPr>
              <a:t>'Lok</a:t>
            </a:r>
            <a:r>
              <a:rPr sz="2100" spc="-110" dirty="0">
                <a:solidFill>
                  <a:srgbClr val="0D0340"/>
                </a:solidFill>
                <a:latin typeface="Lucida Sans Unicode"/>
                <a:cs typeface="Lucida Sans Unicode"/>
              </a:rPr>
              <a:t> </a:t>
            </a:r>
            <a:r>
              <a:rPr sz="2100" spc="-55" dirty="0">
                <a:solidFill>
                  <a:srgbClr val="0D0340"/>
                </a:solidFill>
                <a:latin typeface="Lucida Sans Unicode"/>
                <a:cs typeface="Lucida Sans Unicode"/>
              </a:rPr>
              <a:t>Janshakti</a:t>
            </a:r>
            <a:r>
              <a:rPr sz="2100" spc="-105" dirty="0">
                <a:solidFill>
                  <a:srgbClr val="0D0340"/>
                </a:solidFill>
                <a:latin typeface="Lucida Sans Unicode"/>
                <a:cs typeface="Lucida Sans Unicode"/>
              </a:rPr>
              <a:t> </a:t>
            </a:r>
            <a:r>
              <a:rPr sz="2100" spc="-10" dirty="0">
                <a:solidFill>
                  <a:srgbClr val="0D0340"/>
                </a:solidFill>
                <a:latin typeface="Lucida Sans Unicode"/>
                <a:cs typeface="Lucida Sans Unicode"/>
              </a:rPr>
              <a:t>Party(Ram</a:t>
            </a:r>
            <a:r>
              <a:rPr sz="2100" spc="-110" dirty="0">
                <a:solidFill>
                  <a:srgbClr val="0D0340"/>
                </a:solidFill>
                <a:latin typeface="Lucida Sans Unicode"/>
                <a:cs typeface="Lucida Sans Unicode"/>
              </a:rPr>
              <a:t> </a:t>
            </a:r>
            <a:r>
              <a:rPr sz="2100" spc="-75" dirty="0">
                <a:solidFill>
                  <a:srgbClr val="0D0340"/>
                </a:solidFill>
                <a:latin typeface="Lucida Sans Unicode"/>
                <a:cs typeface="Lucida Sans Unicode"/>
              </a:rPr>
              <a:t>Vilas)</a:t>
            </a:r>
            <a:r>
              <a:rPr sz="2100" spc="-105"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05" dirty="0">
                <a:solidFill>
                  <a:srgbClr val="0D0340"/>
                </a:solidFill>
                <a:latin typeface="Lucida Sans Unicode"/>
                <a:cs typeface="Lucida Sans Unicode"/>
              </a:rPr>
              <a:t> </a:t>
            </a:r>
            <a:r>
              <a:rPr sz="2100" spc="-40" dirty="0">
                <a:solidFill>
                  <a:srgbClr val="0D0340"/>
                </a:solidFill>
                <a:latin typeface="Lucida Sans Unicode"/>
                <a:cs typeface="Lucida Sans Unicode"/>
              </a:rPr>
              <a:t>LJPRV', 'Nationalist</a:t>
            </a:r>
            <a:r>
              <a:rPr sz="2100" spc="-110" dirty="0">
                <a:solidFill>
                  <a:srgbClr val="0D0340"/>
                </a:solidFill>
                <a:latin typeface="Lucida Sans Unicode"/>
                <a:cs typeface="Lucida Sans Unicode"/>
              </a:rPr>
              <a:t> </a:t>
            </a:r>
            <a:r>
              <a:rPr sz="2100" spc="-75" dirty="0">
                <a:solidFill>
                  <a:srgbClr val="0D0340"/>
                </a:solidFill>
                <a:latin typeface="Lucida Sans Unicode"/>
                <a:cs typeface="Lucida Sans Unicode"/>
              </a:rPr>
              <a:t>Congress</a:t>
            </a:r>
            <a:r>
              <a:rPr sz="2100" spc="-105" dirty="0">
                <a:solidFill>
                  <a:srgbClr val="0D0340"/>
                </a:solidFill>
                <a:latin typeface="Lucida Sans Unicode"/>
                <a:cs typeface="Lucida Sans Unicode"/>
              </a:rPr>
              <a:t> </a:t>
            </a:r>
            <a:r>
              <a:rPr sz="2100" dirty="0">
                <a:solidFill>
                  <a:srgbClr val="0D0340"/>
                </a:solidFill>
                <a:latin typeface="Lucida Sans Unicode"/>
                <a:cs typeface="Lucida Sans Unicode"/>
              </a:rPr>
              <a:t>Party</a:t>
            </a:r>
            <a:r>
              <a:rPr sz="2100" spc="-105"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05" dirty="0">
                <a:solidFill>
                  <a:srgbClr val="0D0340"/>
                </a:solidFill>
                <a:latin typeface="Lucida Sans Unicode"/>
                <a:cs typeface="Lucida Sans Unicode"/>
              </a:rPr>
              <a:t> </a:t>
            </a:r>
            <a:r>
              <a:rPr sz="2100" spc="-10" dirty="0">
                <a:solidFill>
                  <a:srgbClr val="0D0340"/>
                </a:solidFill>
                <a:latin typeface="Lucida Sans Unicode"/>
                <a:cs typeface="Lucida Sans Unicode"/>
              </a:rPr>
              <a:t>NCP', </a:t>
            </a:r>
            <a:r>
              <a:rPr sz="2100" spc="-35" dirty="0">
                <a:solidFill>
                  <a:srgbClr val="0D0340"/>
                </a:solidFill>
                <a:latin typeface="Lucida Sans Unicode"/>
                <a:cs typeface="Lucida Sans Unicode"/>
              </a:rPr>
              <a:t>'Rashtriya</a:t>
            </a:r>
            <a:r>
              <a:rPr sz="2100" spc="-100" dirty="0">
                <a:solidFill>
                  <a:srgbClr val="0D0340"/>
                </a:solidFill>
                <a:latin typeface="Lucida Sans Unicode"/>
                <a:cs typeface="Lucida Sans Unicode"/>
              </a:rPr>
              <a:t> </a:t>
            </a:r>
            <a:r>
              <a:rPr sz="2100" spc="-70" dirty="0">
                <a:solidFill>
                  <a:srgbClr val="0D0340"/>
                </a:solidFill>
                <a:latin typeface="Lucida Sans Unicode"/>
                <a:cs typeface="Lucida Sans Unicode"/>
              </a:rPr>
              <a:t>Lok</a:t>
            </a:r>
            <a:r>
              <a:rPr sz="2100" spc="-100" dirty="0">
                <a:solidFill>
                  <a:srgbClr val="0D0340"/>
                </a:solidFill>
                <a:latin typeface="Lucida Sans Unicode"/>
                <a:cs typeface="Lucida Sans Unicode"/>
              </a:rPr>
              <a:t> </a:t>
            </a:r>
            <a:r>
              <a:rPr sz="2100" spc="-45" dirty="0">
                <a:solidFill>
                  <a:srgbClr val="0D0340"/>
                </a:solidFill>
                <a:latin typeface="Lucida Sans Unicode"/>
                <a:cs typeface="Lucida Sans Unicode"/>
              </a:rPr>
              <a:t>Dal</a:t>
            </a:r>
            <a:r>
              <a:rPr sz="2100" spc="-95"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00" dirty="0">
                <a:solidFill>
                  <a:srgbClr val="0D0340"/>
                </a:solidFill>
                <a:latin typeface="Lucida Sans Unicode"/>
                <a:cs typeface="Lucida Sans Unicode"/>
              </a:rPr>
              <a:t> </a:t>
            </a:r>
            <a:r>
              <a:rPr sz="2100" spc="-10" dirty="0">
                <a:solidFill>
                  <a:srgbClr val="0D0340"/>
                </a:solidFill>
                <a:latin typeface="Lucida Sans Unicode"/>
                <a:cs typeface="Lucida Sans Unicode"/>
              </a:rPr>
              <a:t>RLD',</a:t>
            </a:r>
            <a:endParaRPr sz="2100">
              <a:latin typeface="Lucida Sans Unicode"/>
              <a:cs typeface="Lucida Sans Unicode"/>
            </a:endParaRPr>
          </a:p>
          <a:p>
            <a:pPr marL="1120775">
              <a:lnSpc>
                <a:spcPct val="100000"/>
              </a:lnSpc>
              <a:spcBef>
                <a:spcPts val="405"/>
              </a:spcBef>
            </a:pPr>
            <a:r>
              <a:rPr sz="2100" spc="-65" dirty="0">
                <a:solidFill>
                  <a:srgbClr val="0D0340"/>
                </a:solidFill>
                <a:latin typeface="Lucida Sans Unicode"/>
                <a:cs typeface="Lucida Sans Unicode"/>
              </a:rPr>
              <a:t>'Sikkim</a:t>
            </a:r>
            <a:r>
              <a:rPr sz="2100" spc="-105" dirty="0">
                <a:solidFill>
                  <a:srgbClr val="0D0340"/>
                </a:solidFill>
                <a:latin typeface="Lucida Sans Unicode"/>
                <a:cs typeface="Lucida Sans Unicode"/>
              </a:rPr>
              <a:t> </a:t>
            </a:r>
            <a:r>
              <a:rPr sz="2100" spc="-55" dirty="0">
                <a:solidFill>
                  <a:srgbClr val="0D0340"/>
                </a:solidFill>
                <a:latin typeface="Lucida Sans Unicode"/>
                <a:cs typeface="Lucida Sans Unicode"/>
              </a:rPr>
              <a:t>Krantikari</a:t>
            </a:r>
            <a:r>
              <a:rPr sz="2100" spc="-105" dirty="0">
                <a:solidFill>
                  <a:srgbClr val="0D0340"/>
                </a:solidFill>
                <a:latin typeface="Lucida Sans Unicode"/>
                <a:cs typeface="Lucida Sans Unicode"/>
              </a:rPr>
              <a:t> </a:t>
            </a:r>
            <a:r>
              <a:rPr sz="2100" spc="-10" dirty="0">
                <a:solidFill>
                  <a:srgbClr val="0D0340"/>
                </a:solidFill>
                <a:latin typeface="Lucida Sans Unicode"/>
                <a:cs typeface="Lucida Sans Unicode"/>
              </a:rPr>
              <a:t>Morcha</a:t>
            </a:r>
            <a:r>
              <a:rPr sz="2100" spc="-105" dirty="0">
                <a:solidFill>
                  <a:srgbClr val="0D0340"/>
                </a:solidFill>
                <a:latin typeface="Lucida Sans Unicode"/>
                <a:cs typeface="Lucida Sans Unicode"/>
              </a:rPr>
              <a:t> </a:t>
            </a:r>
            <a:r>
              <a:rPr sz="2100" spc="-550" dirty="0">
                <a:solidFill>
                  <a:srgbClr val="0D0340"/>
                </a:solidFill>
                <a:latin typeface="Lucida Sans Unicode"/>
                <a:cs typeface="Lucida Sans Unicode"/>
              </a:rPr>
              <a:t>-</a:t>
            </a:r>
            <a:r>
              <a:rPr sz="2100" spc="-105" dirty="0">
                <a:solidFill>
                  <a:srgbClr val="0D0340"/>
                </a:solidFill>
                <a:latin typeface="Lucida Sans Unicode"/>
                <a:cs typeface="Lucida Sans Unicode"/>
              </a:rPr>
              <a:t> </a:t>
            </a:r>
            <a:r>
              <a:rPr sz="2100" spc="-20" dirty="0">
                <a:solidFill>
                  <a:srgbClr val="0D0340"/>
                </a:solidFill>
                <a:latin typeface="Lucida Sans Unicode"/>
                <a:cs typeface="Lucida Sans Unicode"/>
              </a:rPr>
              <a:t>SKM'</a:t>
            </a:r>
            <a:endParaRPr sz="2100">
              <a:latin typeface="Lucida Sans Unicode"/>
              <a:cs typeface="Lucida Sans Unicode"/>
            </a:endParaRPr>
          </a:p>
          <a:p>
            <a:pPr marL="843915" marR="4140835">
              <a:lnSpc>
                <a:spcPct val="116100"/>
              </a:lnSpc>
            </a:pPr>
            <a:r>
              <a:rPr sz="2100" spc="-70" dirty="0">
                <a:solidFill>
                  <a:srgbClr val="0D0340"/>
                </a:solidFill>
                <a:latin typeface="Lucida Sans Unicode"/>
                <a:cs typeface="Lucida Sans Unicode"/>
              </a:rPr>
              <a:t>)</a:t>
            </a:r>
            <a:r>
              <a:rPr sz="2100" spc="-120" dirty="0">
                <a:solidFill>
                  <a:srgbClr val="0D0340"/>
                </a:solidFill>
                <a:latin typeface="Lucida Sans Unicode"/>
                <a:cs typeface="Lucida Sans Unicode"/>
              </a:rPr>
              <a:t> </a:t>
            </a:r>
            <a:r>
              <a:rPr sz="2100" spc="-25" dirty="0">
                <a:solidFill>
                  <a:srgbClr val="0D0340"/>
                </a:solidFill>
                <a:latin typeface="Lucida Sans Unicode"/>
                <a:cs typeface="Lucida Sans Unicode"/>
              </a:rPr>
              <a:t>THEN</a:t>
            </a:r>
            <a:r>
              <a:rPr sz="2100" spc="-130" dirty="0">
                <a:solidFill>
                  <a:srgbClr val="0D0340"/>
                </a:solidFill>
                <a:latin typeface="Lucida Sans Unicode"/>
                <a:cs typeface="Lucida Sans Unicode"/>
              </a:rPr>
              <a:t> </a:t>
            </a:r>
            <a:r>
              <a:rPr sz="2100" spc="-10" dirty="0">
                <a:solidFill>
                  <a:srgbClr val="0D0340"/>
                </a:solidFill>
                <a:latin typeface="Lucida Sans Unicode"/>
                <a:cs typeface="Lucida Sans Unicode"/>
              </a:rPr>
              <a:t>[Won] </a:t>
            </a:r>
            <a:r>
              <a:rPr sz="2100" dirty="0">
                <a:solidFill>
                  <a:srgbClr val="0D0340"/>
                </a:solidFill>
                <a:latin typeface="Lucida Sans Unicode"/>
                <a:cs typeface="Lucida Sans Unicode"/>
              </a:rPr>
              <a:t>ELSE</a:t>
            </a:r>
            <a:r>
              <a:rPr sz="2100" spc="-75" dirty="0">
                <a:solidFill>
                  <a:srgbClr val="0D0340"/>
                </a:solidFill>
                <a:latin typeface="Lucida Sans Unicode"/>
                <a:cs typeface="Lucida Sans Unicode"/>
              </a:rPr>
              <a:t> </a:t>
            </a:r>
            <a:r>
              <a:rPr sz="2100" spc="-50" dirty="0">
                <a:solidFill>
                  <a:srgbClr val="0D0340"/>
                </a:solidFill>
                <a:latin typeface="Lucida Sans Unicode"/>
                <a:cs typeface="Lucida Sans Unicode"/>
              </a:rPr>
              <a:t>0</a:t>
            </a:r>
            <a:endParaRPr sz="2100">
              <a:latin typeface="Lucida Sans Unicode"/>
              <a:cs typeface="Lucida Sans Unicode"/>
            </a:endParaRPr>
          </a:p>
          <a:p>
            <a:pPr marL="12700" marR="2230120" indent="553720">
              <a:lnSpc>
                <a:spcPct val="116100"/>
              </a:lnSpc>
            </a:pPr>
            <a:r>
              <a:rPr sz="2100" spc="-20" dirty="0">
                <a:solidFill>
                  <a:srgbClr val="0D0340"/>
                </a:solidFill>
                <a:latin typeface="Lucida Sans Unicode"/>
                <a:cs typeface="Lucida Sans Unicode"/>
              </a:rPr>
              <a:t>END)</a:t>
            </a:r>
            <a:r>
              <a:rPr sz="2100" spc="-125" dirty="0">
                <a:solidFill>
                  <a:srgbClr val="0D0340"/>
                </a:solidFill>
                <a:latin typeface="Lucida Sans Unicode"/>
                <a:cs typeface="Lucida Sans Unicode"/>
              </a:rPr>
              <a:t> </a:t>
            </a:r>
            <a:r>
              <a:rPr sz="2100" spc="-60" dirty="0">
                <a:solidFill>
                  <a:srgbClr val="0D0340"/>
                </a:solidFill>
                <a:latin typeface="Lucida Sans Unicode"/>
                <a:cs typeface="Lucida Sans Unicode"/>
              </a:rPr>
              <a:t>AS</a:t>
            </a:r>
            <a:r>
              <a:rPr sz="2100" spc="-120" dirty="0">
                <a:solidFill>
                  <a:srgbClr val="0D0340"/>
                </a:solidFill>
                <a:latin typeface="Lucida Sans Unicode"/>
                <a:cs typeface="Lucida Sans Unicode"/>
              </a:rPr>
              <a:t> </a:t>
            </a:r>
            <a:r>
              <a:rPr sz="2100" spc="-50" dirty="0">
                <a:solidFill>
                  <a:srgbClr val="0D0340"/>
                </a:solidFill>
                <a:latin typeface="Lucida Sans Unicode"/>
                <a:cs typeface="Lucida Sans Unicode"/>
              </a:rPr>
              <a:t>NDA_Total_Seats_Won </a:t>
            </a:r>
            <a:r>
              <a:rPr sz="2100" spc="-20" dirty="0">
                <a:solidFill>
                  <a:srgbClr val="0D0340"/>
                </a:solidFill>
                <a:latin typeface="Lucida Sans Unicode"/>
                <a:cs typeface="Lucida Sans Unicode"/>
              </a:rPr>
              <a:t>FROM</a:t>
            </a:r>
            <a:endParaRPr sz="2100">
              <a:latin typeface="Lucida Sans Unicode"/>
              <a:cs typeface="Lucida Sans Unicode"/>
            </a:endParaRPr>
          </a:p>
          <a:p>
            <a:pPr marL="289560">
              <a:lnSpc>
                <a:spcPct val="100000"/>
              </a:lnSpc>
              <a:spcBef>
                <a:spcPts val="405"/>
              </a:spcBef>
            </a:pPr>
            <a:r>
              <a:rPr sz="2100" spc="-10" dirty="0">
                <a:solidFill>
                  <a:srgbClr val="0D0340"/>
                </a:solidFill>
                <a:latin typeface="Lucida Sans Unicode"/>
                <a:cs typeface="Lucida Sans Unicode"/>
              </a:rPr>
              <a:t>partywise_results</a:t>
            </a:r>
            <a:endParaRPr sz="210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2322195"/>
          </a:xfrm>
          <a:custGeom>
            <a:avLst/>
            <a:gdLst/>
            <a:ahLst/>
            <a:cxnLst/>
            <a:rect l="l" t="t" r="r" b="b"/>
            <a:pathLst>
              <a:path w="18288000" h="2322195">
                <a:moveTo>
                  <a:pt x="18287999" y="2321641"/>
                </a:moveTo>
                <a:lnTo>
                  <a:pt x="0" y="2321641"/>
                </a:lnTo>
                <a:lnTo>
                  <a:pt x="0" y="0"/>
                </a:lnTo>
                <a:lnTo>
                  <a:pt x="18287999" y="0"/>
                </a:lnTo>
                <a:lnTo>
                  <a:pt x="18287999" y="2321641"/>
                </a:lnTo>
                <a:close/>
              </a:path>
            </a:pathLst>
          </a:custGeom>
          <a:solidFill>
            <a:srgbClr val="DFD9EC"/>
          </a:solidFill>
        </p:spPr>
        <p:txBody>
          <a:bodyPr wrap="square" lIns="0" tIns="0" rIns="0" bIns="0" rtlCol="0"/>
          <a:lstStyle/>
          <a:p>
            <a:endParaRPr/>
          </a:p>
        </p:txBody>
      </p:sp>
      <p:pic>
        <p:nvPicPr>
          <p:cNvPr id="3" name="object 3"/>
          <p:cNvPicPr/>
          <p:nvPr/>
        </p:nvPicPr>
        <p:blipFill>
          <a:blip r:embed="rId2" cstate="print"/>
          <a:stretch>
            <a:fillRect/>
          </a:stretch>
        </p:blipFill>
        <p:spPr>
          <a:xfrm>
            <a:off x="491461" y="5918933"/>
            <a:ext cx="16763999" cy="3219449"/>
          </a:xfrm>
          <a:prstGeom prst="rect">
            <a:avLst/>
          </a:prstGeom>
        </p:spPr>
      </p:pic>
      <p:sp>
        <p:nvSpPr>
          <p:cNvPr id="4" name="object 4"/>
          <p:cNvSpPr txBox="1">
            <a:spLocks noGrp="1"/>
          </p:cNvSpPr>
          <p:nvPr>
            <p:ph type="title"/>
          </p:nvPr>
        </p:nvSpPr>
        <p:spPr>
          <a:xfrm>
            <a:off x="-12700" y="274677"/>
            <a:ext cx="18188305" cy="582295"/>
          </a:xfrm>
          <a:prstGeom prst="rect">
            <a:avLst/>
          </a:prstGeom>
        </p:spPr>
        <p:txBody>
          <a:bodyPr vert="horz" wrap="square" lIns="0" tIns="12700" rIns="0" bIns="0" rtlCol="0">
            <a:spAutoFit/>
          </a:bodyPr>
          <a:lstStyle/>
          <a:p>
            <a:pPr marL="12700">
              <a:lnSpc>
                <a:spcPct val="100000"/>
              </a:lnSpc>
              <a:spcBef>
                <a:spcPts val="100"/>
              </a:spcBef>
            </a:pPr>
            <a:r>
              <a:rPr sz="3650" dirty="0"/>
              <a:t>3.</a:t>
            </a:r>
            <a:r>
              <a:rPr sz="3650" spc="-195" dirty="0"/>
              <a:t> </a:t>
            </a:r>
            <a:r>
              <a:rPr sz="3650" spc="-190" dirty="0"/>
              <a:t>Winning</a:t>
            </a:r>
            <a:r>
              <a:rPr sz="3650" spc="-195" dirty="0"/>
              <a:t> </a:t>
            </a:r>
            <a:r>
              <a:rPr sz="3650" spc="-140" dirty="0"/>
              <a:t>candidate's</a:t>
            </a:r>
            <a:r>
              <a:rPr sz="3650" spc="-195" dirty="0"/>
              <a:t> </a:t>
            </a:r>
            <a:r>
              <a:rPr sz="3650" spc="-165" dirty="0"/>
              <a:t>name,</a:t>
            </a:r>
            <a:r>
              <a:rPr sz="3650" spc="-195" dirty="0"/>
              <a:t> </a:t>
            </a:r>
            <a:r>
              <a:rPr sz="3650" spc="-85" dirty="0"/>
              <a:t>their</a:t>
            </a:r>
            <a:r>
              <a:rPr sz="3650" spc="-195" dirty="0"/>
              <a:t> </a:t>
            </a:r>
            <a:r>
              <a:rPr sz="3650" spc="-114" dirty="0"/>
              <a:t>party</a:t>
            </a:r>
            <a:r>
              <a:rPr sz="3650" spc="-195" dirty="0"/>
              <a:t> </a:t>
            </a:r>
            <a:r>
              <a:rPr sz="3650" spc="-165" dirty="0"/>
              <a:t>name,</a:t>
            </a:r>
            <a:r>
              <a:rPr sz="3650" spc="-195" dirty="0"/>
              <a:t> </a:t>
            </a:r>
            <a:r>
              <a:rPr sz="3650" dirty="0"/>
              <a:t>total</a:t>
            </a:r>
            <a:r>
              <a:rPr sz="3650" spc="-195" dirty="0"/>
              <a:t> </a:t>
            </a:r>
            <a:r>
              <a:rPr sz="3650" spc="-130" dirty="0"/>
              <a:t>votes,</a:t>
            </a:r>
            <a:r>
              <a:rPr sz="3650" spc="-190" dirty="0"/>
              <a:t> </a:t>
            </a:r>
            <a:r>
              <a:rPr sz="3650" spc="-204" dirty="0"/>
              <a:t>and</a:t>
            </a:r>
            <a:r>
              <a:rPr sz="3650" spc="-195" dirty="0"/>
              <a:t> </a:t>
            </a:r>
            <a:r>
              <a:rPr sz="3650" spc="-45" dirty="0"/>
              <a:t>the</a:t>
            </a:r>
            <a:r>
              <a:rPr sz="3650" spc="-195" dirty="0"/>
              <a:t> </a:t>
            </a:r>
            <a:r>
              <a:rPr sz="3650" spc="-220" dirty="0"/>
              <a:t>margin</a:t>
            </a:r>
            <a:r>
              <a:rPr sz="3650" spc="-195" dirty="0"/>
              <a:t> </a:t>
            </a:r>
            <a:r>
              <a:rPr sz="3650" spc="-65" dirty="0"/>
              <a:t>of</a:t>
            </a:r>
            <a:r>
              <a:rPr sz="3650" spc="-195" dirty="0"/>
              <a:t> </a:t>
            </a:r>
            <a:r>
              <a:rPr sz="3650" spc="-155" dirty="0"/>
              <a:t>victory</a:t>
            </a:r>
            <a:r>
              <a:rPr sz="3650" spc="-195" dirty="0"/>
              <a:t> </a:t>
            </a:r>
            <a:r>
              <a:rPr sz="3650" spc="-105" dirty="0"/>
              <a:t>for</a:t>
            </a:r>
            <a:r>
              <a:rPr sz="3650" spc="-195" dirty="0"/>
              <a:t> </a:t>
            </a:r>
            <a:r>
              <a:rPr sz="3650" spc="-50" dirty="0"/>
              <a:t>a</a:t>
            </a:r>
            <a:endParaRPr sz="3650"/>
          </a:p>
        </p:txBody>
      </p:sp>
      <p:sp>
        <p:nvSpPr>
          <p:cNvPr id="5" name="object 5"/>
          <p:cNvSpPr txBox="1"/>
          <p:nvPr/>
        </p:nvSpPr>
        <p:spPr>
          <a:xfrm>
            <a:off x="-12700" y="922377"/>
            <a:ext cx="6605270" cy="582295"/>
          </a:xfrm>
          <a:prstGeom prst="rect">
            <a:avLst/>
          </a:prstGeom>
        </p:spPr>
        <p:txBody>
          <a:bodyPr vert="horz" wrap="square" lIns="0" tIns="12700" rIns="0" bIns="0" rtlCol="0">
            <a:spAutoFit/>
          </a:bodyPr>
          <a:lstStyle/>
          <a:p>
            <a:pPr marL="12700">
              <a:lnSpc>
                <a:spcPct val="100000"/>
              </a:lnSpc>
              <a:spcBef>
                <a:spcPts val="100"/>
              </a:spcBef>
            </a:pPr>
            <a:r>
              <a:rPr sz="3650" b="1" spc="-140" dirty="0">
                <a:latin typeface="Arial"/>
                <a:cs typeface="Arial"/>
              </a:rPr>
              <a:t>specific</a:t>
            </a:r>
            <a:r>
              <a:rPr sz="3650" b="1" spc="-195" dirty="0">
                <a:latin typeface="Arial"/>
                <a:cs typeface="Arial"/>
              </a:rPr>
              <a:t> </a:t>
            </a:r>
            <a:r>
              <a:rPr sz="3650" b="1" spc="-30" dirty="0">
                <a:latin typeface="Arial"/>
                <a:cs typeface="Arial"/>
              </a:rPr>
              <a:t>state</a:t>
            </a:r>
            <a:r>
              <a:rPr sz="3650" b="1" spc="-195" dirty="0">
                <a:latin typeface="Arial"/>
                <a:cs typeface="Arial"/>
              </a:rPr>
              <a:t> </a:t>
            </a:r>
            <a:r>
              <a:rPr sz="3650" b="1" spc="-204" dirty="0">
                <a:latin typeface="Arial"/>
                <a:cs typeface="Arial"/>
              </a:rPr>
              <a:t>and</a:t>
            </a:r>
            <a:r>
              <a:rPr sz="3650" b="1" spc="-195" dirty="0">
                <a:latin typeface="Arial"/>
                <a:cs typeface="Arial"/>
              </a:rPr>
              <a:t> </a:t>
            </a:r>
            <a:r>
              <a:rPr sz="3650" b="1" spc="-155" dirty="0">
                <a:latin typeface="Arial"/>
                <a:cs typeface="Arial"/>
              </a:rPr>
              <a:t>constituency?</a:t>
            </a:r>
            <a:endParaRPr sz="3650">
              <a:latin typeface="Arial"/>
              <a:cs typeface="Arial"/>
            </a:endParaRPr>
          </a:p>
        </p:txBody>
      </p:sp>
      <p:sp>
        <p:nvSpPr>
          <p:cNvPr id="6" name="object 6"/>
          <p:cNvSpPr txBox="1"/>
          <p:nvPr/>
        </p:nvSpPr>
        <p:spPr>
          <a:xfrm>
            <a:off x="478760" y="2515235"/>
            <a:ext cx="13874115" cy="2254250"/>
          </a:xfrm>
          <a:prstGeom prst="rect">
            <a:avLst/>
          </a:prstGeom>
        </p:spPr>
        <p:txBody>
          <a:bodyPr vert="horz" wrap="square" lIns="0" tIns="12700" rIns="0" bIns="0" rtlCol="0">
            <a:spAutoFit/>
          </a:bodyPr>
          <a:lstStyle/>
          <a:p>
            <a:pPr marL="12700" marR="5080">
              <a:lnSpc>
                <a:spcPct val="116100"/>
              </a:lnSpc>
              <a:spcBef>
                <a:spcPts val="100"/>
              </a:spcBef>
            </a:pPr>
            <a:r>
              <a:rPr sz="2100" spc="-50" dirty="0">
                <a:latin typeface="Lucida Sans Unicode"/>
                <a:cs typeface="Lucida Sans Unicode"/>
              </a:rPr>
              <a:t>SELECT</a:t>
            </a:r>
            <a:r>
              <a:rPr sz="2100" spc="-60" dirty="0">
                <a:latin typeface="Lucida Sans Unicode"/>
                <a:cs typeface="Lucida Sans Unicode"/>
              </a:rPr>
              <a:t> cr.Winning_Candidate, </a:t>
            </a:r>
            <a:r>
              <a:rPr sz="2100" spc="-40" dirty="0">
                <a:latin typeface="Lucida Sans Unicode"/>
                <a:cs typeface="Lucida Sans Unicode"/>
              </a:rPr>
              <a:t>p.Party,</a:t>
            </a:r>
            <a:r>
              <a:rPr sz="2100" spc="-60" dirty="0">
                <a:latin typeface="Lucida Sans Unicode"/>
                <a:cs typeface="Lucida Sans Unicode"/>
              </a:rPr>
              <a:t> </a:t>
            </a:r>
            <a:r>
              <a:rPr sz="2100" spc="-65" dirty="0">
                <a:latin typeface="Lucida Sans Unicode"/>
                <a:cs typeface="Lucida Sans Unicode"/>
              </a:rPr>
              <a:t>p.party_alliance,</a:t>
            </a:r>
            <a:r>
              <a:rPr sz="2100" spc="-60" dirty="0">
                <a:latin typeface="Lucida Sans Unicode"/>
                <a:cs typeface="Lucida Sans Unicode"/>
              </a:rPr>
              <a:t> </a:t>
            </a:r>
            <a:r>
              <a:rPr sz="2100" spc="-75" dirty="0">
                <a:latin typeface="Lucida Sans Unicode"/>
                <a:cs typeface="Lucida Sans Unicode"/>
              </a:rPr>
              <a:t>cr.Total_Votes,</a:t>
            </a:r>
            <a:r>
              <a:rPr sz="2100" spc="-55" dirty="0">
                <a:latin typeface="Lucida Sans Unicode"/>
                <a:cs typeface="Lucida Sans Unicode"/>
              </a:rPr>
              <a:t> cr.Margin,</a:t>
            </a:r>
            <a:r>
              <a:rPr sz="2100" spc="-60" dirty="0">
                <a:latin typeface="Lucida Sans Unicode"/>
                <a:cs typeface="Lucida Sans Unicode"/>
              </a:rPr>
              <a:t> cr.Constituency_Name, </a:t>
            </a:r>
            <a:r>
              <a:rPr sz="2100" spc="-10" dirty="0">
                <a:latin typeface="Lucida Sans Unicode"/>
                <a:cs typeface="Lucida Sans Unicode"/>
              </a:rPr>
              <a:t>s.State </a:t>
            </a:r>
            <a:r>
              <a:rPr sz="2100" dirty="0">
                <a:latin typeface="Lucida Sans Unicode"/>
                <a:cs typeface="Lucida Sans Unicode"/>
              </a:rPr>
              <a:t>FROM</a:t>
            </a:r>
            <a:r>
              <a:rPr sz="2100" spc="-35" dirty="0">
                <a:latin typeface="Lucida Sans Unicode"/>
                <a:cs typeface="Lucida Sans Unicode"/>
              </a:rPr>
              <a:t> </a:t>
            </a:r>
            <a:r>
              <a:rPr sz="2100" spc="-60" dirty="0">
                <a:latin typeface="Lucida Sans Unicode"/>
                <a:cs typeface="Lucida Sans Unicode"/>
              </a:rPr>
              <a:t>constituencywise_results</a:t>
            </a:r>
            <a:r>
              <a:rPr sz="2100" spc="-30" dirty="0">
                <a:latin typeface="Lucida Sans Unicode"/>
                <a:cs typeface="Lucida Sans Unicode"/>
              </a:rPr>
              <a:t> </a:t>
            </a:r>
            <a:r>
              <a:rPr sz="2100" spc="-25" dirty="0">
                <a:latin typeface="Lucida Sans Unicode"/>
                <a:cs typeface="Lucida Sans Unicode"/>
              </a:rPr>
              <a:t>cr</a:t>
            </a:r>
            <a:endParaRPr sz="2100">
              <a:latin typeface="Lucida Sans Unicode"/>
              <a:cs typeface="Lucida Sans Unicode"/>
            </a:endParaRPr>
          </a:p>
          <a:p>
            <a:pPr marL="12700">
              <a:lnSpc>
                <a:spcPct val="100000"/>
              </a:lnSpc>
              <a:spcBef>
                <a:spcPts val="405"/>
              </a:spcBef>
            </a:pPr>
            <a:r>
              <a:rPr sz="2100" spc="-20" dirty="0">
                <a:latin typeface="Lucida Sans Unicode"/>
                <a:cs typeface="Lucida Sans Unicode"/>
              </a:rPr>
              <a:t>JOIN</a:t>
            </a:r>
            <a:r>
              <a:rPr sz="2100" spc="-100" dirty="0">
                <a:latin typeface="Lucida Sans Unicode"/>
                <a:cs typeface="Lucida Sans Unicode"/>
              </a:rPr>
              <a:t> </a:t>
            </a:r>
            <a:r>
              <a:rPr sz="2100" spc="-45" dirty="0">
                <a:latin typeface="Lucida Sans Unicode"/>
                <a:cs typeface="Lucida Sans Unicode"/>
              </a:rPr>
              <a:t>partywise_results</a:t>
            </a:r>
            <a:r>
              <a:rPr sz="2100" spc="-100" dirty="0">
                <a:latin typeface="Lucida Sans Unicode"/>
                <a:cs typeface="Lucida Sans Unicode"/>
              </a:rPr>
              <a:t> </a:t>
            </a:r>
            <a:r>
              <a:rPr sz="2100" spc="-60" dirty="0">
                <a:latin typeface="Lucida Sans Unicode"/>
                <a:cs typeface="Lucida Sans Unicode"/>
              </a:rPr>
              <a:t>p</a:t>
            </a:r>
            <a:r>
              <a:rPr sz="2100" spc="-100" dirty="0">
                <a:latin typeface="Lucida Sans Unicode"/>
                <a:cs typeface="Lucida Sans Unicode"/>
              </a:rPr>
              <a:t> </a:t>
            </a:r>
            <a:r>
              <a:rPr sz="2100" dirty="0">
                <a:latin typeface="Lucida Sans Unicode"/>
                <a:cs typeface="Lucida Sans Unicode"/>
              </a:rPr>
              <a:t>ON</a:t>
            </a:r>
            <a:r>
              <a:rPr sz="2100" spc="-100" dirty="0">
                <a:latin typeface="Lucida Sans Unicode"/>
                <a:cs typeface="Lucida Sans Unicode"/>
              </a:rPr>
              <a:t> </a:t>
            </a:r>
            <a:r>
              <a:rPr sz="2100" spc="-45" dirty="0">
                <a:latin typeface="Lucida Sans Unicode"/>
                <a:cs typeface="Lucida Sans Unicode"/>
              </a:rPr>
              <a:t>cr.Party_ID</a:t>
            </a:r>
            <a:r>
              <a:rPr sz="2100" spc="-100" dirty="0">
                <a:latin typeface="Lucida Sans Unicode"/>
                <a:cs typeface="Lucida Sans Unicode"/>
              </a:rPr>
              <a:t> </a:t>
            </a:r>
            <a:r>
              <a:rPr sz="2100" spc="-490" dirty="0">
                <a:latin typeface="Lucida Sans Unicode"/>
                <a:cs typeface="Lucida Sans Unicode"/>
              </a:rPr>
              <a:t>=</a:t>
            </a:r>
            <a:r>
              <a:rPr sz="2100" spc="-100" dirty="0">
                <a:latin typeface="Lucida Sans Unicode"/>
                <a:cs typeface="Lucida Sans Unicode"/>
              </a:rPr>
              <a:t> </a:t>
            </a:r>
            <a:r>
              <a:rPr sz="2100" spc="-10" dirty="0">
                <a:latin typeface="Lucida Sans Unicode"/>
                <a:cs typeface="Lucida Sans Unicode"/>
              </a:rPr>
              <a:t>p.Party_ID</a:t>
            </a:r>
            <a:endParaRPr sz="2100">
              <a:latin typeface="Lucida Sans Unicode"/>
              <a:cs typeface="Lucida Sans Unicode"/>
            </a:endParaRPr>
          </a:p>
          <a:p>
            <a:pPr marL="12700" marR="3176905">
              <a:lnSpc>
                <a:spcPct val="116100"/>
              </a:lnSpc>
            </a:pPr>
            <a:r>
              <a:rPr sz="2100" spc="-20" dirty="0">
                <a:latin typeface="Lucida Sans Unicode"/>
                <a:cs typeface="Lucida Sans Unicode"/>
              </a:rPr>
              <a:t>JOIN</a:t>
            </a:r>
            <a:r>
              <a:rPr sz="2100" spc="-80" dirty="0">
                <a:latin typeface="Lucida Sans Unicode"/>
                <a:cs typeface="Lucida Sans Unicode"/>
              </a:rPr>
              <a:t> </a:t>
            </a:r>
            <a:r>
              <a:rPr sz="2100" spc="-45" dirty="0">
                <a:latin typeface="Lucida Sans Unicode"/>
                <a:cs typeface="Lucida Sans Unicode"/>
              </a:rPr>
              <a:t>statewise_results</a:t>
            </a:r>
            <a:r>
              <a:rPr sz="2100" spc="-75" dirty="0">
                <a:latin typeface="Lucida Sans Unicode"/>
                <a:cs typeface="Lucida Sans Unicode"/>
              </a:rPr>
              <a:t> </a:t>
            </a:r>
            <a:r>
              <a:rPr sz="2100" spc="-55" dirty="0">
                <a:latin typeface="Lucida Sans Unicode"/>
                <a:cs typeface="Lucida Sans Unicode"/>
              </a:rPr>
              <a:t>sr</a:t>
            </a:r>
            <a:r>
              <a:rPr sz="2100" spc="-75" dirty="0">
                <a:latin typeface="Lucida Sans Unicode"/>
                <a:cs typeface="Lucida Sans Unicode"/>
              </a:rPr>
              <a:t> </a:t>
            </a:r>
            <a:r>
              <a:rPr sz="2100" dirty="0">
                <a:latin typeface="Lucida Sans Unicode"/>
                <a:cs typeface="Lucida Sans Unicode"/>
              </a:rPr>
              <a:t>ON</a:t>
            </a:r>
            <a:r>
              <a:rPr sz="2100" spc="-75" dirty="0">
                <a:latin typeface="Lucida Sans Unicode"/>
                <a:cs typeface="Lucida Sans Unicode"/>
              </a:rPr>
              <a:t> </a:t>
            </a:r>
            <a:r>
              <a:rPr sz="2100" spc="-50" dirty="0">
                <a:latin typeface="Lucida Sans Unicode"/>
                <a:cs typeface="Lucida Sans Unicode"/>
              </a:rPr>
              <a:t>cr.Parliament_Constituency</a:t>
            </a:r>
            <a:r>
              <a:rPr sz="2100" spc="-75" dirty="0">
                <a:latin typeface="Lucida Sans Unicode"/>
                <a:cs typeface="Lucida Sans Unicode"/>
              </a:rPr>
              <a:t> </a:t>
            </a:r>
            <a:r>
              <a:rPr sz="2100" spc="-490" dirty="0">
                <a:latin typeface="Lucida Sans Unicode"/>
                <a:cs typeface="Lucida Sans Unicode"/>
              </a:rPr>
              <a:t>=</a:t>
            </a:r>
            <a:r>
              <a:rPr sz="2100" spc="-75" dirty="0">
                <a:latin typeface="Lucida Sans Unicode"/>
                <a:cs typeface="Lucida Sans Unicode"/>
              </a:rPr>
              <a:t> </a:t>
            </a:r>
            <a:r>
              <a:rPr sz="2100" spc="-40" dirty="0">
                <a:latin typeface="Lucida Sans Unicode"/>
                <a:cs typeface="Lucida Sans Unicode"/>
              </a:rPr>
              <a:t>sr.Parliament_Constituency </a:t>
            </a:r>
            <a:r>
              <a:rPr sz="2100" spc="-20" dirty="0">
                <a:latin typeface="Lucida Sans Unicode"/>
                <a:cs typeface="Lucida Sans Unicode"/>
              </a:rPr>
              <a:t>JOIN</a:t>
            </a:r>
            <a:r>
              <a:rPr sz="2100" spc="-110" dirty="0">
                <a:latin typeface="Lucida Sans Unicode"/>
                <a:cs typeface="Lucida Sans Unicode"/>
              </a:rPr>
              <a:t> </a:t>
            </a:r>
            <a:r>
              <a:rPr sz="2100" spc="-40" dirty="0">
                <a:latin typeface="Lucida Sans Unicode"/>
                <a:cs typeface="Lucida Sans Unicode"/>
              </a:rPr>
              <a:t>states</a:t>
            </a:r>
            <a:r>
              <a:rPr sz="2100" spc="-110" dirty="0">
                <a:latin typeface="Lucida Sans Unicode"/>
                <a:cs typeface="Lucida Sans Unicode"/>
              </a:rPr>
              <a:t> </a:t>
            </a:r>
            <a:r>
              <a:rPr sz="2100" spc="-85" dirty="0">
                <a:latin typeface="Lucida Sans Unicode"/>
                <a:cs typeface="Lucida Sans Unicode"/>
              </a:rPr>
              <a:t>s</a:t>
            </a:r>
            <a:r>
              <a:rPr sz="2100" spc="-110" dirty="0">
                <a:latin typeface="Lucida Sans Unicode"/>
                <a:cs typeface="Lucida Sans Unicode"/>
              </a:rPr>
              <a:t> </a:t>
            </a:r>
            <a:r>
              <a:rPr sz="2100" dirty="0">
                <a:latin typeface="Lucida Sans Unicode"/>
                <a:cs typeface="Lucida Sans Unicode"/>
              </a:rPr>
              <a:t>ON</a:t>
            </a:r>
            <a:r>
              <a:rPr sz="2100" spc="-110" dirty="0">
                <a:latin typeface="Lucida Sans Unicode"/>
                <a:cs typeface="Lucida Sans Unicode"/>
              </a:rPr>
              <a:t> </a:t>
            </a:r>
            <a:r>
              <a:rPr sz="2100" spc="-45" dirty="0">
                <a:latin typeface="Lucida Sans Unicode"/>
                <a:cs typeface="Lucida Sans Unicode"/>
              </a:rPr>
              <a:t>sr.State_ID</a:t>
            </a:r>
            <a:r>
              <a:rPr sz="2100" spc="-110" dirty="0">
                <a:latin typeface="Lucida Sans Unicode"/>
                <a:cs typeface="Lucida Sans Unicode"/>
              </a:rPr>
              <a:t> </a:t>
            </a:r>
            <a:r>
              <a:rPr sz="2100" spc="-490" dirty="0">
                <a:latin typeface="Lucida Sans Unicode"/>
                <a:cs typeface="Lucida Sans Unicode"/>
              </a:rPr>
              <a:t>=</a:t>
            </a:r>
            <a:r>
              <a:rPr sz="2100" spc="-110" dirty="0">
                <a:latin typeface="Lucida Sans Unicode"/>
                <a:cs typeface="Lucida Sans Unicode"/>
              </a:rPr>
              <a:t> </a:t>
            </a:r>
            <a:r>
              <a:rPr sz="2100" spc="-10" dirty="0">
                <a:latin typeface="Lucida Sans Unicode"/>
                <a:cs typeface="Lucida Sans Unicode"/>
              </a:rPr>
              <a:t>s.State_ID</a:t>
            </a:r>
            <a:endParaRPr sz="2100">
              <a:latin typeface="Lucida Sans Unicode"/>
              <a:cs typeface="Lucida Sans Unicode"/>
            </a:endParaRPr>
          </a:p>
          <a:p>
            <a:pPr marL="12700">
              <a:lnSpc>
                <a:spcPct val="100000"/>
              </a:lnSpc>
              <a:spcBef>
                <a:spcPts val="400"/>
              </a:spcBef>
            </a:pPr>
            <a:r>
              <a:rPr sz="2100" dirty="0">
                <a:latin typeface="Lucida Sans Unicode"/>
                <a:cs typeface="Lucida Sans Unicode"/>
              </a:rPr>
              <a:t>WHERE</a:t>
            </a:r>
            <a:r>
              <a:rPr sz="2100" spc="-90" dirty="0">
                <a:latin typeface="Lucida Sans Unicode"/>
                <a:cs typeface="Lucida Sans Unicode"/>
              </a:rPr>
              <a:t> </a:t>
            </a:r>
            <a:r>
              <a:rPr sz="2100" spc="-40" dirty="0">
                <a:latin typeface="Lucida Sans Unicode"/>
                <a:cs typeface="Lucida Sans Unicode"/>
              </a:rPr>
              <a:t>s.State</a:t>
            </a:r>
            <a:r>
              <a:rPr sz="2100" spc="-85" dirty="0">
                <a:latin typeface="Lucida Sans Unicode"/>
                <a:cs typeface="Lucida Sans Unicode"/>
              </a:rPr>
              <a:t> </a:t>
            </a:r>
            <a:r>
              <a:rPr sz="2100" spc="-490" dirty="0">
                <a:latin typeface="Lucida Sans Unicode"/>
                <a:cs typeface="Lucida Sans Unicode"/>
              </a:rPr>
              <a:t>=</a:t>
            </a:r>
            <a:r>
              <a:rPr sz="2100" spc="-85" dirty="0">
                <a:latin typeface="Lucida Sans Unicode"/>
                <a:cs typeface="Lucida Sans Unicode"/>
              </a:rPr>
              <a:t> </a:t>
            </a:r>
            <a:r>
              <a:rPr sz="2100" spc="-10" dirty="0">
                <a:latin typeface="Lucida Sans Unicode"/>
                <a:cs typeface="Lucida Sans Unicode"/>
              </a:rPr>
              <a:t>'Uttar</a:t>
            </a:r>
            <a:r>
              <a:rPr sz="2100" spc="-85" dirty="0">
                <a:latin typeface="Lucida Sans Unicode"/>
                <a:cs typeface="Lucida Sans Unicode"/>
              </a:rPr>
              <a:t> </a:t>
            </a:r>
            <a:r>
              <a:rPr sz="2100" spc="-10" dirty="0">
                <a:latin typeface="Lucida Sans Unicode"/>
                <a:cs typeface="Lucida Sans Unicode"/>
              </a:rPr>
              <a:t>Pradesh'</a:t>
            </a:r>
            <a:r>
              <a:rPr sz="2100" spc="-85" dirty="0">
                <a:latin typeface="Lucida Sans Unicode"/>
                <a:cs typeface="Lucida Sans Unicode"/>
              </a:rPr>
              <a:t> </a:t>
            </a:r>
            <a:r>
              <a:rPr sz="2100" spc="-70" dirty="0">
                <a:latin typeface="Lucida Sans Unicode"/>
                <a:cs typeface="Lucida Sans Unicode"/>
              </a:rPr>
              <a:t>AND</a:t>
            </a:r>
            <a:r>
              <a:rPr sz="2100" spc="-90" dirty="0">
                <a:latin typeface="Lucida Sans Unicode"/>
                <a:cs typeface="Lucida Sans Unicode"/>
              </a:rPr>
              <a:t> </a:t>
            </a:r>
            <a:r>
              <a:rPr sz="2100" spc="-50" dirty="0">
                <a:latin typeface="Lucida Sans Unicode"/>
                <a:cs typeface="Lucida Sans Unicode"/>
              </a:rPr>
              <a:t>cr.Constituency_Name</a:t>
            </a:r>
            <a:r>
              <a:rPr sz="2100" spc="-85" dirty="0">
                <a:latin typeface="Lucida Sans Unicode"/>
                <a:cs typeface="Lucida Sans Unicode"/>
              </a:rPr>
              <a:t> </a:t>
            </a:r>
            <a:r>
              <a:rPr sz="2100" spc="-490" dirty="0">
                <a:latin typeface="Lucida Sans Unicode"/>
                <a:cs typeface="Lucida Sans Unicode"/>
              </a:rPr>
              <a:t>=</a:t>
            </a:r>
            <a:r>
              <a:rPr sz="2100" spc="-85" dirty="0">
                <a:latin typeface="Lucida Sans Unicode"/>
                <a:cs typeface="Lucida Sans Unicode"/>
              </a:rPr>
              <a:t> </a:t>
            </a:r>
            <a:r>
              <a:rPr sz="2100" spc="-10" dirty="0">
                <a:latin typeface="Lucida Sans Unicode"/>
                <a:cs typeface="Lucida Sans Unicode"/>
              </a:rPr>
              <a:t>'AMETHI';</a:t>
            </a:r>
            <a:endParaRPr sz="210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4190" cy="2242820"/>
          </a:xfrm>
          <a:custGeom>
            <a:avLst/>
            <a:gdLst/>
            <a:ahLst/>
            <a:cxnLst/>
            <a:rect l="l" t="t" r="r" b="b"/>
            <a:pathLst>
              <a:path w="18284190" h="2242820">
                <a:moveTo>
                  <a:pt x="18283714" y="2242755"/>
                </a:moveTo>
                <a:lnTo>
                  <a:pt x="0" y="2242755"/>
                </a:lnTo>
                <a:lnTo>
                  <a:pt x="0" y="0"/>
                </a:lnTo>
                <a:lnTo>
                  <a:pt x="18283714" y="0"/>
                </a:lnTo>
                <a:lnTo>
                  <a:pt x="18283714" y="2242755"/>
                </a:lnTo>
                <a:close/>
              </a:path>
            </a:pathLst>
          </a:custGeom>
          <a:solidFill>
            <a:srgbClr val="DFD9EC"/>
          </a:solidFill>
        </p:spPr>
        <p:txBody>
          <a:bodyPr wrap="square" lIns="0" tIns="0" rIns="0" bIns="0" rtlCol="0"/>
          <a:lstStyle/>
          <a:p>
            <a:endParaRPr/>
          </a:p>
        </p:txBody>
      </p:sp>
      <p:pic>
        <p:nvPicPr>
          <p:cNvPr id="3" name="object 3"/>
          <p:cNvPicPr/>
          <p:nvPr/>
        </p:nvPicPr>
        <p:blipFill>
          <a:blip r:embed="rId2" cstate="print"/>
          <a:stretch>
            <a:fillRect/>
          </a:stretch>
        </p:blipFill>
        <p:spPr>
          <a:xfrm>
            <a:off x="10361399" y="3995755"/>
            <a:ext cx="4991099" cy="4324349"/>
          </a:xfrm>
          <a:prstGeom prst="rect">
            <a:avLst/>
          </a:prstGeom>
        </p:spPr>
      </p:pic>
      <p:sp>
        <p:nvSpPr>
          <p:cNvPr id="4" name="object 4"/>
          <p:cNvSpPr txBox="1">
            <a:spLocks noGrp="1"/>
          </p:cNvSpPr>
          <p:nvPr>
            <p:ph type="title"/>
          </p:nvPr>
        </p:nvSpPr>
        <p:spPr>
          <a:prstGeom prst="rect">
            <a:avLst/>
          </a:prstGeom>
        </p:spPr>
        <p:txBody>
          <a:bodyPr vert="horz" wrap="square" lIns="0" tIns="537844" rIns="0" bIns="0" rtlCol="0">
            <a:spAutoFit/>
          </a:bodyPr>
          <a:lstStyle/>
          <a:p>
            <a:pPr marL="304165">
              <a:lnSpc>
                <a:spcPct val="100000"/>
              </a:lnSpc>
              <a:spcBef>
                <a:spcPts val="100"/>
              </a:spcBef>
            </a:pPr>
            <a:r>
              <a:rPr dirty="0"/>
              <a:t>4.</a:t>
            </a:r>
            <a:r>
              <a:rPr spc="-204" dirty="0"/>
              <a:t> </a:t>
            </a:r>
            <a:r>
              <a:rPr spc="-165" dirty="0"/>
              <a:t>Which</a:t>
            </a:r>
            <a:r>
              <a:rPr spc="-200" dirty="0"/>
              <a:t> </a:t>
            </a:r>
            <a:r>
              <a:rPr spc="-114" dirty="0"/>
              <a:t>political</a:t>
            </a:r>
            <a:r>
              <a:rPr spc="-204" dirty="0"/>
              <a:t> </a:t>
            </a:r>
            <a:r>
              <a:rPr spc="-125" dirty="0"/>
              <a:t>parties</a:t>
            </a:r>
            <a:r>
              <a:rPr spc="-200" dirty="0"/>
              <a:t> </a:t>
            </a:r>
            <a:r>
              <a:rPr spc="-135" dirty="0"/>
              <a:t>performed</a:t>
            </a:r>
            <a:r>
              <a:rPr spc="-200" dirty="0"/>
              <a:t> </a:t>
            </a:r>
            <a:r>
              <a:rPr spc="-105" dirty="0"/>
              <a:t>best</a:t>
            </a:r>
            <a:r>
              <a:rPr spc="-204" dirty="0"/>
              <a:t> </a:t>
            </a:r>
            <a:r>
              <a:rPr spc="-210" dirty="0"/>
              <a:t>in</a:t>
            </a:r>
            <a:r>
              <a:rPr spc="-200" dirty="0"/>
              <a:t> </a:t>
            </a:r>
            <a:r>
              <a:rPr spc="-125" dirty="0"/>
              <a:t>terms</a:t>
            </a:r>
            <a:r>
              <a:rPr spc="-204" dirty="0"/>
              <a:t> </a:t>
            </a:r>
            <a:r>
              <a:rPr spc="-75" dirty="0"/>
              <a:t>of</a:t>
            </a:r>
            <a:r>
              <a:rPr spc="-200" dirty="0"/>
              <a:t> </a:t>
            </a:r>
            <a:r>
              <a:rPr spc="-165" dirty="0"/>
              <a:t>seats</a:t>
            </a:r>
            <a:r>
              <a:rPr spc="-200" dirty="0"/>
              <a:t> </a:t>
            </a:r>
            <a:r>
              <a:rPr spc="-350" dirty="0"/>
              <a:t>won?</a:t>
            </a:r>
          </a:p>
        </p:txBody>
      </p:sp>
      <p:sp>
        <p:nvSpPr>
          <p:cNvPr id="5" name="object 5"/>
          <p:cNvSpPr txBox="1"/>
          <p:nvPr/>
        </p:nvSpPr>
        <p:spPr>
          <a:xfrm>
            <a:off x="715752" y="2967400"/>
            <a:ext cx="7357745" cy="5845175"/>
          </a:xfrm>
          <a:prstGeom prst="rect">
            <a:avLst/>
          </a:prstGeom>
        </p:spPr>
        <p:txBody>
          <a:bodyPr vert="horz" wrap="square" lIns="0" tIns="78740" rIns="0" bIns="0" rtlCol="0">
            <a:spAutoFit/>
          </a:bodyPr>
          <a:lstStyle/>
          <a:p>
            <a:pPr marL="12700">
              <a:lnSpc>
                <a:spcPct val="100000"/>
              </a:lnSpc>
              <a:spcBef>
                <a:spcPts val="620"/>
              </a:spcBef>
            </a:pPr>
            <a:r>
              <a:rPr sz="2500" spc="-10" dirty="0">
                <a:latin typeface="Lucida Sans Unicode"/>
                <a:cs typeface="Lucida Sans Unicode"/>
              </a:rPr>
              <a:t>SELECT</a:t>
            </a:r>
            <a:endParaRPr sz="2500">
              <a:latin typeface="Lucida Sans Unicode"/>
              <a:cs typeface="Lucida Sans Unicode"/>
            </a:endParaRPr>
          </a:p>
          <a:p>
            <a:pPr marL="345440" marR="773430">
              <a:lnSpc>
                <a:spcPct val="117500"/>
              </a:lnSpc>
            </a:pPr>
            <a:r>
              <a:rPr sz="2500" spc="-10" dirty="0">
                <a:latin typeface="Lucida Sans Unicode"/>
                <a:cs typeface="Lucida Sans Unicode"/>
              </a:rPr>
              <a:t>p.party_alliance, </a:t>
            </a:r>
            <a:r>
              <a:rPr sz="2500" spc="-65" dirty="0">
                <a:latin typeface="Lucida Sans Unicode"/>
                <a:cs typeface="Lucida Sans Unicode"/>
              </a:rPr>
              <a:t>COUNT(cr.Constituency_ID)</a:t>
            </a:r>
            <a:r>
              <a:rPr sz="2500" spc="-50" dirty="0">
                <a:latin typeface="Lucida Sans Unicode"/>
                <a:cs typeface="Lucida Sans Unicode"/>
              </a:rPr>
              <a:t> </a:t>
            </a:r>
            <a:r>
              <a:rPr sz="2500" spc="-60" dirty="0">
                <a:latin typeface="Lucida Sans Unicode"/>
                <a:cs typeface="Lucida Sans Unicode"/>
              </a:rPr>
              <a:t>AS</a:t>
            </a:r>
            <a:r>
              <a:rPr sz="2500" spc="-50" dirty="0">
                <a:latin typeface="Lucida Sans Unicode"/>
                <a:cs typeface="Lucida Sans Unicode"/>
              </a:rPr>
              <a:t> </a:t>
            </a:r>
            <a:r>
              <a:rPr sz="2500" spc="-10" dirty="0">
                <a:latin typeface="Lucida Sans Unicode"/>
                <a:cs typeface="Lucida Sans Unicode"/>
              </a:rPr>
              <a:t>Seats_Won</a:t>
            </a:r>
            <a:endParaRPr sz="2500">
              <a:latin typeface="Lucida Sans Unicode"/>
              <a:cs typeface="Lucida Sans Unicode"/>
            </a:endParaRPr>
          </a:p>
          <a:p>
            <a:pPr marL="12700">
              <a:lnSpc>
                <a:spcPct val="100000"/>
              </a:lnSpc>
              <a:spcBef>
                <a:spcPts val="525"/>
              </a:spcBef>
            </a:pPr>
            <a:r>
              <a:rPr sz="2500" spc="-20" dirty="0">
                <a:latin typeface="Lucida Sans Unicode"/>
                <a:cs typeface="Lucida Sans Unicode"/>
              </a:rPr>
              <a:t>FROM</a:t>
            </a:r>
            <a:endParaRPr sz="2500">
              <a:latin typeface="Lucida Sans Unicode"/>
              <a:cs typeface="Lucida Sans Unicode"/>
            </a:endParaRPr>
          </a:p>
          <a:p>
            <a:pPr marL="12700" marR="2936240" indent="332740">
              <a:lnSpc>
                <a:spcPct val="117500"/>
              </a:lnSpc>
            </a:pPr>
            <a:r>
              <a:rPr sz="2500" spc="-55" dirty="0">
                <a:latin typeface="Lucida Sans Unicode"/>
                <a:cs typeface="Lucida Sans Unicode"/>
              </a:rPr>
              <a:t>constituencywise_results</a:t>
            </a:r>
            <a:r>
              <a:rPr sz="2500" dirty="0">
                <a:latin typeface="Lucida Sans Unicode"/>
                <a:cs typeface="Lucida Sans Unicode"/>
              </a:rPr>
              <a:t> </a:t>
            </a:r>
            <a:r>
              <a:rPr sz="2500" spc="-25" dirty="0">
                <a:latin typeface="Lucida Sans Unicode"/>
                <a:cs typeface="Lucida Sans Unicode"/>
              </a:rPr>
              <a:t>cr </a:t>
            </a:r>
            <a:r>
              <a:rPr sz="2500" spc="-20" dirty="0">
                <a:latin typeface="Lucida Sans Unicode"/>
                <a:cs typeface="Lucida Sans Unicode"/>
              </a:rPr>
              <a:t>JOIN</a:t>
            </a:r>
            <a:endParaRPr sz="2500">
              <a:latin typeface="Lucida Sans Unicode"/>
              <a:cs typeface="Lucida Sans Unicode"/>
            </a:endParaRPr>
          </a:p>
          <a:p>
            <a:pPr marL="12700" marR="5080" indent="332740">
              <a:lnSpc>
                <a:spcPct val="117500"/>
              </a:lnSpc>
            </a:pPr>
            <a:r>
              <a:rPr sz="2500" spc="-50" dirty="0">
                <a:latin typeface="Lucida Sans Unicode"/>
                <a:cs typeface="Lucida Sans Unicode"/>
              </a:rPr>
              <a:t>partywise_results</a:t>
            </a:r>
            <a:r>
              <a:rPr sz="2500" spc="-120" dirty="0">
                <a:latin typeface="Lucida Sans Unicode"/>
                <a:cs typeface="Lucida Sans Unicode"/>
              </a:rPr>
              <a:t> </a:t>
            </a:r>
            <a:r>
              <a:rPr sz="2500" dirty="0">
                <a:latin typeface="Lucida Sans Unicode"/>
                <a:cs typeface="Lucida Sans Unicode"/>
              </a:rPr>
              <a:t>p</a:t>
            </a:r>
            <a:r>
              <a:rPr sz="2500" spc="-114" dirty="0">
                <a:latin typeface="Lucida Sans Unicode"/>
                <a:cs typeface="Lucida Sans Unicode"/>
              </a:rPr>
              <a:t> </a:t>
            </a:r>
            <a:r>
              <a:rPr sz="2500" dirty="0">
                <a:latin typeface="Lucida Sans Unicode"/>
                <a:cs typeface="Lucida Sans Unicode"/>
              </a:rPr>
              <a:t>ON</a:t>
            </a:r>
            <a:r>
              <a:rPr sz="2500" spc="-120" dirty="0">
                <a:latin typeface="Lucida Sans Unicode"/>
                <a:cs typeface="Lucida Sans Unicode"/>
              </a:rPr>
              <a:t> </a:t>
            </a:r>
            <a:r>
              <a:rPr sz="2500" spc="-40" dirty="0">
                <a:latin typeface="Lucida Sans Unicode"/>
                <a:cs typeface="Lucida Sans Unicode"/>
              </a:rPr>
              <a:t>cr.Party_ID</a:t>
            </a:r>
            <a:r>
              <a:rPr sz="2500" spc="-114" dirty="0">
                <a:latin typeface="Lucida Sans Unicode"/>
                <a:cs typeface="Lucida Sans Unicode"/>
              </a:rPr>
              <a:t> </a:t>
            </a:r>
            <a:r>
              <a:rPr sz="2500" spc="-560" dirty="0">
                <a:latin typeface="Lucida Sans Unicode"/>
                <a:cs typeface="Lucida Sans Unicode"/>
              </a:rPr>
              <a:t>=</a:t>
            </a:r>
            <a:r>
              <a:rPr sz="2500" spc="-120" dirty="0">
                <a:latin typeface="Lucida Sans Unicode"/>
                <a:cs typeface="Lucida Sans Unicode"/>
              </a:rPr>
              <a:t> </a:t>
            </a:r>
            <a:r>
              <a:rPr sz="2500" spc="-10" dirty="0">
                <a:latin typeface="Lucida Sans Unicode"/>
                <a:cs typeface="Lucida Sans Unicode"/>
              </a:rPr>
              <a:t>p.Party_ID WHERE</a:t>
            </a:r>
            <a:endParaRPr sz="2500">
              <a:latin typeface="Lucida Sans Unicode"/>
              <a:cs typeface="Lucida Sans Unicode"/>
            </a:endParaRPr>
          </a:p>
          <a:p>
            <a:pPr marL="12700" marR="331470" indent="332740">
              <a:lnSpc>
                <a:spcPct val="117500"/>
              </a:lnSpc>
            </a:pPr>
            <a:r>
              <a:rPr sz="2500" spc="-55" dirty="0">
                <a:latin typeface="Lucida Sans Unicode"/>
                <a:cs typeface="Lucida Sans Unicode"/>
              </a:rPr>
              <a:t>p.party_alliance</a:t>
            </a:r>
            <a:r>
              <a:rPr sz="2500" spc="-125" dirty="0">
                <a:latin typeface="Lucida Sans Unicode"/>
                <a:cs typeface="Lucida Sans Unicode"/>
              </a:rPr>
              <a:t> </a:t>
            </a:r>
            <a:r>
              <a:rPr sz="2500" dirty="0">
                <a:latin typeface="Lucida Sans Unicode"/>
                <a:cs typeface="Lucida Sans Unicode"/>
              </a:rPr>
              <a:t>IN</a:t>
            </a:r>
            <a:r>
              <a:rPr sz="2500" spc="-120" dirty="0">
                <a:latin typeface="Lucida Sans Unicode"/>
                <a:cs typeface="Lucida Sans Unicode"/>
              </a:rPr>
              <a:t> </a:t>
            </a:r>
            <a:r>
              <a:rPr sz="2500" spc="-65" dirty="0">
                <a:latin typeface="Lucida Sans Unicode"/>
                <a:cs typeface="Lucida Sans Unicode"/>
              </a:rPr>
              <a:t>('NDA',</a:t>
            </a:r>
            <a:r>
              <a:rPr sz="2500" spc="-125" dirty="0">
                <a:latin typeface="Lucida Sans Unicode"/>
                <a:cs typeface="Lucida Sans Unicode"/>
              </a:rPr>
              <a:t> </a:t>
            </a:r>
            <a:r>
              <a:rPr sz="2500" spc="-80" dirty="0">
                <a:latin typeface="Lucida Sans Unicode"/>
                <a:cs typeface="Lucida Sans Unicode"/>
              </a:rPr>
              <a:t>'I.N.D.I.A',</a:t>
            </a:r>
            <a:r>
              <a:rPr sz="2500" spc="-120" dirty="0">
                <a:latin typeface="Lucida Sans Unicode"/>
                <a:cs typeface="Lucida Sans Unicode"/>
              </a:rPr>
              <a:t> </a:t>
            </a:r>
            <a:r>
              <a:rPr sz="2500" spc="-10" dirty="0">
                <a:latin typeface="Lucida Sans Unicode"/>
                <a:cs typeface="Lucida Sans Unicode"/>
              </a:rPr>
              <a:t>'OTHER') </a:t>
            </a:r>
            <a:r>
              <a:rPr sz="2500" dirty="0">
                <a:latin typeface="Lucida Sans Unicode"/>
                <a:cs typeface="Lucida Sans Unicode"/>
              </a:rPr>
              <a:t>GROUP</a:t>
            </a:r>
            <a:r>
              <a:rPr sz="2500" spc="55" dirty="0">
                <a:latin typeface="Lucida Sans Unicode"/>
                <a:cs typeface="Lucida Sans Unicode"/>
              </a:rPr>
              <a:t> </a:t>
            </a:r>
            <a:r>
              <a:rPr sz="2500" spc="-25" dirty="0">
                <a:latin typeface="Lucida Sans Unicode"/>
                <a:cs typeface="Lucida Sans Unicode"/>
              </a:rPr>
              <a:t>BY</a:t>
            </a:r>
            <a:endParaRPr sz="2500">
              <a:latin typeface="Lucida Sans Unicode"/>
              <a:cs typeface="Lucida Sans Unicode"/>
            </a:endParaRPr>
          </a:p>
          <a:p>
            <a:pPr marL="12700" marR="4676140" indent="332740">
              <a:lnSpc>
                <a:spcPct val="117500"/>
              </a:lnSpc>
            </a:pPr>
            <a:r>
              <a:rPr sz="2500" spc="-50" dirty="0">
                <a:latin typeface="Lucida Sans Unicode"/>
                <a:cs typeface="Lucida Sans Unicode"/>
              </a:rPr>
              <a:t>p.party_alliance </a:t>
            </a:r>
            <a:r>
              <a:rPr sz="2500" spc="-10" dirty="0">
                <a:latin typeface="Lucida Sans Unicode"/>
                <a:cs typeface="Lucida Sans Unicode"/>
              </a:rPr>
              <a:t>ORDER</a:t>
            </a:r>
            <a:r>
              <a:rPr sz="2500" spc="-170" dirty="0">
                <a:latin typeface="Lucida Sans Unicode"/>
                <a:cs typeface="Lucida Sans Unicode"/>
              </a:rPr>
              <a:t> </a:t>
            </a:r>
            <a:r>
              <a:rPr sz="2500" spc="-25" dirty="0">
                <a:latin typeface="Lucida Sans Unicode"/>
                <a:cs typeface="Lucida Sans Unicode"/>
              </a:rPr>
              <a:t>BY</a:t>
            </a:r>
            <a:endParaRPr sz="2500">
              <a:latin typeface="Lucida Sans Unicode"/>
              <a:cs typeface="Lucida Sans Unicode"/>
            </a:endParaRPr>
          </a:p>
          <a:p>
            <a:pPr marL="345440">
              <a:lnSpc>
                <a:spcPct val="100000"/>
              </a:lnSpc>
              <a:spcBef>
                <a:spcPts val="525"/>
              </a:spcBef>
            </a:pPr>
            <a:r>
              <a:rPr sz="2500" spc="-10" dirty="0">
                <a:latin typeface="Lucida Sans Unicode"/>
                <a:cs typeface="Lucida Sans Unicode"/>
              </a:rPr>
              <a:t>Seats_Won</a:t>
            </a:r>
            <a:r>
              <a:rPr sz="2500" spc="-175" dirty="0">
                <a:latin typeface="Lucida Sans Unicode"/>
                <a:cs typeface="Lucida Sans Unicode"/>
              </a:rPr>
              <a:t> </a:t>
            </a:r>
            <a:r>
              <a:rPr sz="2500" spc="-20" dirty="0">
                <a:latin typeface="Lucida Sans Unicode"/>
                <a:cs typeface="Lucida Sans Unicode"/>
              </a:rPr>
              <a:t>DESC;</a:t>
            </a:r>
            <a:endParaRPr sz="2500">
              <a:latin typeface="Lucida Sans Unicode"/>
              <a:cs typeface="Lucida Sans Unicod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1608</Words>
  <Application>Microsoft Office PowerPoint</Application>
  <PresentationFormat>Custom</PresentationFormat>
  <Paragraphs>122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Arial MT</vt:lpstr>
      <vt:lpstr>Lucida Sans Unicode</vt:lpstr>
      <vt:lpstr>Tahoma</vt:lpstr>
      <vt:lpstr>Trebuchet MS</vt:lpstr>
      <vt:lpstr>Verdana</vt:lpstr>
      <vt:lpstr>Office Theme</vt:lpstr>
      <vt:lpstr>PowerPoint Presentation</vt:lpstr>
      <vt:lpstr>TABLE</vt:lpstr>
      <vt:lpstr>About Me</vt:lpstr>
      <vt:lpstr>Introduction</vt:lpstr>
      <vt:lpstr>Problem Statement</vt:lpstr>
      <vt:lpstr>DAX QUERIES</vt:lpstr>
      <vt:lpstr>2. How many seats were won by each major political alliance (NDA, I.N.D.I.A, and Others)?</vt:lpstr>
      <vt:lpstr>3. Winning candidate's name, their party name, total votes, and the margin of victory for a</vt:lpstr>
      <vt:lpstr>4. Which political parties performed best in terms of seats won?</vt:lpstr>
      <vt:lpstr>5. What was the distribution of EVM votes versus postal votes for candidates in different constituencies?</vt:lpstr>
      <vt:lpstr>6. Which party alliance won the most seats across all states?</vt:lpstr>
      <vt:lpstr>7. For the state of Andhra Pradesh, what are the total number of seats, total number of candidates, total number of parties, total votes (including EVM and postal), and the breakdown of EVM and postal votes?</vt:lpstr>
      <vt:lpstr>KEY LEARNINGS</vt:lpstr>
      <vt:lpstr>Conclusions</vt:lpstr>
      <vt:lpstr>Connect with 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Purple and White Professional Science Project Presentation</dc:title>
  <dc:creator>Lohith S R</dc:creator>
  <cp:keywords>DAGghDTW-BY,BAFX2LFxk84,0</cp:keywords>
  <cp:lastModifiedBy>Admin</cp:lastModifiedBy>
  <cp:revision>1</cp:revision>
  <dcterms:created xsi:type="dcterms:W3CDTF">2025-03-02T11:36:45Z</dcterms:created>
  <dcterms:modified xsi:type="dcterms:W3CDTF">2025-03-02T11:37:45Z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2025-03-02T00:00:00Z</vt:filetime>
  </property>
  <property fmtid="{D5CDD505-2E9C-101B-9397-08002B2CF9AE}" pid="3" name="Creator">
    <vt:lpwstr>Canva</vt:lpwstr>
  </property>
  <property fmtid="{D5CDD505-2E9C-101B-9397-08002B2CF9AE}" pid="4" name="LastSaved">
    <vt:filetime>2025-03-02T00:00:00Z</vt:filetime>
  </property>
  <property fmtid="{D5CDD505-2E9C-101B-9397-08002B2CF9AE}" pid="5" name="Producer">
    <vt:lpwstr>Canva</vt:lpwstr>
  </property>
</Properties>
</file>